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9"/>
  </p:notesMasterIdLst>
  <p:sldIdLst>
    <p:sldId id="286" r:id="rId3"/>
    <p:sldId id="282" r:id="rId4"/>
    <p:sldId id="259" r:id="rId5"/>
    <p:sldId id="266" r:id="rId6"/>
    <p:sldId id="287" r:id="rId7"/>
    <p:sldId id="288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49"/>
    <a:srgbClr val="0027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853" autoAdjust="0"/>
  </p:normalViewPr>
  <p:slideViewPr>
    <p:cSldViewPr snapToGrid="0">
      <p:cViewPr varScale="1">
        <p:scale>
          <a:sx n="61" d="100"/>
          <a:sy n="61" d="100"/>
        </p:scale>
        <p:origin x="1522" y="216"/>
      </p:cViewPr>
      <p:guideLst>
        <p:guide orient="horz" pos="911"/>
        <p:guide pos="11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25/02/2019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Moving Minds DNA finds its roots in our strategic priority of ‘success during the study and in the job market’</a:t>
            </a:r>
            <a:r>
              <a:rPr lang="en-US" baseline="0" dirty="0" smtClean="0"/>
              <a:t> and ‘building an identity for UCLL’.</a:t>
            </a:r>
            <a:endParaRPr lang="en-US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E7ADA-B818-4A8D-827F-3A2F12FF408B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7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Educational</a:t>
            </a:r>
            <a:r>
              <a:rPr lang="nl-BE" dirty="0" smtClean="0"/>
              <a:t> </a:t>
            </a:r>
            <a:r>
              <a:rPr lang="nl-BE" dirty="0" err="1" smtClean="0"/>
              <a:t>vision</a:t>
            </a:r>
            <a:r>
              <a:rPr lang="nl-BE" dirty="0" smtClean="0"/>
              <a:t>: 2 </a:t>
            </a:r>
            <a:r>
              <a:rPr lang="nl-BE" dirty="0" err="1" smtClean="0"/>
              <a:t>objectives</a:t>
            </a:r>
            <a:r>
              <a:rPr lang="nl-BE" dirty="0" smtClean="0"/>
              <a:t>, </a:t>
            </a:r>
          </a:p>
          <a:p>
            <a:r>
              <a:rPr lang="nl-BE" dirty="0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objectives</a:t>
            </a:r>
            <a:r>
              <a:rPr lang="nl-BE" baseline="0" dirty="0" smtClean="0"/>
              <a:t> must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seen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time </a:t>
            </a:r>
            <a:r>
              <a:rPr lang="nl-BE" baseline="0" dirty="0" err="1" smtClean="0"/>
              <a:t>period</a:t>
            </a:r>
            <a:r>
              <a:rPr lang="nl-BE" baseline="0" dirty="0" smtClean="0"/>
              <a:t>.  </a:t>
            </a:r>
            <a:r>
              <a:rPr lang="nl-BE" baseline="0" dirty="0" err="1" smtClean="0"/>
              <a:t>When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designteam </a:t>
            </a:r>
            <a:r>
              <a:rPr lang="nl-BE" baseline="0" dirty="0" err="1" smtClean="0"/>
              <a:t>started</a:t>
            </a:r>
            <a:r>
              <a:rPr lang="nl-BE" baseline="0" dirty="0" smtClean="0"/>
              <a:t> his job in 2015, </a:t>
            </a:r>
            <a:r>
              <a:rPr lang="en-US" baseline="0" dirty="0" smtClean="0"/>
              <a:t>UC Leuven-Limburg had just finished its merger process. UCLL is a merger of three former institutions, each with its own traditions an its own style. They now had to work together as one, which was not to be done in a few days, weeks or even months. So with the </a:t>
            </a:r>
            <a:r>
              <a:rPr lang="en-US" baseline="0" dirty="0" err="1" smtClean="0"/>
              <a:t>designteam</a:t>
            </a:r>
            <a:r>
              <a:rPr lang="en-US" baseline="0" dirty="0" smtClean="0"/>
              <a:t>, we needed to work on building an identity for UCLL too.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812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71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Dit</a:t>
            </a:r>
            <a:r>
              <a:rPr lang="en-US" dirty="0" smtClean="0"/>
              <a:t> profile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medewerkers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ongeacht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opleiding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waartoe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behoren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Opleidingen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begrippen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natuurlijk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zelf</a:t>
            </a:r>
            <a:r>
              <a:rPr lang="en-US" baseline="0" dirty="0" smtClean="0"/>
              <a:t> in.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E7ADA-B818-4A8D-827F-3A2F12FF408B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4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Dit</a:t>
            </a:r>
            <a:r>
              <a:rPr lang="en-US" dirty="0" smtClean="0"/>
              <a:t> profile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medewerkers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ongeacht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opleiding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waartoe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behoren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Opleidingen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begrippen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natuurlijk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zelf</a:t>
            </a:r>
            <a:r>
              <a:rPr lang="en-US" baseline="0" dirty="0" smtClean="0"/>
              <a:t> in.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E7ADA-B818-4A8D-827F-3A2F12FF408B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6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64" y="-44053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86" y="-487603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914525"/>
            <a:ext cx="47672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415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-914400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085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15975" y="4819650"/>
            <a:ext cx="9117013" cy="1593850"/>
          </a:xfrm>
          <a:prstGeom prst="rect">
            <a:avLst/>
          </a:prstGeom>
          <a:ln w="76200" cmpd="sng">
            <a:solidFill>
              <a:schemeClr val="bg1"/>
            </a:solidFill>
          </a:ln>
        </p:spPr>
        <p:txBody>
          <a:bodyPr lIns="180000" tIns="180000" rIns="180000" bIns="18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KLIK OM DE STIJL TE BEWERKEN</a:t>
            </a:r>
            <a:endParaRPr kumimoji="0" lang="nl-BE" sz="4400" b="1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-914400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5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590550"/>
            <a:ext cx="33893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075" y="-1616075"/>
            <a:ext cx="8099425" cy="809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607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075" y="-1616075"/>
            <a:ext cx="8099425" cy="809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/>
        </p:nvSpPr>
        <p:spPr>
          <a:xfrm>
            <a:off x="0" y="4846638"/>
            <a:ext cx="12192000" cy="1646237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83188"/>
            <a:ext cx="27606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0489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-601663"/>
            <a:ext cx="2246313" cy="2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64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16" y="-914400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65125"/>
            <a:ext cx="26273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24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720850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146800"/>
            <a:ext cx="15890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062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720850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146800"/>
            <a:ext cx="15890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0710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720850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146800"/>
            <a:ext cx="15890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1760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720850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146800"/>
            <a:ext cx="15890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 rtlCol="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0429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41325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 rtlCol="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0029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1720850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25" y="-487363"/>
            <a:ext cx="2159000" cy="21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 rtlCol="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02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816056" y="4818952"/>
            <a:ext cx="9117366" cy="1594556"/>
          </a:xfrm>
          <a:prstGeom prst="rect">
            <a:avLst/>
          </a:prstGeom>
          <a:ln w="76200" cmpd="sng">
            <a:solidFill>
              <a:schemeClr val="bg1"/>
            </a:solidFill>
          </a:ln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16" y="-914400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867" y="-1615933"/>
            <a:ext cx="81000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867" y="-1615933"/>
            <a:ext cx="8100000" cy="8100000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418" y="-600957"/>
            <a:ext cx="2247195" cy="224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7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8393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2757"/>
          </a:solidFill>
          <a:latin typeface="Tahom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Moving Minds DNA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295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728">
            <a:off x="7463737" y="247168"/>
            <a:ext cx="3981217" cy="6677908"/>
          </a:xfrm>
          <a:prstGeom prst="rect">
            <a:avLst/>
          </a:prstGeom>
          <a:effectLst>
            <a:softEdge rad="95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Moving Minds DNA…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…</a:t>
            </a:r>
            <a:r>
              <a:rPr lang="en-US" sz="3200" dirty="0" smtClean="0">
                <a:solidFill>
                  <a:srgbClr val="E00049"/>
                </a:solidFill>
              </a:rPr>
              <a:t>has </a:t>
            </a:r>
            <a:r>
              <a:rPr lang="en-US" sz="3200" dirty="0">
                <a:solidFill>
                  <a:srgbClr val="E00049"/>
                </a:solidFill>
              </a:rPr>
              <a:t>its roots </a:t>
            </a:r>
            <a:r>
              <a:rPr lang="en-US" sz="3200" dirty="0"/>
              <a:t>in our </a:t>
            </a:r>
            <a:r>
              <a:rPr lang="en-US" sz="3200" b="1" dirty="0"/>
              <a:t>strategic </a:t>
            </a:r>
            <a:r>
              <a:rPr lang="en-US" sz="3200" b="1" dirty="0" smtClean="0"/>
              <a:t>priorities: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3200" b="1" dirty="0"/>
              <a:t>S</a:t>
            </a:r>
            <a:r>
              <a:rPr lang="en-US" sz="3200" b="1" dirty="0" smtClean="0"/>
              <a:t>uccess</a:t>
            </a:r>
            <a:r>
              <a:rPr lang="en-US" sz="3200" dirty="0" smtClean="0"/>
              <a:t> </a:t>
            </a:r>
            <a:r>
              <a:rPr lang="en-US" sz="3200" dirty="0"/>
              <a:t>during the study and in the job </a:t>
            </a:r>
            <a:r>
              <a:rPr lang="en-US" sz="3200" dirty="0" smtClean="0"/>
              <a:t>market</a:t>
            </a:r>
            <a:endParaRPr lang="en-US" sz="3200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3200" dirty="0" smtClean="0"/>
              <a:t>Building an </a:t>
            </a:r>
            <a:r>
              <a:rPr lang="en-US" sz="3200" b="1" dirty="0" smtClean="0"/>
              <a:t>identity</a:t>
            </a:r>
            <a:r>
              <a:rPr lang="en-US" sz="3200" dirty="0" smtClean="0"/>
              <a:t> for UCLL</a:t>
            </a:r>
          </a:p>
        </p:txBody>
      </p:sp>
    </p:spTree>
    <p:extLst>
      <p:ext uri="{BB962C8B-B14F-4D97-AF65-F5344CB8AC3E}">
        <p14:creationId xmlns:p14="http://schemas.microsoft.com/office/powerpoint/2010/main" val="1881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Moving Minds DNA 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 smtClean="0"/>
              <a:t>… </a:t>
            </a:r>
            <a:r>
              <a:rPr lang="nl-NL" sz="3200" dirty="0" smtClean="0">
                <a:solidFill>
                  <a:srgbClr val="E00049"/>
                </a:solidFill>
              </a:rPr>
              <a:t>is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b="1" dirty="0" err="1" smtClean="0"/>
              <a:t>educational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vision</a:t>
            </a:r>
            <a:r>
              <a:rPr lang="nl-NL" sz="3200" b="1" dirty="0" smtClean="0"/>
              <a:t> </a:t>
            </a:r>
            <a:r>
              <a:rPr lang="nl-NL" sz="3200" dirty="0" smtClean="0"/>
              <a:t>of UCLL, </a:t>
            </a:r>
            <a:r>
              <a:rPr lang="nl-NL" sz="3200" dirty="0" err="1" smtClean="0"/>
              <a:t>designed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:</a:t>
            </a:r>
          </a:p>
          <a:p>
            <a:endParaRPr lang="nl-NL" sz="1000" b="1" dirty="0" smtClean="0"/>
          </a:p>
          <a:p>
            <a:r>
              <a:rPr lang="nl-NL" sz="3200" b="1" dirty="0" err="1" smtClean="0"/>
              <a:t>ensure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b="1" dirty="0" err="1" smtClean="0"/>
              <a:t>strenghten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b="1" dirty="0" err="1" smtClean="0"/>
              <a:t>quality</a:t>
            </a:r>
            <a:r>
              <a:rPr lang="nl-NL" sz="3200" dirty="0" smtClean="0"/>
              <a:t> of </a:t>
            </a:r>
            <a:r>
              <a:rPr lang="nl-NL" sz="3200" dirty="0" err="1" smtClean="0"/>
              <a:t>our</a:t>
            </a:r>
            <a:r>
              <a:rPr lang="nl-NL" sz="3200" dirty="0" smtClean="0"/>
              <a:t> training </a:t>
            </a:r>
            <a:r>
              <a:rPr lang="nl-NL" sz="3200" dirty="0" err="1" smtClean="0"/>
              <a:t>programmes</a:t>
            </a:r>
            <a:r>
              <a:rPr lang="nl-NL" sz="3200" dirty="0" smtClean="0"/>
              <a:t>; </a:t>
            </a:r>
            <a:r>
              <a:rPr lang="en-US" sz="3200" dirty="0" smtClean="0"/>
              <a:t> </a:t>
            </a:r>
            <a:endParaRPr lang="nl-NL" sz="3200" dirty="0" smtClean="0"/>
          </a:p>
          <a:p>
            <a:endParaRPr lang="nl-NL" sz="1000" b="1" dirty="0" smtClean="0"/>
          </a:p>
          <a:p>
            <a:r>
              <a:rPr lang="nl-NL" sz="3200" b="1" dirty="0" err="1" smtClean="0"/>
              <a:t>clarify</a:t>
            </a:r>
            <a:r>
              <a:rPr lang="nl-NL" sz="3200" dirty="0" smtClean="0"/>
              <a:t> </a:t>
            </a:r>
            <a:r>
              <a:rPr lang="nl-NL" sz="3200" dirty="0" err="1"/>
              <a:t>w</a:t>
            </a:r>
            <a:r>
              <a:rPr lang="nl-NL" sz="3200" dirty="0" err="1" smtClean="0"/>
              <a:t>hat</a:t>
            </a:r>
            <a:r>
              <a:rPr lang="nl-NL" sz="3200" dirty="0" smtClean="0"/>
              <a:t> is </a:t>
            </a:r>
            <a:r>
              <a:rPr lang="nl-NL" sz="3200" b="1" dirty="0" smtClean="0"/>
              <a:t>important</a:t>
            </a:r>
            <a:r>
              <a:rPr lang="nl-NL" sz="3200" dirty="0" smtClean="0"/>
              <a:t> in UCLL </a:t>
            </a:r>
            <a:r>
              <a:rPr lang="nl-NL" sz="3200" b="1" dirty="0" err="1" smtClean="0"/>
              <a:t>education</a:t>
            </a:r>
            <a:r>
              <a:rPr lang="nl-NL" sz="3200" b="1" dirty="0" smtClean="0"/>
              <a:t>.</a:t>
            </a:r>
            <a:endParaRPr lang="nl-BE" sz="32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647168"/>
            <a:ext cx="4356535" cy="20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950" y="365125"/>
            <a:ext cx="7610160" cy="1281113"/>
          </a:xfrm>
        </p:spPr>
        <p:txBody>
          <a:bodyPr/>
          <a:lstStyle/>
          <a:p>
            <a:r>
              <a:rPr lang="nl-BE" dirty="0" smtClean="0"/>
              <a:t>Moving Minds DNA 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4950" y="1825624"/>
            <a:ext cx="7610160" cy="475015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… </a:t>
            </a:r>
            <a:r>
              <a:rPr lang="nl-NL" sz="2400" dirty="0" smtClean="0">
                <a:solidFill>
                  <a:srgbClr val="E00049"/>
                </a:solidFill>
              </a:rPr>
              <a:t>starts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a </a:t>
            </a:r>
            <a:r>
              <a:rPr lang="nl-NL" sz="2400" b="1" dirty="0" smtClean="0"/>
              <a:t>profile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colleagues</a:t>
            </a:r>
            <a:r>
              <a:rPr lang="nl-NL" sz="2400" dirty="0" smtClean="0"/>
              <a:t>. </a:t>
            </a:r>
          </a:p>
          <a:p>
            <a:pPr marL="0" indent="0">
              <a:buNone/>
            </a:pPr>
            <a:endParaRPr lang="nl-NL" sz="800" dirty="0" smtClean="0"/>
          </a:p>
          <a:p>
            <a:pPr marL="0" indent="0">
              <a:buNone/>
            </a:pPr>
            <a:r>
              <a:rPr lang="nl-NL" sz="2400" dirty="0" smtClean="0"/>
              <a:t>Employees are </a:t>
            </a:r>
            <a:r>
              <a:rPr lang="nl-NL" sz="2400" dirty="0" err="1" smtClean="0"/>
              <a:t>supposed</a:t>
            </a:r>
            <a:r>
              <a:rPr lang="nl-NL" sz="2400" dirty="0" smtClean="0"/>
              <a:t> </a:t>
            </a:r>
            <a:r>
              <a:rPr lang="nl-NL" sz="2400" i="1" dirty="0" err="1" smtClean="0"/>
              <a:t>to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be</a:t>
            </a:r>
            <a:r>
              <a:rPr lang="nl-NL" sz="2400" i="1" dirty="0" smtClean="0"/>
              <a:t> </a:t>
            </a:r>
            <a:r>
              <a:rPr lang="nl-NL" sz="2400" dirty="0" smtClean="0"/>
              <a:t>Moving Minds,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are </a:t>
            </a:r>
            <a:r>
              <a:rPr lang="nl-NL" sz="2400" dirty="0" err="1" smtClean="0"/>
              <a:t>expected</a:t>
            </a:r>
            <a:r>
              <a:rPr lang="nl-NL" sz="2400" dirty="0" smtClean="0"/>
              <a:t> </a:t>
            </a:r>
            <a:r>
              <a:rPr lang="nl-NL" sz="2400" i="1" dirty="0" err="1" smtClean="0"/>
              <a:t>to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become</a:t>
            </a:r>
            <a:r>
              <a:rPr lang="nl-NL" sz="2400" i="1" dirty="0" smtClean="0"/>
              <a:t> </a:t>
            </a:r>
            <a:r>
              <a:rPr lang="nl-NL" sz="2400" dirty="0" smtClean="0"/>
              <a:t>Moving Minds </a:t>
            </a:r>
            <a:r>
              <a:rPr lang="nl-NL" sz="2400" dirty="0" err="1" smtClean="0"/>
              <a:t>throughout</a:t>
            </a:r>
            <a:r>
              <a:rPr lang="nl-NL" sz="2400" dirty="0" smtClean="0"/>
              <a:t> </a:t>
            </a:r>
            <a:r>
              <a:rPr lang="nl-NL" sz="2400" dirty="0" err="1" smtClean="0"/>
              <a:t>their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</a:t>
            </a:r>
            <a:r>
              <a:rPr lang="nl-NL" sz="2400" dirty="0" smtClean="0"/>
              <a:t>. </a:t>
            </a:r>
          </a:p>
          <a:p>
            <a:pPr marL="0" indent="0">
              <a:buNone/>
            </a:pPr>
            <a:endParaRPr lang="nl-NL" sz="800" dirty="0" smtClean="0"/>
          </a:p>
          <a:p>
            <a:pPr marL="0" indent="0">
              <a:buNone/>
            </a:pPr>
            <a:r>
              <a:rPr lang="nl-NL" sz="2400" dirty="0" smtClean="0"/>
              <a:t>In order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achieve</a:t>
            </a:r>
            <a:r>
              <a:rPr lang="nl-NL" sz="2400" dirty="0" smtClean="0"/>
              <a:t> </a:t>
            </a:r>
            <a:r>
              <a:rPr lang="nl-NL" sz="2400" dirty="0" err="1" smtClean="0"/>
              <a:t>this</a:t>
            </a:r>
            <a:r>
              <a:rPr lang="nl-NL" sz="2400" dirty="0" smtClean="0"/>
              <a:t> profile,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must </a:t>
            </a:r>
            <a:r>
              <a:rPr lang="nl-NL" sz="2400" dirty="0" err="1" smtClean="0"/>
              <a:t>develop</a:t>
            </a:r>
            <a:r>
              <a:rPr lang="nl-NL" sz="2400" dirty="0" smtClean="0"/>
              <a:t> </a:t>
            </a:r>
            <a:r>
              <a:rPr lang="nl-NL" sz="2400" dirty="0" err="1" smtClean="0"/>
              <a:t>various</a:t>
            </a:r>
            <a:r>
              <a:rPr lang="nl-NL" sz="2400" dirty="0" smtClean="0"/>
              <a:t> </a:t>
            </a:r>
            <a:r>
              <a:rPr lang="nl-NL" sz="2400" b="1" dirty="0" err="1" smtClean="0"/>
              <a:t>competences</a:t>
            </a:r>
            <a:r>
              <a:rPr lang="nl-NL" sz="2400" dirty="0" smtClean="0"/>
              <a:t> </a:t>
            </a:r>
            <a:r>
              <a:rPr lang="nl-NL" sz="2400" dirty="0" err="1" smtClean="0"/>
              <a:t>during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course of </a:t>
            </a:r>
            <a:r>
              <a:rPr lang="nl-NL" sz="2400" dirty="0" err="1" smtClean="0"/>
              <a:t>their</a:t>
            </a:r>
            <a:r>
              <a:rPr lang="nl-NL" sz="2400" dirty="0" smtClean="0"/>
              <a:t> </a:t>
            </a:r>
            <a:r>
              <a:rPr lang="nl-NL" sz="2400" dirty="0" err="1" smtClean="0"/>
              <a:t>study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</a:t>
            </a:r>
            <a:r>
              <a:rPr lang="nl-NL" sz="2400" dirty="0" smtClean="0"/>
              <a:t> is </a:t>
            </a:r>
            <a:r>
              <a:rPr lang="nl-NL" sz="2400" dirty="0" err="1" smtClean="0"/>
              <a:t>shaped</a:t>
            </a:r>
            <a:r>
              <a:rPr lang="nl-NL" sz="2400" dirty="0" smtClean="0"/>
              <a:t> </a:t>
            </a:r>
            <a:r>
              <a:rPr lang="nl-NL" sz="2400" dirty="0" err="1" smtClean="0"/>
              <a:t>using</a:t>
            </a:r>
            <a:r>
              <a:rPr lang="nl-NL" sz="2400" dirty="0" smtClean="0"/>
              <a:t> basic </a:t>
            </a:r>
            <a:r>
              <a:rPr lang="nl-NL" sz="2400" b="1" dirty="0" err="1" smtClean="0"/>
              <a:t>principles</a:t>
            </a:r>
            <a:r>
              <a:rPr lang="nl-NL" sz="2400" dirty="0" smtClean="0"/>
              <a:t>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3840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705266" y="3418020"/>
            <a:ext cx="5598848" cy="1281113"/>
          </a:xfrm>
        </p:spPr>
        <p:txBody>
          <a:bodyPr/>
          <a:lstStyle/>
          <a:p>
            <a:pPr algn="ctr"/>
            <a:r>
              <a:rPr lang="nl-BE" b="1" dirty="0" smtClean="0"/>
              <a:t>Profile</a:t>
            </a:r>
            <a:endParaRPr lang="nl-BE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6477" y="551145"/>
            <a:ext cx="11038756" cy="61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705266" y="3418020"/>
            <a:ext cx="5598848" cy="1281113"/>
          </a:xfrm>
        </p:spPr>
        <p:txBody>
          <a:bodyPr/>
          <a:lstStyle/>
          <a:p>
            <a:pPr algn="ctr"/>
            <a:r>
              <a:rPr lang="nl-BE" b="1" dirty="0" err="1" smtClean="0"/>
              <a:t>Competences</a:t>
            </a:r>
            <a:r>
              <a:rPr lang="nl-BE" b="1" dirty="0" smtClean="0"/>
              <a:t> &amp; </a:t>
            </a:r>
            <a:r>
              <a:rPr lang="nl-BE" b="1" dirty="0" err="1" smtClean="0"/>
              <a:t>Principles</a:t>
            </a:r>
            <a:endParaRPr lang="nl-BE" b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98" y="508045"/>
            <a:ext cx="10809531" cy="6162066"/>
          </a:xfrm>
        </p:spPr>
      </p:pic>
    </p:spTree>
    <p:extLst>
      <p:ext uri="{BB962C8B-B14F-4D97-AF65-F5344CB8AC3E}">
        <p14:creationId xmlns:p14="http://schemas.microsoft.com/office/powerpoint/2010/main" val="25523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D06897D1-659C-423C-AFDF-A6173758640F}" vid="{5D4BF3E5-8A55-4240-A18F-7C406AB846F5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_powerpoint.pot [Alleen-lezen] [Compatibiliteitsmodus]" id="{AB258B0A-DCED-4519-984E-B44165C3BA48}" vid="{6A61BA41-D0A6-4ACE-BE62-1CD91E36AE1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UCLL PPT</Template>
  <TotalTime>1906</TotalTime>
  <Words>310</Words>
  <Application>Microsoft Office PowerPoint</Application>
  <PresentationFormat>Breedbeeld</PresentationFormat>
  <Paragraphs>31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Kantoorthema</vt:lpstr>
      <vt:lpstr>2_Kantoorthema</vt:lpstr>
      <vt:lpstr>Moving Minds DNA</vt:lpstr>
      <vt:lpstr>Moving Minds DNA…</vt:lpstr>
      <vt:lpstr>Moving Minds DNA …</vt:lpstr>
      <vt:lpstr>Moving Minds DNA …</vt:lpstr>
      <vt:lpstr>Profile</vt:lpstr>
      <vt:lpstr>Competences &amp; Principles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Castelein</dc:creator>
  <cp:lastModifiedBy>Els Castelein</cp:lastModifiedBy>
  <cp:revision>68</cp:revision>
  <dcterms:created xsi:type="dcterms:W3CDTF">2018-11-22T09:12:29Z</dcterms:created>
  <dcterms:modified xsi:type="dcterms:W3CDTF">2019-02-25T12:28:28Z</dcterms:modified>
</cp:coreProperties>
</file>