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50" r:id="rId3"/>
    <p:sldId id="391" r:id="rId4"/>
    <p:sldId id="390" r:id="rId5"/>
    <p:sldId id="392" r:id="rId6"/>
  </p:sldIdLst>
  <p:sldSz cx="9144000" cy="5143500" type="screen16x9"/>
  <p:notesSz cx="6669088" cy="9926638"/>
  <p:defaultTextStyle>
    <a:defPPr>
      <a:defRPr lang="nl-B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9"/>
    <a:srgbClr val="0027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2" autoAdjust="0"/>
    <p:restoredTop sz="94767" autoAdjust="0"/>
  </p:normalViewPr>
  <p:slideViewPr>
    <p:cSldViewPr snapToGrid="0">
      <p:cViewPr varScale="1">
        <p:scale>
          <a:sx n="146" d="100"/>
          <a:sy n="146" d="100"/>
        </p:scale>
        <p:origin x="606" y="114"/>
      </p:cViewPr>
      <p:guideLst>
        <p:guide orient="horz" pos="911"/>
        <p:guide pos="1132"/>
        <p:guide orient="horz" pos="683"/>
        <p:guide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2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8E17-C8C8-4841-8025-17729949B7B8}" type="datetimeFigureOut">
              <a:rPr lang="nl-BE" smtClean="0"/>
              <a:t>12/04/2016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6A600-4AD4-464F-9237-AC34BE9DC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24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12/04/2016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4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71988" y="3127880"/>
            <a:ext cx="6838025" cy="1195917"/>
          </a:xfrm>
          <a:ln w="76200" cmpd="sng">
            <a:solidFill>
              <a:srgbClr val="002757"/>
            </a:solidFill>
          </a:ln>
        </p:spPr>
        <p:txBody>
          <a:bodyPr lIns="135000" tIns="135000" rIns="135000" bIns="135000" anchor="ctr">
            <a:noAutofit/>
          </a:bodyPr>
          <a:lstStyle>
            <a:lvl1pPr algn="l">
              <a:defRPr sz="33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88" y="2192037"/>
            <a:ext cx="1773092" cy="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584" y="273844"/>
            <a:ext cx="7461249" cy="960835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7583" y="1369219"/>
            <a:ext cx="7461250" cy="3181616"/>
          </a:xfrm>
        </p:spPr>
        <p:txBody>
          <a:bodyPr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4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07583" y="201083"/>
            <a:ext cx="7461250" cy="4349751"/>
          </a:xfrm>
        </p:spPr>
        <p:txBody>
          <a:bodyPr wrap="none"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4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97001" y="201083"/>
            <a:ext cx="3185716" cy="4349751"/>
          </a:xfrm>
        </p:spPr>
        <p:txBody>
          <a:bodyPr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4760384" y="198967"/>
            <a:ext cx="4066116" cy="4349751"/>
          </a:xfrm>
        </p:spPr>
        <p:txBody>
          <a:bodyPr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4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97001" y="201083"/>
            <a:ext cx="3185716" cy="4349751"/>
          </a:xfrm>
        </p:spPr>
        <p:txBody>
          <a:bodyPr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83932" y="0"/>
            <a:ext cx="4360069" cy="51435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14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8750" y="0"/>
            <a:ext cx="7715250" cy="51435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5" y="-326020"/>
            <a:ext cx="1695238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8750" y="0"/>
            <a:ext cx="7715250" cy="51435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31445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71988" y="3127880"/>
            <a:ext cx="6838025" cy="1195917"/>
          </a:xfrm>
          <a:ln w="76200" cmpd="sng">
            <a:solidFill>
              <a:schemeClr val="bg1"/>
            </a:solidFill>
          </a:ln>
        </p:spPr>
        <p:txBody>
          <a:bodyPr lIns="135000" tIns="135000" rIns="135000" bIns="135000" anchor="ctr">
            <a:noAutofit/>
          </a:bodyPr>
          <a:lstStyle>
            <a:lvl1pPr algn="l">
              <a:defRPr sz="33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030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Optie 1 - Bee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71988" y="3127880"/>
            <a:ext cx="6838025" cy="1195917"/>
          </a:xfrm>
          <a:ln w="76200" cmpd="sng">
            <a:solidFill>
              <a:schemeClr val="bg1"/>
            </a:solidFill>
          </a:ln>
        </p:spPr>
        <p:txBody>
          <a:bodyPr lIns="135000" tIns="135000" rIns="135000" bIns="135000" anchor="ctr">
            <a:noAutofit/>
          </a:bodyPr>
          <a:lstStyle>
            <a:lvl1pPr algn="l">
              <a:defRPr sz="33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536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5338600" y="2037799"/>
            <a:ext cx="3555999" cy="1596915"/>
          </a:xfrm>
        </p:spPr>
        <p:txBody>
          <a:bodyPr anchor="t">
            <a:noAutofit/>
          </a:bodyPr>
          <a:lstStyle>
            <a:lvl1pPr algn="r">
              <a:defRPr sz="36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5338600" y="3634712"/>
            <a:ext cx="3555999" cy="122833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5338600" y="2037799"/>
            <a:ext cx="3555999" cy="1596915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5338600" y="3634712"/>
            <a:ext cx="3555999" cy="1228338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584" y="273844"/>
            <a:ext cx="7461249" cy="960835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07583" y="1369218"/>
            <a:ext cx="7461250" cy="3562615"/>
          </a:xfrm>
        </p:spPr>
        <p:txBody>
          <a:bodyPr>
            <a:noAutofit/>
          </a:bodyPr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5" y="-326020"/>
            <a:ext cx="1695238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863" y="1897381"/>
            <a:ext cx="4101677" cy="3051810"/>
          </a:xfrm>
        </p:spPr>
        <p:txBody>
          <a:bodyPr anchor="b">
            <a:noAutofit/>
          </a:bodyPr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655" y="-326020"/>
            <a:ext cx="1695238" cy="169523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1057" y="228600"/>
            <a:ext cx="4299744" cy="47205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3563" y="228600"/>
            <a:ext cx="4101677" cy="305181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645" y="3623680"/>
            <a:ext cx="1695238" cy="169523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18864" y="228600"/>
            <a:ext cx="4299744" cy="47205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584" y="273844"/>
            <a:ext cx="7461249" cy="96083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07583" y="1369219"/>
            <a:ext cx="7461250" cy="3181616"/>
          </a:xfrm>
        </p:spPr>
        <p:txBody>
          <a:bodyPr/>
          <a:lstStyle>
            <a:lvl1pPr marL="264319" indent="-264319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600075" indent="-257175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56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75" r:id="rId4"/>
    <p:sldLayoutId id="2147483666" r:id="rId5"/>
    <p:sldLayoutId id="2147483650" r:id="rId6"/>
    <p:sldLayoutId id="2147483680" r:id="rId7"/>
    <p:sldLayoutId id="2147483681" r:id="rId8"/>
    <p:sldLayoutId id="214748367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988" y="3127880"/>
            <a:ext cx="7652441" cy="1019577"/>
          </a:xfrm>
        </p:spPr>
        <p:txBody>
          <a:bodyPr>
            <a:normAutofit/>
          </a:bodyPr>
          <a:lstStyle/>
          <a:p>
            <a:r>
              <a:rPr lang="nl-BE" sz="2900" dirty="0" smtClean="0"/>
              <a:t>Partner policy of UC Leuven-Limburg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2641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300" dirty="0" err="1" smtClean="0"/>
              <a:t>Why</a:t>
            </a:r>
            <a:r>
              <a:rPr lang="nl-BE" sz="3300" dirty="0" smtClean="0"/>
              <a:t> </a:t>
            </a:r>
            <a:r>
              <a:rPr lang="nl-BE" sz="3300" dirty="0" err="1" smtClean="0"/>
              <a:t>networking</a:t>
            </a:r>
            <a:r>
              <a:rPr lang="nl-BE" sz="3300" dirty="0" smtClean="0"/>
              <a:t>?</a:t>
            </a:r>
            <a:endParaRPr lang="nl-BE" sz="33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err="1" smtClean="0"/>
              <a:t>Maintaining</a:t>
            </a:r>
            <a:r>
              <a:rPr lang="nl-BE" sz="2000" dirty="0" smtClean="0"/>
              <a:t> </a:t>
            </a:r>
            <a:r>
              <a:rPr lang="nl-BE" sz="2000" dirty="0" err="1" smtClean="0"/>
              <a:t>networks</a:t>
            </a:r>
            <a:r>
              <a:rPr lang="nl-BE" sz="2000" dirty="0" smtClean="0"/>
              <a:t> </a:t>
            </a:r>
            <a:r>
              <a:rPr lang="nl-BE" sz="2000" dirty="0" err="1" smtClean="0"/>
              <a:t>demands</a:t>
            </a:r>
            <a:r>
              <a:rPr lang="nl-BE" sz="2000" dirty="0" smtClean="0"/>
              <a:t> energy, </a:t>
            </a:r>
            <a:r>
              <a:rPr lang="nl-BE" sz="2000" dirty="0" err="1" smtClean="0"/>
              <a:t>so</a:t>
            </a:r>
            <a:r>
              <a:rPr lang="nl-BE" sz="2000" dirty="0" smtClean="0"/>
              <a:t> </a:t>
            </a:r>
            <a:r>
              <a:rPr lang="nl-BE" sz="2000" dirty="0" err="1" smtClean="0"/>
              <a:t>why</a:t>
            </a:r>
            <a:r>
              <a:rPr lang="nl-BE" sz="2000" dirty="0" smtClean="0"/>
              <a:t>?</a:t>
            </a:r>
          </a:p>
          <a:p>
            <a:pPr marL="0" indent="0">
              <a:buNone/>
            </a:pPr>
            <a:endParaRPr lang="nl-BE" sz="2000" dirty="0" smtClean="0"/>
          </a:p>
          <a:p>
            <a:r>
              <a:rPr lang="nl-BE" sz="2000" dirty="0" smtClean="0"/>
              <a:t>Networks </a:t>
            </a:r>
            <a:r>
              <a:rPr lang="nl-BE" sz="2000" dirty="0" err="1" smtClean="0"/>
              <a:t>provide</a:t>
            </a:r>
            <a:r>
              <a:rPr lang="nl-BE" sz="2000" dirty="0" smtClean="0"/>
              <a:t> </a:t>
            </a:r>
            <a:r>
              <a:rPr lang="nl-BE" sz="2000" dirty="0" err="1" smtClean="0"/>
              <a:t>us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:</a:t>
            </a:r>
          </a:p>
          <a:p>
            <a:pPr lvl="1"/>
            <a:r>
              <a:rPr lang="nl-BE" sz="1700" dirty="0" smtClean="0"/>
              <a:t>Information</a:t>
            </a:r>
          </a:p>
          <a:p>
            <a:pPr lvl="1"/>
            <a:r>
              <a:rPr lang="nl-BE" sz="1700" dirty="0" err="1" smtClean="0"/>
              <a:t>Inspiration</a:t>
            </a:r>
            <a:endParaRPr lang="nl-BE" sz="1700" dirty="0" smtClean="0"/>
          </a:p>
          <a:p>
            <a:pPr lvl="1"/>
            <a:r>
              <a:rPr lang="nl-BE" sz="1700" dirty="0" smtClean="0"/>
              <a:t>Research </a:t>
            </a:r>
            <a:r>
              <a:rPr lang="nl-BE" sz="1700" dirty="0" err="1" smtClean="0"/>
              <a:t>possibilities</a:t>
            </a:r>
            <a:endParaRPr lang="nl-BE" sz="1700" dirty="0" smtClean="0"/>
          </a:p>
          <a:p>
            <a:pPr lvl="1"/>
            <a:r>
              <a:rPr lang="nl-BE" sz="1700" dirty="0" smtClean="0"/>
              <a:t>Common </a:t>
            </a:r>
            <a:r>
              <a:rPr lang="nl-BE" sz="1700" dirty="0" err="1" smtClean="0"/>
              <a:t>projects</a:t>
            </a:r>
            <a:r>
              <a:rPr lang="nl-BE" sz="1700" dirty="0" smtClean="0"/>
              <a:t> in </a:t>
            </a:r>
            <a:r>
              <a:rPr lang="nl-BE" sz="1700" dirty="0" err="1" smtClean="0"/>
              <a:t>education</a:t>
            </a:r>
            <a:r>
              <a:rPr lang="nl-BE" sz="1700" dirty="0" smtClean="0"/>
              <a:t> </a:t>
            </a:r>
            <a:r>
              <a:rPr lang="nl-BE" sz="1700" dirty="0" err="1" smtClean="0"/>
              <a:t>and</a:t>
            </a:r>
            <a:r>
              <a:rPr lang="nl-BE" sz="1700" dirty="0" smtClean="0"/>
              <a:t> training</a:t>
            </a:r>
          </a:p>
          <a:p>
            <a:pPr lvl="1"/>
            <a:r>
              <a:rPr lang="nl-BE" sz="1700" dirty="0" smtClean="0"/>
              <a:t>A </a:t>
            </a:r>
            <a:r>
              <a:rPr lang="nl-BE" sz="1700" dirty="0" err="1" smtClean="0"/>
              <a:t>larger</a:t>
            </a:r>
            <a:r>
              <a:rPr lang="nl-BE" sz="1700" dirty="0" smtClean="0"/>
              <a:t> team</a:t>
            </a:r>
          </a:p>
          <a:p>
            <a:pPr lvl="1"/>
            <a:r>
              <a:rPr lang="nl-BE" sz="1700" dirty="0" smtClean="0"/>
              <a:t>…</a:t>
            </a:r>
            <a:endParaRPr lang="nl-BE" sz="1700" dirty="0"/>
          </a:p>
          <a:p>
            <a:pPr marL="342900" lvl="1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/>
            </a:r>
            <a:br>
              <a:rPr lang="nl-BE" sz="2000" dirty="0"/>
            </a:b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8676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300" dirty="0" smtClean="0"/>
              <a:t>How?</a:t>
            </a:r>
            <a:endParaRPr lang="nl-BE" sz="33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err="1" smtClean="0"/>
              <a:t>From</a:t>
            </a:r>
            <a:r>
              <a:rPr lang="nl-BE" sz="2000" dirty="0" smtClean="0"/>
              <a:t> </a:t>
            </a:r>
            <a:r>
              <a:rPr lang="nl-BE" sz="2000" dirty="0" err="1" smtClean="0"/>
              <a:t>local</a:t>
            </a:r>
            <a:r>
              <a:rPr lang="nl-BE" sz="2000" dirty="0" smtClean="0"/>
              <a:t>, </a:t>
            </a:r>
            <a:r>
              <a:rPr lang="nl-BE" sz="2000" dirty="0" err="1" smtClean="0"/>
              <a:t>regional</a:t>
            </a:r>
            <a:r>
              <a:rPr lang="nl-BE" sz="2000" dirty="0" smtClean="0"/>
              <a:t> </a:t>
            </a:r>
          </a:p>
          <a:p>
            <a:pPr marL="0" indent="0">
              <a:buNone/>
            </a:pP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international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back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 smtClean="0"/>
              <a:t>Using </a:t>
            </a:r>
            <a:r>
              <a:rPr lang="nl-BE" sz="2000" dirty="0" err="1" smtClean="0"/>
              <a:t>local</a:t>
            </a:r>
            <a:r>
              <a:rPr lang="nl-BE" sz="2000" dirty="0" smtClean="0"/>
              <a:t> </a:t>
            </a:r>
            <a:r>
              <a:rPr lang="nl-BE" sz="2000" dirty="0" err="1" smtClean="0"/>
              <a:t>networks</a:t>
            </a:r>
            <a:r>
              <a:rPr lang="nl-BE" sz="2000" dirty="0" smtClean="0"/>
              <a:t> </a:t>
            </a:r>
          </a:p>
          <a:p>
            <a:pPr marL="0" indent="0">
              <a:buNone/>
            </a:pPr>
            <a:r>
              <a:rPr lang="nl-BE" sz="2000" dirty="0" smtClean="0"/>
              <a:t>of </a:t>
            </a:r>
            <a:r>
              <a:rPr lang="nl-BE" sz="2000" dirty="0" err="1" smtClean="0"/>
              <a:t>international</a:t>
            </a:r>
            <a:r>
              <a:rPr lang="nl-BE" sz="2000" dirty="0" smtClean="0"/>
              <a:t> partners</a:t>
            </a:r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 smtClean="0"/>
              <a:t>International partners </a:t>
            </a:r>
          </a:p>
          <a:p>
            <a:pPr marL="0" indent="0">
              <a:buNone/>
            </a:pP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similar</a:t>
            </a:r>
            <a:r>
              <a:rPr lang="nl-BE" sz="2000" dirty="0" smtClean="0"/>
              <a:t> </a:t>
            </a:r>
            <a:r>
              <a:rPr lang="nl-BE" sz="2000" dirty="0" err="1" smtClean="0"/>
              <a:t>regional</a:t>
            </a:r>
            <a:r>
              <a:rPr lang="nl-BE" sz="2000" dirty="0" smtClean="0"/>
              <a:t> context</a:t>
            </a:r>
            <a:endParaRPr lang="nl-BE" sz="2000" dirty="0"/>
          </a:p>
          <a:p>
            <a:pPr marL="342900" lvl="1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/>
            </a:r>
            <a:br>
              <a:rPr lang="nl-BE" sz="2000" dirty="0"/>
            </a:br>
            <a:endParaRPr lang="nl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73" y="195209"/>
            <a:ext cx="4205218" cy="4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339" y="700818"/>
            <a:ext cx="8013373" cy="43732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300" dirty="0" err="1" smtClean="0"/>
              <a:t>Pyramid</a:t>
            </a:r>
            <a:endParaRPr lang="nl-BE" sz="33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46111" y="1511465"/>
            <a:ext cx="5033264" cy="3562615"/>
          </a:xfrm>
        </p:spPr>
        <p:txBody>
          <a:bodyPr/>
          <a:lstStyle/>
          <a:p>
            <a:r>
              <a:rPr lang="nl-BE" sz="1800" dirty="0" smtClean="0"/>
              <a:t>We </a:t>
            </a:r>
            <a:r>
              <a:rPr lang="nl-BE" sz="1800" dirty="0" err="1" smtClean="0"/>
              <a:t>structure</a:t>
            </a:r>
            <a:r>
              <a:rPr lang="nl-BE" sz="1800" dirty="0" smtClean="0"/>
              <a:t> </a:t>
            </a:r>
            <a:r>
              <a:rPr lang="nl-BE" sz="1800" dirty="0" err="1" smtClean="0"/>
              <a:t>our</a:t>
            </a:r>
            <a:r>
              <a:rPr lang="nl-BE" sz="1800" dirty="0" smtClean="0"/>
              <a:t> partnerships in the </a:t>
            </a:r>
            <a:r>
              <a:rPr lang="nl-BE" sz="1800" dirty="0" err="1" smtClean="0"/>
              <a:t>shape</a:t>
            </a:r>
            <a:r>
              <a:rPr lang="nl-BE" sz="1800" dirty="0" smtClean="0"/>
              <a:t> of a </a:t>
            </a:r>
            <a:r>
              <a:rPr lang="nl-BE" sz="1800" dirty="0" err="1" smtClean="0"/>
              <a:t>pyramid</a:t>
            </a:r>
            <a:r>
              <a:rPr lang="nl-BE" sz="1800" dirty="0" smtClean="0"/>
              <a:t>. The level </a:t>
            </a:r>
            <a:r>
              <a:rPr lang="nl-BE" sz="1800" dirty="0" err="1" smtClean="0"/>
              <a:t>indicates</a:t>
            </a:r>
            <a:r>
              <a:rPr lang="nl-BE" sz="1800" dirty="0" smtClean="0"/>
              <a:t> </a:t>
            </a:r>
            <a:r>
              <a:rPr lang="nl-BE" sz="1800" dirty="0" err="1" smtClean="0"/>
              <a:t>increasing</a:t>
            </a:r>
            <a:r>
              <a:rPr lang="nl-BE" sz="1800" dirty="0" smtClean="0"/>
              <a:t> </a:t>
            </a:r>
            <a:r>
              <a:rPr lang="nl-BE" sz="1800" dirty="0" err="1" smtClean="0"/>
              <a:t>intensity</a:t>
            </a:r>
            <a:r>
              <a:rPr lang="nl-BE" sz="1800" dirty="0" smtClean="0"/>
              <a:t> of cooperation </a:t>
            </a:r>
            <a:r>
              <a:rPr lang="nl-BE" sz="1800" dirty="0" err="1" smtClean="0"/>
              <a:t>from</a:t>
            </a:r>
            <a:r>
              <a:rPr lang="nl-BE" sz="1800" dirty="0" smtClean="0"/>
              <a:t> </a:t>
            </a:r>
            <a:r>
              <a:rPr lang="nl-BE" sz="1800" dirty="0" err="1" smtClean="0"/>
              <a:t>bottom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top, </a:t>
            </a:r>
            <a:r>
              <a:rPr lang="nl-BE" sz="1800" dirty="0" err="1" smtClean="0"/>
              <a:t>and</a:t>
            </a:r>
            <a:r>
              <a:rPr lang="nl-BE" sz="1800" dirty="0" smtClean="0"/>
              <a:t> a </a:t>
            </a:r>
            <a:r>
              <a:rPr lang="nl-BE" sz="1800" dirty="0" err="1" smtClean="0"/>
              <a:t>diminishing</a:t>
            </a:r>
            <a:r>
              <a:rPr lang="nl-BE" sz="1800" dirty="0" smtClean="0"/>
              <a:t> </a:t>
            </a:r>
            <a:r>
              <a:rPr lang="nl-BE" sz="1800" dirty="0" err="1" smtClean="0"/>
              <a:t>number</a:t>
            </a:r>
            <a:r>
              <a:rPr lang="nl-BE" sz="1800" dirty="0" smtClean="0"/>
              <a:t> of partners.</a:t>
            </a:r>
          </a:p>
          <a:p>
            <a:pPr marL="342900" lvl="1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8790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7245" y="273844"/>
            <a:ext cx="7461249" cy="960835"/>
          </a:xfrm>
        </p:spPr>
        <p:txBody>
          <a:bodyPr/>
          <a:lstStyle/>
          <a:p>
            <a:r>
              <a:rPr lang="nl-BE" sz="3300" dirty="0" err="1" smtClean="0"/>
              <a:t>Pyramid</a:t>
            </a:r>
            <a:endParaRPr lang="nl-BE" sz="3300" dirty="0"/>
          </a:p>
        </p:txBody>
      </p:sp>
      <p:sp>
        <p:nvSpPr>
          <p:cNvPr id="4" name="Gelijkbenige driehoek 3"/>
          <p:cNvSpPr/>
          <p:nvPr/>
        </p:nvSpPr>
        <p:spPr>
          <a:xfrm>
            <a:off x="7009286" y="2267930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7083085" y="2815506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8" name="Gelijkbenige driehoek 7"/>
          <p:cNvSpPr/>
          <p:nvPr/>
        </p:nvSpPr>
        <p:spPr>
          <a:xfrm>
            <a:off x="5627053" y="2005661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700852" y="2553237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10" name="Gelijkbenige driehoek 9"/>
          <p:cNvSpPr/>
          <p:nvPr/>
        </p:nvSpPr>
        <p:spPr>
          <a:xfrm>
            <a:off x="6704486" y="1041642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6778285" y="1589218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12" name="Gelijkbenige driehoek 11"/>
          <p:cNvSpPr/>
          <p:nvPr/>
        </p:nvSpPr>
        <p:spPr>
          <a:xfrm>
            <a:off x="3491465" y="3746204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3565264" y="429378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14" name="Gelijkbenige driehoek 13"/>
          <p:cNvSpPr/>
          <p:nvPr/>
        </p:nvSpPr>
        <p:spPr>
          <a:xfrm>
            <a:off x="2165924" y="3438312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2239723" y="3985888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16" name="Gelijkbenige driehoek 15"/>
          <p:cNvSpPr/>
          <p:nvPr/>
        </p:nvSpPr>
        <p:spPr>
          <a:xfrm>
            <a:off x="3004024" y="2480928"/>
            <a:ext cx="1382232" cy="1095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3077823" y="3028504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d</a:t>
            </a:r>
            <a:r>
              <a:rPr lang="nl-BE" b="1" dirty="0" err="1" smtClean="0"/>
              <a:t>egree</a:t>
            </a:r>
            <a:r>
              <a:rPr lang="nl-BE" b="1" dirty="0" smtClean="0"/>
              <a:t> </a:t>
            </a:r>
          </a:p>
          <a:p>
            <a:pPr algn="ctr"/>
            <a:r>
              <a:rPr lang="nl-BE" b="1" dirty="0" err="1" smtClean="0"/>
              <a:t>programme</a:t>
            </a:r>
            <a:endParaRPr lang="nl-BE" b="1" dirty="0"/>
          </a:p>
        </p:txBody>
      </p:sp>
      <p:sp>
        <p:nvSpPr>
          <p:cNvPr id="18" name="Gelijkbenige driehoek 17"/>
          <p:cNvSpPr/>
          <p:nvPr/>
        </p:nvSpPr>
        <p:spPr>
          <a:xfrm>
            <a:off x="5185486" y="141418"/>
            <a:ext cx="3897149" cy="3349707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Gelijkbenige driehoek 18"/>
          <p:cNvSpPr/>
          <p:nvPr/>
        </p:nvSpPr>
        <p:spPr>
          <a:xfrm>
            <a:off x="1726442" y="1615260"/>
            <a:ext cx="3897149" cy="3349707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/>
          <p:cNvSpPr txBox="1"/>
          <p:nvPr/>
        </p:nvSpPr>
        <p:spPr>
          <a:xfrm>
            <a:off x="3127160" y="198837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800" b="1" dirty="0" err="1" smtClean="0"/>
              <a:t>faculty</a:t>
            </a:r>
            <a:endParaRPr lang="nl-BE" sz="18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6644983" y="49859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800" b="1" dirty="0" err="1" smtClean="0"/>
              <a:t>faculty</a:t>
            </a:r>
            <a:endParaRPr lang="nl-BE" sz="1800" b="1" dirty="0"/>
          </a:p>
        </p:txBody>
      </p:sp>
      <p:sp>
        <p:nvSpPr>
          <p:cNvPr id="23" name="Tijdelijke aanduiding voor inhoud 2"/>
          <p:cNvSpPr>
            <a:spLocks noGrp="1"/>
          </p:cNvSpPr>
          <p:nvPr>
            <p:ph idx="1"/>
          </p:nvPr>
        </p:nvSpPr>
        <p:spPr>
          <a:xfrm>
            <a:off x="146111" y="1511465"/>
            <a:ext cx="3060820" cy="3562615"/>
          </a:xfrm>
        </p:spPr>
        <p:txBody>
          <a:bodyPr/>
          <a:lstStyle/>
          <a:p>
            <a:r>
              <a:rPr lang="nl-BE" sz="1800" dirty="0" smtClean="0"/>
              <a:t>In </a:t>
            </a:r>
            <a:r>
              <a:rPr lang="nl-BE" sz="1800" dirty="0" err="1" smtClean="0"/>
              <a:t>theory</a:t>
            </a:r>
            <a:r>
              <a:rPr lang="nl-BE" sz="1800" dirty="0" smtClean="0"/>
              <a:t> </a:t>
            </a:r>
            <a:r>
              <a:rPr lang="nl-BE" sz="1800" dirty="0" err="1" smtClean="0"/>
              <a:t>each</a:t>
            </a:r>
            <a:r>
              <a:rPr lang="nl-BE" sz="1800" dirty="0" smtClean="0"/>
              <a:t> </a:t>
            </a:r>
            <a:r>
              <a:rPr lang="nl-BE" sz="1800" dirty="0" err="1" smtClean="0"/>
              <a:t>faculty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even </a:t>
            </a:r>
            <a:r>
              <a:rPr lang="nl-BE" sz="1800" dirty="0" err="1" smtClean="0"/>
              <a:t>each</a:t>
            </a:r>
            <a:r>
              <a:rPr lang="nl-BE" sz="1800" dirty="0" smtClean="0"/>
              <a:t> </a:t>
            </a:r>
            <a:r>
              <a:rPr lang="nl-BE" sz="1800" dirty="0" err="1" smtClean="0"/>
              <a:t>programme</a:t>
            </a:r>
            <a:r>
              <a:rPr lang="nl-BE" sz="1800" dirty="0" smtClean="0"/>
              <a:t> or research </a:t>
            </a:r>
            <a:r>
              <a:rPr lang="nl-BE" sz="1800" dirty="0" err="1" smtClean="0"/>
              <a:t>group</a:t>
            </a:r>
            <a:r>
              <a:rPr lang="nl-BE" sz="1800" dirty="0" smtClean="0"/>
              <a:t> </a:t>
            </a:r>
            <a:r>
              <a:rPr lang="nl-BE" sz="1800" dirty="0" err="1" smtClean="0"/>
              <a:t>could</a:t>
            </a:r>
            <a:r>
              <a:rPr lang="nl-BE" sz="1800" dirty="0" smtClean="0"/>
              <a:t> sketch </a:t>
            </a:r>
            <a:r>
              <a:rPr lang="nl-BE" sz="1800" dirty="0" err="1" smtClean="0"/>
              <a:t>their</a:t>
            </a:r>
            <a:r>
              <a:rPr lang="nl-BE" sz="1800" dirty="0" smtClean="0"/>
              <a:t> </a:t>
            </a:r>
            <a:r>
              <a:rPr lang="nl-BE" sz="1800" dirty="0" err="1" smtClean="0"/>
              <a:t>own</a:t>
            </a:r>
            <a:r>
              <a:rPr lang="nl-BE" sz="1800" dirty="0" smtClean="0"/>
              <a:t> </a:t>
            </a:r>
            <a:r>
              <a:rPr lang="nl-BE" sz="1800" dirty="0" err="1" smtClean="0"/>
              <a:t>pyramid</a:t>
            </a:r>
            <a:r>
              <a:rPr lang="nl-BE" sz="1800" dirty="0" smtClean="0"/>
              <a:t>.</a:t>
            </a:r>
          </a:p>
          <a:p>
            <a:pPr marL="342900" lvl="1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42333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3D8A04-EC73-45E5-ACAF-DD3866337B16}" vid="{EA3095C3-6F25-4A95-9926-1B8B7AD136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</TotalTime>
  <Words>121</Words>
  <Application>Microsoft Office PowerPoint</Application>
  <PresentationFormat>Diavoorstelling (16:9)</PresentationFormat>
  <Paragraphs>47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Kantoorthema</vt:lpstr>
      <vt:lpstr>Partner policy of UC Leuven-Limburg</vt:lpstr>
      <vt:lpstr>Why networking?</vt:lpstr>
      <vt:lpstr>How?</vt:lpstr>
      <vt:lpstr>Pyramid</vt:lpstr>
      <vt:lpstr>Pyramid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Anke Berckmans</dc:creator>
  <cp:lastModifiedBy>Klaas Vansteenhuyse</cp:lastModifiedBy>
  <cp:revision>163</cp:revision>
  <cp:lastPrinted>2015-10-08T16:11:39Z</cp:lastPrinted>
  <dcterms:created xsi:type="dcterms:W3CDTF">2014-11-20T08:39:31Z</dcterms:created>
  <dcterms:modified xsi:type="dcterms:W3CDTF">2016-04-12T13:03:07Z</dcterms:modified>
</cp:coreProperties>
</file>