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72" r:id="rId2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E7A"/>
    <a:srgbClr val="DF004E"/>
    <a:srgbClr val="F18626"/>
    <a:srgbClr val="B8539A"/>
    <a:srgbClr val="F4DE47"/>
    <a:srgbClr val="5EB45D"/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38D0C-F2FD-4EAD-8394-6AFE6186B46A}" v="69" dt="2023-03-03T12:35:03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8" autoAdjust="0"/>
  </p:normalViewPr>
  <p:slideViewPr>
    <p:cSldViewPr snapToGrid="0">
      <p:cViewPr varScale="1">
        <p:scale>
          <a:sx n="60" d="100"/>
          <a:sy n="60" d="100"/>
        </p:scale>
        <p:origin x="872" y="80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9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3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6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74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1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70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28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2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40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30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05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</a:t>
            </a:r>
            <a:r>
              <a:rPr lang="nl-NL" altLang="nl-BE" sz="900" dirty="0">
                <a:solidFill>
                  <a:schemeClr val="bg1"/>
                </a:solidFill>
                <a:latin typeface="Calibri" panose="020F0502020204030204"/>
              </a:rPr>
              <a:t>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6" name="Afgeronde rechthoek 13">
            <a:extLst>
              <a:ext uri="{FF2B5EF4-FFF2-40B4-BE49-F238E27FC236}">
                <a16:creationId xmlns:a16="http://schemas.microsoft.com/office/drawing/2014/main" id="{F0041F37-D2C6-4878-8C8F-88312DA9DFA3}"/>
              </a:ext>
            </a:extLst>
          </p:cNvPr>
          <p:cNvSpPr/>
          <p:nvPr/>
        </p:nvSpPr>
        <p:spPr>
          <a:xfrm>
            <a:off x="2667219" y="880560"/>
            <a:ext cx="2900697" cy="280769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1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3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" name="Afgeronde rechthoek 41"/>
          <p:cNvSpPr/>
          <p:nvPr/>
        </p:nvSpPr>
        <p:spPr>
          <a:xfrm>
            <a:off x="7142728" y="3854868"/>
            <a:ext cx="1436584" cy="2456596"/>
          </a:xfrm>
          <a:prstGeom prst="roundRect">
            <a:avLst>
              <a:gd name="adj" fmla="val 2412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12STP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fgeronde rechthoek 14">
            <a:extLst>
              <a:ext uri="{FF2B5EF4-FFF2-40B4-BE49-F238E27FC236}">
                <a16:creationId xmlns:a16="http://schemas.microsoft.com/office/drawing/2014/main" id="{258D8FB3-5624-42D0-BEA9-9E8DB44F4384}"/>
              </a:ext>
            </a:extLst>
          </p:cNvPr>
          <p:cNvSpPr/>
          <p:nvPr/>
        </p:nvSpPr>
        <p:spPr>
          <a:xfrm>
            <a:off x="5653808" y="1188423"/>
            <a:ext cx="1432772" cy="390347"/>
          </a:xfrm>
          <a:prstGeom prst="roundRect">
            <a:avLst>
              <a:gd name="adj" fmla="val 8216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fgeronde rechthoek 14">
            <a:extLst>
              <a:ext uri="{FF2B5EF4-FFF2-40B4-BE49-F238E27FC236}">
                <a16:creationId xmlns:a16="http://schemas.microsoft.com/office/drawing/2014/main" id="{24BF591B-5DB3-415B-9165-14C101314136}"/>
              </a:ext>
            </a:extLst>
          </p:cNvPr>
          <p:cNvSpPr/>
          <p:nvPr/>
        </p:nvSpPr>
        <p:spPr>
          <a:xfrm>
            <a:off x="5682894" y="1606562"/>
            <a:ext cx="1411832" cy="875407"/>
          </a:xfrm>
          <a:prstGeom prst="roundRect">
            <a:avLst>
              <a:gd name="adj" fmla="val 263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Complexe opvoedingssituaties I 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012" y="2969510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62537" y="3412662"/>
            <a:ext cx="1424043" cy="414564"/>
          </a:xfrm>
          <a:prstGeom prst="roundRect">
            <a:avLst>
              <a:gd name="adj" fmla="val 8433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 filosofie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fgeronde rechthoek 14">
            <a:extLst>
              <a:ext uri="{FF2B5EF4-FFF2-40B4-BE49-F238E27FC236}">
                <a16:creationId xmlns:a16="http://schemas.microsoft.com/office/drawing/2014/main" id="{2FEB0AB3-FCA6-4B2F-A7DE-C89F9C9C7BC1}"/>
              </a:ext>
            </a:extLst>
          </p:cNvPr>
          <p:cNvSpPr/>
          <p:nvPr/>
        </p:nvSpPr>
        <p:spPr>
          <a:xfrm>
            <a:off x="5658012" y="4303963"/>
            <a:ext cx="1428568" cy="421415"/>
          </a:xfrm>
          <a:prstGeom prst="roundRect">
            <a:avLst>
              <a:gd name="adj" fmla="val 9316"/>
            </a:avLst>
          </a:prstGeom>
          <a:solidFill>
            <a:srgbClr val="F4DE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Afgeronde rechthoek 14">
            <a:extLst>
              <a:ext uri="{FF2B5EF4-FFF2-40B4-BE49-F238E27FC236}">
                <a16:creationId xmlns:a16="http://schemas.microsoft.com/office/drawing/2014/main" id="{6F457788-B32F-48BF-B8C4-3473D396BB1E}"/>
              </a:ext>
            </a:extLst>
          </p:cNvPr>
          <p:cNvSpPr/>
          <p:nvPr/>
        </p:nvSpPr>
        <p:spPr>
          <a:xfrm>
            <a:off x="5653808" y="4756411"/>
            <a:ext cx="1432610" cy="421415"/>
          </a:xfrm>
          <a:prstGeom prst="roundRect">
            <a:avLst>
              <a:gd name="adj" fmla="val 7438"/>
            </a:avLst>
          </a:prstGeom>
          <a:solidFill>
            <a:srgbClr val="B853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Praktijkonderzoek: toepassing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fgeronde rechthoek 14">
            <a:extLst>
              <a:ext uri="{FF2B5EF4-FFF2-40B4-BE49-F238E27FC236}">
                <a16:creationId xmlns:a16="http://schemas.microsoft.com/office/drawing/2014/main" id="{C3DC7BF7-0969-4852-906B-0FAD19E42756}"/>
              </a:ext>
            </a:extLst>
          </p:cNvPr>
          <p:cNvSpPr/>
          <p:nvPr/>
        </p:nvSpPr>
        <p:spPr>
          <a:xfrm>
            <a:off x="7135190" y="1609301"/>
            <a:ext cx="1440777" cy="888648"/>
          </a:xfrm>
          <a:prstGeom prst="roundRect">
            <a:avLst>
              <a:gd name="adj" fmla="val 465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Complexe opvoedingssituaties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3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10258917" y="2250546"/>
            <a:ext cx="1440777" cy="414564"/>
          </a:xfrm>
          <a:prstGeom prst="roundRect">
            <a:avLst>
              <a:gd name="adj" fmla="val 920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Sociale Ethiek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7135188" y="2976694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Afgeronde rechthoek 14">
            <a:extLst>
              <a:ext uri="{FF2B5EF4-FFF2-40B4-BE49-F238E27FC236}">
                <a16:creationId xmlns:a16="http://schemas.microsoft.com/office/drawing/2014/main" id="{BF1C399C-BAA6-4FA9-B39F-20432123297B}"/>
              </a:ext>
            </a:extLst>
          </p:cNvPr>
          <p:cNvSpPr/>
          <p:nvPr/>
        </p:nvSpPr>
        <p:spPr>
          <a:xfrm>
            <a:off x="7135190" y="1188423"/>
            <a:ext cx="1440778" cy="390348"/>
          </a:xfrm>
          <a:prstGeom prst="roundRect">
            <a:avLst>
              <a:gd name="adj" fmla="val 6649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Groepsdynamica: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Functioneren van groepen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Afgeronde rechthoek 14">
            <a:extLst>
              <a:ext uri="{FF2B5EF4-FFF2-40B4-BE49-F238E27FC236}">
                <a16:creationId xmlns:a16="http://schemas.microsoft.com/office/drawing/2014/main" id="{9FCD1E1F-F785-455B-85D4-5C3E37F0FED3}"/>
              </a:ext>
            </a:extLst>
          </p:cNvPr>
          <p:cNvSpPr/>
          <p:nvPr/>
        </p:nvSpPr>
        <p:spPr>
          <a:xfrm>
            <a:off x="7135188" y="3412662"/>
            <a:ext cx="1440777" cy="404530"/>
          </a:xfrm>
          <a:prstGeom prst="roundRect">
            <a:avLst>
              <a:gd name="adj" fmla="val 8426"/>
            </a:avLst>
          </a:prstGeom>
          <a:solidFill>
            <a:srgbClr val="F18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Sociale Inclusie en Diversiteit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Afgeronde rechthoek 56"/>
          <p:cNvSpPr/>
          <p:nvPr/>
        </p:nvSpPr>
        <p:spPr>
          <a:xfrm>
            <a:off x="8690011" y="2103612"/>
            <a:ext cx="1485896" cy="3722180"/>
          </a:xfrm>
          <a:prstGeom prst="roundRect">
            <a:avLst>
              <a:gd name="adj" fmla="val 3259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 24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1" y="1188422"/>
            <a:ext cx="1485897" cy="390347"/>
          </a:xfrm>
          <a:prstGeom prst="roundRect">
            <a:avLst>
              <a:gd name="adj" fmla="val 7780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gezinnen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10247875" y="1800334"/>
            <a:ext cx="1469891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thema’s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Afgeronde rechthoek 14">
            <a:extLst>
              <a:ext uri="{FF2B5EF4-FFF2-40B4-BE49-F238E27FC236}">
                <a16:creationId xmlns:a16="http://schemas.microsoft.com/office/drawing/2014/main" id="{F7051986-8F53-4431-BB00-6877CD90B81A}"/>
              </a:ext>
            </a:extLst>
          </p:cNvPr>
          <p:cNvSpPr/>
          <p:nvPr/>
        </p:nvSpPr>
        <p:spPr>
          <a:xfrm>
            <a:off x="10258917" y="2710073"/>
            <a:ext cx="1469891" cy="1302700"/>
          </a:xfrm>
          <a:prstGeom prst="roundRect">
            <a:avLst>
              <a:gd name="adj" fmla="val 29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 II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Afgeronde rechthoek 14">
            <a:extLst>
              <a:ext uri="{FF2B5EF4-FFF2-40B4-BE49-F238E27FC236}">
                <a16:creationId xmlns:a16="http://schemas.microsoft.com/office/drawing/2014/main" id="{AFB18844-750C-4B23-9646-40710FDEC558}"/>
              </a:ext>
            </a:extLst>
          </p:cNvPr>
          <p:cNvSpPr/>
          <p:nvPr/>
        </p:nvSpPr>
        <p:spPr>
          <a:xfrm>
            <a:off x="10559034" y="5628285"/>
            <a:ext cx="1159008" cy="599600"/>
          </a:xfrm>
          <a:prstGeom prst="roundRect">
            <a:avLst/>
          </a:prstGeom>
          <a:solidFill>
            <a:srgbClr val="1D3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OPO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wording – 3 SP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Afgeronde rechthoek 14">
            <a:extLst>
              <a:ext uri="{FF2B5EF4-FFF2-40B4-BE49-F238E27FC236}">
                <a16:creationId xmlns:a16="http://schemas.microsoft.com/office/drawing/2014/main" id="{09EC41E5-5EB9-43C8-9D7D-2C9DED53EDEF}"/>
              </a:ext>
            </a:extLst>
          </p:cNvPr>
          <p:cNvSpPr/>
          <p:nvPr/>
        </p:nvSpPr>
        <p:spPr>
          <a:xfrm>
            <a:off x="10258917" y="4033280"/>
            <a:ext cx="1469891" cy="1440473"/>
          </a:xfrm>
          <a:prstGeom prst="roundRect">
            <a:avLst>
              <a:gd name="adj" fmla="val 31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Casuïstiek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12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-358198" y="152757"/>
            <a:ext cx="9948863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Verkorte Bachelor SRW: </a:t>
            </a:r>
            <a:r>
              <a:rPr kumimoji="0" lang="nl-BE" altLang="en-US" sz="6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120 SP</a:t>
            </a:r>
            <a:endParaRPr kumimoji="0" lang="nl-BE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4BCDF5F4-0F33-4545-A8FA-0333564FD6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798" y="5817968"/>
            <a:ext cx="946155" cy="925055"/>
          </a:xfrm>
          <a:prstGeom prst="rect">
            <a:avLst/>
          </a:prstGeom>
        </p:spPr>
      </p:pic>
      <p:pic>
        <p:nvPicPr>
          <p:cNvPr id="67" name="Afbeelding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pic>
        <p:nvPicPr>
          <p:cNvPr id="68" name="Afbeelding 67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6374">
            <a:off x="4219266" y="6461027"/>
            <a:ext cx="288517" cy="288517"/>
          </a:xfrm>
          <a:prstGeom prst="rect">
            <a:avLst/>
          </a:prstGeom>
        </p:spPr>
      </p:pic>
      <p:pic>
        <p:nvPicPr>
          <p:cNvPr id="69" name="Afbeelding 68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238">
            <a:off x="3592786" y="6457680"/>
            <a:ext cx="288517" cy="288517"/>
          </a:xfrm>
          <a:prstGeom prst="rect">
            <a:avLst/>
          </a:prstGeom>
        </p:spPr>
      </p:pic>
      <p:pic>
        <p:nvPicPr>
          <p:cNvPr id="73" name="Afbeelding 72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321">
            <a:off x="2827442" y="6413225"/>
            <a:ext cx="288517" cy="288517"/>
          </a:xfrm>
          <a:prstGeom prst="rect">
            <a:avLst/>
          </a:prstGeom>
        </p:spPr>
      </p:pic>
      <p:pic>
        <p:nvPicPr>
          <p:cNvPr id="75" name="Afbeelding 7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341">
            <a:off x="5530667" y="6463705"/>
            <a:ext cx="288517" cy="288517"/>
          </a:xfrm>
          <a:prstGeom prst="rect">
            <a:avLst/>
          </a:prstGeom>
        </p:spPr>
      </p:pic>
      <p:pic>
        <p:nvPicPr>
          <p:cNvPr id="76" name="Afbeelding 75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9773">
            <a:off x="6240011" y="6400112"/>
            <a:ext cx="288517" cy="288517"/>
          </a:xfrm>
          <a:prstGeom prst="rect">
            <a:avLst/>
          </a:prstGeom>
        </p:spPr>
      </p:pic>
      <p:pic>
        <p:nvPicPr>
          <p:cNvPr id="77" name="Afbeelding 7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7101" y="6420983"/>
            <a:ext cx="288517" cy="288517"/>
          </a:xfrm>
          <a:prstGeom prst="rect">
            <a:avLst/>
          </a:prstGeom>
        </p:spPr>
      </p:pic>
      <p:pic>
        <p:nvPicPr>
          <p:cNvPr id="78" name="Afbeelding 77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087">
            <a:off x="7960790" y="6434014"/>
            <a:ext cx="288517" cy="288517"/>
          </a:xfrm>
          <a:prstGeom prst="rect">
            <a:avLst/>
          </a:prstGeom>
        </p:spPr>
      </p:pic>
      <p:pic>
        <p:nvPicPr>
          <p:cNvPr id="80" name="Afbeelding 79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6355">
            <a:off x="9032726" y="6479616"/>
            <a:ext cx="288517" cy="288517"/>
          </a:xfrm>
          <a:prstGeom prst="rect">
            <a:avLst/>
          </a:prstGeom>
        </p:spPr>
      </p:pic>
      <p:pic>
        <p:nvPicPr>
          <p:cNvPr id="81" name="Afbeelding 80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5162">
            <a:off x="8481062" y="6460901"/>
            <a:ext cx="288517" cy="288517"/>
          </a:xfrm>
          <a:prstGeom prst="rect">
            <a:avLst/>
          </a:prstGeom>
        </p:spPr>
      </p:pic>
      <p:pic>
        <p:nvPicPr>
          <p:cNvPr id="94" name="Afbeelding 9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3128">
            <a:off x="7392465" y="6445619"/>
            <a:ext cx="288517" cy="288517"/>
          </a:xfrm>
          <a:prstGeom prst="rect">
            <a:avLst/>
          </a:prstGeom>
        </p:spPr>
      </p:pic>
      <p:pic>
        <p:nvPicPr>
          <p:cNvPr id="95" name="Afbeelding 9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9340">
            <a:off x="4865313" y="6437964"/>
            <a:ext cx="288517" cy="288517"/>
          </a:xfrm>
          <a:prstGeom prst="rect">
            <a:avLst/>
          </a:prstGeom>
        </p:spPr>
      </p:pic>
      <p:sp>
        <p:nvSpPr>
          <p:cNvPr id="96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10224517" y="1188422"/>
            <a:ext cx="1472071" cy="546986"/>
          </a:xfrm>
          <a:prstGeom prst="roundRect">
            <a:avLst>
              <a:gd name="adj" fmla="val 7257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verdiepings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OPO - 3STP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o.a.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Groepsdynamica</a:t>
            </a:r>
          </a:p>
          <a:p>
            <a:pPr lvl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Begeleiden van groepen</a:t>
            </a:r>
            <a:r>
              <a:rPr lang="nl-NL" altLang="nl-BE" sz="900" dirty="0">
                <a:solidFill>
                  <a:schemeClr val="tx1"/>
                </a:solidFill>
              </a:rPr>
              <a:t> of verdieping in de jeugdhulp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Afgeronde rechthoek 14">
            <a:extLst>
              <a:ext uri="{FF2B5EF4-FFF2-40B4-BE49-F238E27FC236}">
                <a16:creationId xmlns:a16="http://schemas.microsoft.com/office/drawing/2014/main" id="{21F37BA3-3611-48C0-9B47-062BAA85CAA3}"/>
              </a:ext>
            </a:extLst>
          </p:cNvPr>
          <p:cNvSpPr/>
          <p:nvPr/>
        </p:nvSpPr>
        <p:spPr>
          <a:xfrm>
            <a:off x="7124062" y="2521774"/>
            <a:ext cx="1451903" cy="424858"/>
          </a:xfrm>
          <a:prstGeom prst="roundRect">
            <a:avLst>
              <a:gd name="adj" fmla="val 8260"/>
            </a:avLst>
          </a:prstGeom>
          <a:solidFill>
            <a:srgbClr val="F18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Child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Youth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Studies 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789803" y="6382417"/>
            <a:ext cx="140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/>
              <a:t>* De </a:t>
            </a:r>
            <a:r>
              <a:rPr lang="nl-BE" sz="600" dirty="0" err="1"/>
              <a:t>OPO’s</a:t>
            </a:r>
            <a:r>
              <a:rPr lang="nl-BE" sz="600" dirty="0"/>
              <a:t> met een sterretje kunnen in een ander semester worden opgenomen. </a:t>
            </a:r>
          </a:p>
        </p:txBody>
      </p:sp>
      <p:sp>
        <p:nvSpPr>
          <p:cNvPr id="70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0" y="1639064"/>
            <a:ext cx="1485897" cy="390347"/>
          </a:xfrm>
          <a:prstGeom prst="roundRect">
            <a:avLst>
              <a:gd name="adj" fmla="val 7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Integratie OPO </a:t>
            </a:r>
            <a:r>
              <a:rPr lang="nl-NL" altLang="nl-BE" sz="90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 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61954" y="2530586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Psychopathologie bij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fgeronde rechthoek 14">
            <a:extLst>
              <a:ext uri="{FF2B5EF4-FFF2-40B4-BE49-F238E27FC236}">
                <a16:creationId xmlns:a16="http://schemas.microsoft.com/office/drawing/2014/main" id="{C42A6B2A-3A50-AA03-7B6D-25FAD1B8AD20}"/>
              </a:ext>
            </a:extLst>
          </p:cNvPr>
          <p:cNvSpPr/>
          <p:nvPr/>
        </p:nvSpPr>
        <p:spPr>
          <a:xfrm>
            <a:off x="2776964" y="2295509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Inleiding tot jeugdhulp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42" grpId="0" animBg="1"/>
      <p:bldP spid="43" grpId="0" animBg="1"/>
      <p:bldP spid="45" grpId="0" animBg="1"/>
      <p:bldP spid="46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96" grpId="0" animBg="1"/>
      <p:bldP spid="98" grpId="0" animBg="1"/>
      <p:bldP spid="70" grpId="0" animBg="1"/>
      <p:bldP spid="71" grpId="0" animBg="1"/>
      <p:bldP spid="3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849</TotalTime>
  <Words>160</Words>
  <Application>Microsoft Office PowerPoint</Application>
  <PresentationFormat>Breedbeeld</PresentationFormat>
  <Paragraphs>70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Van Den Broeck</dc:creator>
  <cp:lastModifiedBy>Annick Desair</cp:lastModifiedBy>
  <cp:revision>83</cp:revision>
  <cp:lastPrinted>2020-01-15T12:32:24Z</cp:lastPrinted>
  <dcterms:created xsi:type="dcterms:W3CDTF">2019-09-07T05:18:09Z</dcterms:created>
  <dcterms:modified xsi:type="dcterms:W3CDTF">2023-04-15T13:12:59Z</dcterms:modified>
</cp:coreProperties>
</file>