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sldIdLst>
    <p:sldId id="272" r:id="rId2"/>
  </p:sldIdLst>
  <p:sldSz cx="12192000" cy="6858000"/>
  <p:notesSz cx="6797675" cy="987266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1">
          <p15:clr>
            <a:srgbClr val="A4A3A4"/>
          </p15:clr>
        </p15:guide>
        <p15:guide id="2" pos="11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E7A"/>
    <a:srgbClr val="DF004E"/>
    <a:srgbClr val="F18626"/>
    <a:srgbClr val="B8539A"/>
    <a:srgbClr val="F4DE47"/>
    <a:srgbClr val="5EB45D"/>
    <a:srgbClr val="002757"/>
    <a:srgbClr val="E0004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D8B7E9-B995-4CE1-AEC7-50CC73CE4D49}" v="13" dt="2023-03-03T12:13:22.8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962" autoAdjust="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>
        <p:guide orient="horz" pos="911"/>
        <p:guide pos="11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8" d="100"/>
          <a:sy n="68" d="100"/>
        </p:scale>
        <p:origin x="310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A5DA4-0517-469B-A20E-54B75BF32207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E7ADA-B818-4A8D-827F-3A2F12FF40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5948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7E7ADA-B818-4A8D-827F-3A2F12FF408B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64783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499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0936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963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3788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9746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817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170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282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3822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1407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8830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052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>
            <a:extLst>
              <a:ext uri="{FF2B5EF4-FFF2-40B4-BE49-F238E27FC236}">
                <a16:creationId xmlns:a16="http://schemas.microsoft.com/office/drawing/2014/main" id="{EAB7FAA2-1F64-46F4-9DD5-C99C6180FE19}"/>
              </a:ext>
            </a:extLst>
          </p:cNvPr>
          <p:cNvSpPr/>
          <p:nvPr/>
        </p:nvSpPr>
        <p:spPr>
          <a:xfrm rot="5400000">
            <a:off x="565713" y="1698793"/>
            <a:ext cx="790368" cy="1518071"/>
          </a:xfrm>
          <a:prstGeom prst="roundRect">
            <a:avLst/>
          </a:prstGeom>
          <a:solidFill>
            <a:srgbClr val="5EB45D"/>
          </a:solidFill>
          <a:ln>
            <a:solidFill>
              <a:srgbClr val="5EB4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Sociaal-pedagogisch</a:t>
            </a:r>
            <a:endParaRPr kumimoji="0" lang="nl-BE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5" name="Afbeelding 4" descr="Afbeelding met vectorafbeeldingen&#10;&#10;Automatisch gegenereerde beschrijving">
            <a:extLst>
              <a:ext uri="{FF2B5EF4-FFF2-40B4-BE49-F238E27FC236}">
                <a16:creationId xmlns:a16="http://schemas.microsoft.com/office/drawing/2014/main" id="{C96BE16E-7F95-4C37-987B-8C4A1AD206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8" y="2076222"/>
            <a:ext cx="801356" cy="801356"/>
          </a:xfrm>
          <a:prstGeom prst="rect">
            <a:avLst/>
          </a:prstGeom>
        </p:spPr>
      </p:pic>
      <p:sp>
        <p:nvSpPr>
          <p:cNvPr id="11" name="Afgeronde rechthoek 3">
            <a:extLst>
              <a:ext uri="{FF2B5EF4-FFF2-40B4-BE49-F238E27FC236}">
                <a16:creationId xmlns:a16="http://schemas.microsoft.com/office/drawing/2014/main" id="{3330031E-8F9E-4134-B3FF-C27E1F1824C5}"/>
              </a:ext>
            </a:extLst>
          </p:cNvPr>
          <p:cNvSpPr/>
          <p:nvPr/>
        </p:nvSpPr>
        <p:spPr>
          <a:xfrm rot="5400000">
            <a:off x="565713" y="2568443"/>
            <a:ext cx="790368" cy="1518071"/>
          </a:xfrm>
          <a:prstGeom prst="roundRect">
            <a:avLst/>
          </a:prstGeom>
          <a:solidFill>
            <a:srgbClr val="F4DE47"/>
          </a:solidFill>
          <a:ln>
            <a:solidFill>
              <a:srgbClr val="F4DE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Creativiteit</a:t>
            </a:r>
          </a:p>
        </p:txBody>
      </p:sp>
      <p:pic>
        <p:nvPicPr>
          <p:cNvPr id="12" name="Afbeelding 11" descr="Afbeelding met vectorafbeeldingen&#10;&#10;Automatisch gegenereerde beschrijving">
            <a:extLst>
              <a:ext uri="{FF2B5EF4-FFF2-40B4-BE49-F238E27FC236}">
                <a16:creationId xmlns:a16="http://schemas.microsoft.com/office/drawing/2014/main" id="{2C0ACC9E-AEFA-4EFE-A7A7-954C78AE6A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8" y="2938339"/>
            <a:ext cx="801356" cy="801356"/>
          </a:xfrm>
          <a:prstGeom prst="rect">
            <a:avLst/>
          </a:prstGeom>
        </p:spPr>
      </p:pic>
      <p:sp>
        <p:nvSpPr>
          <p:cNvPr id="13" name="Afgeronde rechthoek 3">
            <a:extLst>
              <a:ext uri="{FF2B5EF4-FFF2-40B4-BE49-F238E27FC236}">
                <a16:creationId xmlns:a16="http://schemas.microsoft.com/office/drawing/2014/main" id="{4FDC18CF-EC79-43F4-82D4-57DEC283F295}"/>
              </a:ext>
            </a:extLst>
          </p:cNvPr>
          <p:cNvSpPr/>
          <p:nvPr/>
        </p:nvSpPr>
        <p:spPr>
          <a:xfrm rot="5400000">
            <a:off x="585502" y="837178"/>
            <a:ext cx="790368" cy="1518071"/>
          </a:xfrm>
          <a:prstGeom prst="roundRect">
            <a:avLst/>
          </a:prstGeom>
          <a:solidFill>
            <a:srgbClr val="A1DAF8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Communicatie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0AA980EF-04C2-468B-9853-CA0788691D2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309" y="1180548"/>
            <a:ext cx="801356" cy="801356"/>
          </a:xfrm>
          <a:prstGeom prst="rect">
            <a:avLst/>
          </a:prstGeom>
        </p:spPr>
      </p:pic>
      <p:sp>
        <p:nvSpPr>
          <p:cNvPr id="18" name="Afgeronde rechthoek 3">
            <a:extLst>
              <a:ext uri="{FF2B5EF4-FFF2-40B4-BE49-F238E27FC236}">
                <a16:creationId xmlns:a16="http://schemas.microsoft.com/office/drawing/2014/main" id="{55B640B9-8FF0-45C6-9936-506F771F9EEC}"/>
              </a:ext>
            </a:extLst>
          </p:cNvPr>
          <p:cNvSpPr/>
          <p:nvPr/>
        </p:nvSpPr>
        <p:spPr>
          <a:xfrm rot="5400000">
            <a:off x="565711" y="3434094"/>
            <a:ext cx="790368" cy="1518071"/>
          </a:xfrm>
          <a:prstGeom prst="roundRect">
            <a:avLst/>
          </a:prstGeom>
          <a:solidFill>
            <a:srgbClr val="B8539A"/>
          </a:solidFill>
          <a:ln>
            <a:solidFill>
              <a:srgbClr val="B853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Onderzoekend vermogen</a:t>
            </a:r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476812E7-E3E0-458C-8BBE-D96D6CE7BC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7" y="3801756"/>
            <a:ext cx="801356" cy="801356"/>
          </a:xfrm>
          <a:prstGeom prst="rect">
            <a:avLst/>
          </a:prstGeom>
        </p:spPr>
      </p:pic>
      <p:sp>
        <p:nvSpPr>
          <p:cNvPr id="20" name="Afgeronde rechthoek 3">
            <a:extLst>
              <a:ext uri="{FF2B5EF4-FFF2-40B4-BE49-F238E27FC236}">
                <a16:creationId xmlns:a16="http://schemas.microsoft.com/office/drawing/2014/main" id="{C9176208-D23F-4831-825A-F32910DC8B06}"/>
              </a:ext>
            </a:extLst>
          </p:cNvPr>
          <p:cNvSpPr/>
          <p:nvPr/>
        </p:nvSpPr>
        <p:spPr>
          <a:xfrm rot="5400000">
            <a:off x="565710" y="4292244"/>
            <a:ext cx="790368" cy="1518071"/>
          </a:xfrm>
          <a:prstGeom prst="roundRect">
            <a:avLst/>
          </a:prstGeom>
          <a:solidFill>
            <a:srgbClr val="F18626"/>
          </a:solidFill>
          <a:ln>
            <a:solidFill>
              <a:srgbClr val="F18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Internationaal en diversiteit</a:t>
            </a:r>
          </a:p>
        </p:txBody>
      </p:sp>
      <p:pic>
        <p:nvPicPr>
          <p:cNvPr id="21" name="Afbeelding 20" descr="Afbeelding met vectorafbeeldingen&#10;&#10;Automatisch gegenereerde beschrijving">
            <a:extLst>
              <a:ext uri="{FF2B5EF4-FFF2-40B4-BE49-F238E27FC236}">
                <a16:creationId xmlns:a16="http://schemas.microsoft.com/office/drawing/2014/main" id="{AAAE1F88-E75E-4D6B-BDB0-D554042F64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7" y="4645108"/>
            <a:ext cx="801356" cy="801356"/>
          </a:xfrm>
          <a:prstGeom prst="rect">
            <a:avLst/>
          </a:prstGeom>
        </p:spPr>
      </p:pic>
      <p:sp>
        <p:nvSpPr>
          <p:cNvPr id="17" name="Afgeronde rechthoek 16"/>
          <p:cNvSpPr/>
          <p:nvPr/>
        </p:nvSpPr>
        <p:spPr>
          <a:xfrm rot="5400000">
            <a:off x="565710" y="5150394"/>
            <a:ext cx="790368" cy="1518072"/>
          </a:xfrm>
          <a:prstGeom prst="roundRect">
            <a:avLst/>
          </a:prstGeom>
          <a:solidFill>
            <a:srgbClr val="DF004E"/>
          </a:solidFill>
          <a:ln>
            <a:solidFill>
              <a:srgbClr val="DF0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Beroepspraktijk</a:t>
            </a:r>
          </a:p>
        </p:txBody>
      </p:sp>
      <p:sp>
        <p:nvSpPr>
          <p:cNvPr id="24" name="Afgeronde rechthoek 14">
            <a:extLst>
              <a:ext uri="{FF2B5EF4-FFF2-40B4-BE49-F238E27FC236}">
                <a16:creationId xmlns:a16="http://schemas.microsoft.com/office/drawing/2014/main" id="{64015C55-FBFD-4ABC-8922-01307EBBC198}"/>
              </a:ext>
            </a:extLst>
          </p:cNvPr>
          <p:cNvSpPr/>
          <p:nvPr/>
        </p:nvSpPr>
        <p:spPr>
          <a:xfrm>
            <a:off x="201858" y="6375861"/>
            <a:ext cx="1518072" cy="374073"/>
          </a:xfrm>
          <a:prstGeom prst="roundRect">
            <a:avLst/>
          </a:prstGeom>
          <a:solidFill>
            <a:srgbClr val="1D3E7A"/>
          </a:solidFill>
          <a:ln>
            <a:solidFill>
              <a:srgbClr val="1D3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Integratie </a:t>
            </a:r>
            <a:r>
              <a:rPr lang="nl-NL" altLang="nl-BE" sz="900" dirty="0">
                <a:solidFill>
                  <a:schemeClr val="bg1"/>
                </a:solidFill>
                <a:latin typeface="Calibri" panose="020F0502020204030204"/>
              </a:rPr>
              <a:t>PIW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professional in wording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777B8103-5FCD-4C8B-8F66-390AA0F2BF3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7" y="5514246"/>
            <a:ext cx="801356" cy="801356"/>
          </a:xfrm>
          <a:prstGeom prst="rect">
            <a:avLst/>
          </a:prstGeom>
        </p:spPr>
      </p:pic>
      <p:sp>
        <p:nvSpPr>
          <p:cNvPr id="26" name="Afgeronde rechthoek 13">
            <a:extLst>
              <a:ext uri="{FF2B5EF4-FFF2-40B4-BE49-F238E27FC236}">
                <a16:creationId xmlns:a16="http://schemas.microsoft.com/office/drawing/2014/main" id="{F0041F37-D2C6-4878-8C8F-88312DA9DFA3}"/>
              </a:ext>
            </a:extLst>
          </p:cNvPr>
          <p:cNvSpPr/>
          <p:nvPr/>
        </p:nvSpPr>
        <p:spPr>
          <a:xfrm>
            <a:off x="2667219" y="880560"/>
            <a:ext cx="2900697" cy="280769"/>
          </a:xfrm>
          <a:prstGeom prst="roundRect">
            <a:avLst>
              <a:gd name="adj" fmla="val 98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Opleidingsfase 1</a:t>
            </a:r>
            <a:endParaRPr kumimoji="0" lang="nl-NL" altLang="nl-BE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7" name="Afgeronde rechthoek 13">
            <a:extLst>
              <a:ext uri="{FF2B5EF4-FFF2-40B4-BE49-F238E27FC236}">
                <a16:creationId xmlns:a16="http://schemas.microsoft.com/office/drawing/2014/main" id="{C381D8B7-231C-4BF6-ABE4-581C6647C22D}"/>
              </a:ext>
            </a:extLst>
          </p:cNvPr>
          <p:cNvSpPr/>
          <p:nvPr/>
        </p:nvSpPr>
        <p:spPr>
          <a:xfrm>
            <a:off x="5653809" y="880558"/>
            <a:ext cx="2922158" cy="271978"/>
          </a:xfrm>
          <a:prstGeom prst="roundRect">
            <a:avLst>
              <a:gd name="adj" fmla="val 98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Opleidingsfase 2</a:t>
            </a:r>
            <a:endParaRPr kumimoji="0" lang="nl-NL" altLang="nl-BE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8" name="Afgeronde rechthoek 13">
            <a:extLst>
              <a:ext uri="{FF2B5EF4-FFF2-40B4-BE49-F238E27FC236}">
                <a16:creationId xmlns:a16="http://schemas.microsoft.com/office/drawing/2014/main" id="{A31CB852-2CDD-47BB-A113-33488B3A065B}"/>
              </a:ext>
            </a:extLst>
          </p:cNvPr>
          <p:cNvSpPr/>
          <p:nvPr/>
        </p:nvSpPr>
        <p:spPr>
          <a:xfrm>
            <a:off x="8690011" y="880557"/>
            <a:ext cx="3006577" cy="271979"/>
          </a:xfrm>
          <a:prstGeom prst="roundRect">
            <a:avLst>
              <a:gd name="adj" fmla="val 87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Opleidingsfase 3</a:t>
            </a:r>
            <a:endParaRPr kumimoji="0" lang="nl-NL" altLang="nl-BE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" name="Afgeronde rechthoek 14">
            <a:extLst>
              <a:ext uri="{FF2B5EF4-FFF2-40B4-BE49-F238E27FC236}">
                <a16:creationId xmlns:a16="http://schemas.microsoft.com/office/drawing/2014/main" id="{24BF591B-5DB3-415B-9165-14C101314136}"/>
              </a:ext>
            </a:extLst>
          </p:cNvPr>
          <p:cNvSpPr/>
          <p:nvPr/>
        </p:nvSpPr>
        <p:spPr>
          <a:xfrm>
            <a:off x="8690011" y="1928622"/>
            <a:ext cx="1411832" cy="875407"/>
          </a:xfrm>
          <a:prstGeom prst="roundRect">
            <a:avLst>
              <a:gd name="adj" fmla="val 2630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altLang="nl-BE" sz="900" dirty="0">
              <a:solidFill>
                <a:schemeClr val="tx1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altLang="nl-BE" sz="900" dirty="0">
              <a:solidFill>
                <a:schemeClr val="tx1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altLang="nl-BE" sz="900" dirty="0">
              <a:solidFill>
                <a:schemeClr val="tx1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Complexe opvoedingssituaties I 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6STP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8690011" y="3472611"/>
            <a:ext cx="1432772" cy="414564"/>
          </a:xfrm>
          <a:prstGeom prst="roundRect">
            <a:avLst>
              <a:gd name="adj" fmla="val 7858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Jeugdcriminologie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8681643" y="4015440"/>
            <a:ext cx="1428568" cy="414564"/>
          </a:xfrm>
          <a:prstGeom prst="roundRect">
            <a:avLst>
              <a:gd name="adj" fmla="val 7477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Beleidsthema’s in de jeugdhulp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Afgeronde rechthoek 14">
            <a:extLst>
              <a:ext uri="{FF2B5EF4-FFF2-40B4-BE49-F238E27FC236}">
                <a16:creationId xmlns:a16="http://schemas.microsoft.com/office/drawing/2014/main" id="{C3DC7BF7-0969-4852-906B-0FAD19E42756}"/>
              </a:ext>
            </a:extLst>
          </p:cNvPr>
          <p:cNvSpPr/>
          <p:nvPr/>
        </p:nvSpPr>
        <p:spPr>
          <a:xfrm>
            <a:off x="10255811" y="2544735"/>
            <a:ext cx="1485896" cy="888648"/>
          </a:xfrm>
          <a:prstGeom prst="roundRect">
            <a:avLst>
              <a:gd name="adj" fmla="val 4654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Complexe opvoedingssituaties</a:t>
            </a:r>
            <a:r>
              <a:rPr kumimoji="0" lang="nl-NL" altLang="nl-BE" sz="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II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6STP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4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10278370" y="2043264"/>
            <a:ext cx="1440777" cy="414564"/>
          </a:xfrm>
          <a:prstGeom prst="roundRect">
            <a:avLst>
              <a:gd name="adj" fmla="val 9774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Jeugdrecht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noProof="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Afgeronde rechthoek 14">
            <a:extLst>
              <a:ext uri="{FF2B5EF4-FFF2-40B4-BE49-F238E27FC236}">
                <a16:creationId xmlns:a16="http://schemas.microsoft.com/office/drawing/2014/main" id="{9FCD1E1F-F785-455B-85D4-5C3E37F0FED3}"/>
              </a:ext>
            </a:extLst>
          </p:cNvPr>
          <p:cNvSpPr/>
          <p:nvPr/>
        </p:nvSpPr>
        <p:spPr>
          <a:xfrm>
            <a:off x="8661066" y="5073245"/>
            <a:ext cx="1440777" cy="404530"/>
          </a:xfrm>
          <a:prstGeom prst="roundRect">
            <a:avLst>
              <a:gd name="adj" fmla="val 8426"/>
            </a:avLst>
          </a:prstGeom>
          <a:solidFill>
            <a:srgbClr val="F1862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Sociale Inclusie en Diversiteit I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Afgeronde rechthoek 56"/>
          <p:cNvSpPr/>
          <p:nvPr/>
        </p:nvSpPr>
        <p:spPr>
          <a:xfrm>
            <a:off x="10259786" y="3575855"/>
            <a:ext cx="1485896" cy="2899004"/>
          </a:xfrm>
          <a:prstGeom prst="roundRect">
            <a:avLst>
              <a:gd name="adj" fmla="val 3259"/>
            </a:avLst>
          </a:prstGeom>
          <a:solidFill>
            <a:srgbClr val="DF004E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Beroepspraktijk  III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BE" altLang="nl-BE" sz="900" dirty="0">
                <a:solidFill>
                  <a:schemeClr val="tx1"/>
                </a:solidFill>
                <a:latin typeface="Calibri" panose="020F0502020204030204"/>
              </a:rPr>
              <a:t> 21 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Afgeronde rechthoek 14">
            <a:extLst>
              <a:ext uri="{FF2B5EF4-FFF2-40B4-BE49-F238E27FC236}">
                <a16:creationId xmlns:a16="http://schemas.microsoft.com/office/drawing/2014/main" id="{51DB79DC-228E-489D-BDCE-24E1EB8A6963}"/>
              </a:ext>
            </a:extLst>
          </p:cNvPr>
          <p:cNvSpPr/>
          <p:nvPr/>
        </p:nvSpPr>
        <p:spPr>
          <a:xfrm>
            <a:off x="8690012" y="1318265"/>
            <a:ext cx="1411831" cy="499444"/>
          </a:xfrm>
          <a:prstGeom prst="roundRect">
            <a:avLst>
              <a:gd name="adj" fmla="val 7780"/>
            </a:avLst>
          </a:prstGeom>
          <a:solidFill>
            <a:srgbClr val="A1DAF8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Communicatie met gezinnen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Afgeronde rechthoek 14">
            <a:extLst>
              <a:ext uri="{FF2B5EF4-FFF2-40B4-BE49-F238E27FC236}">
                <a16:creationId xmlns:a16="http://schemas.microsoft.com/office/drawing/2014/main" id="{3ADE1953-C28D-4044-9B31-96068D138D7E}"/>
              </a:ext>
            </a:extLst>
          </p:cNvPr>
          <p:cNvSpPr/>
          <p:nvPr/>
        </p:nvSpPr>
        <p:spPr>
          <a:xfrm>
            <a:off x="10278370" y="1527748"/>
            <a:ext cx="1469891" cy="417028"/>
          </a:xfrm>
          <a:prstGeom prst="roundRect">
            <a:avLst>
              <a:gd name="adj" fmla="val 4497"/>
            </a:avLst>
          </a:prstGeom>
          <a:solidFill>
            <a:srgbClr val="5EB45D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Pedagogische</a:t>
            </a:r>
            <a:r>
              <a:rPr kumimoji="0" lang="nl-NL" altLang="nl-BE" sz="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thema’s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Titel 1"/>
          <p:cNvSpPr txBox="1">
            <a:spLocks/>
          </p:cNvSpPr>
          <p:nvPr/>
        </p:nvSpPr>
        <p:spPr>
          <a:xfrm>
            <a:off x="221650" y="152757"/>
            <a:ext cx="9369015" cy="79789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en-US" sz="6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Verkorte Bachelor SRW: </a:t>
            </a:r>
            <a:r>
              <a:rPr lang="nl-BE" altLang="en-US" dirty="0">
                <a:latin typeface="Calibri Light" panose="020F0302020204030204"/>
              </a:rPr>
              <a:t>60</a:t>
            </a:r>
            <a:r>
              <a:rPr kumimoji="0" lang="nl-BE" altLang="en-US" sz="6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SP (bachelor)</a:t>
            </a:r>
          </a:p>
        </p:txBody>
      </p:sp>
      <p:pic>
        <p:nvPicPr>
          <p:cNvPr id="67" name="Afbeelding 66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19989">
            <a:off x="2031429" y="6400750"/>
            <a:ext cx="324292" cy="324292"/>
          </a:xfrm>
          <a:prstGeom prst="rect">
            <a:avLst/>
          </a:prstGeom>
        </p:spPr>
      </p:pic>
      <p:sp>
        <p:nvSpPr>
          <p:cNvPr id="71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8679541" y="2932294"/>
            <a:ext cx="1432772" cy="414564"/>
          </a:xfrm>
          <a:prstGeom prst="roundRect">
            <a:avLst>
              <a:gd name="adj" fmla="val 7858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Psychopathologie bij kinderen en jongeren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Afgeronde rechthoek 14">
            <a:extLst>
              <a:ext uri="{FF2B5EF4-FFF2-40B4-BE49-F238E27FC236}">
                <a16:creationId xmlns:a16="http://schemas.microsoft.com/office/drawing/2014/main" id="{B42D076B-2E22-4DCC-B8E6-2BB840E64EBE}"/>
              </a:ext>
            </a:extLst>
          </p:cNvPr>
          <p:cNvSpPr/>
          <p:nvPr/>
        </p:nvSpPr>
        <p:spPr>
          <a:xfrm>
            <a:off x="6420271" y="5758697"/>
            <a:ext cx="2013981" cy="730678"/>
          </a:xfrm>
          <a:prstGeom prst="roundRect">
            <a:avLst>
              <a:gd name="adj" fmla="val 778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noProof="0" dirty="0">
                <a:solidFill>
                  <a:schemeClr val="tx1"/>
                </a:solidFill>
                <a:latin typeface="Calibri" panose="020F0502020204030204"/>
              </a:rPr>
              <a:t>OPO uit opleidingsfase 1, </a:t>
            </a:r>
            <a:r>
              <a:rPr lang="nl-NL" altLang="nl-BE" sz="900" noProof="0">
                <a:solidFill>
                  <a:schemeClr val="tx1"/>
                </a:solidFill>
                <a:latin typeface="Calibri" panose="020F0502020204030204"/>
              </a:rPr>
              <a:t>2 of 3 voor </a:t>
            </a:r>
            <a:r>
              <a:rPr lang="nl-NL" altLang="nl-BE" sz="900" noProof="0" dirty="0">
                <a:solidFill>
                  <a:schemeClr val="tx1"/>
                </a:solidFill>
                <a:latin typeface="Calibri" panose="020F0502020204030204"/>
              </a:rPr>
              <a:t>minimum 6 SP (zie overzicht)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1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3" grpId="0" animBg="1"/>
      <p:bldP spid="18" grpId="0" animBg="1"/>
      <p:bldP spid="20" grpId="0" animBg="1"/>
      <p:bldP spid="17" grpId="0" animBg="1"/>
      <p:bldP spid="24" grpId="0" animBg="1"/>
      <p:bldP spid="24" grpId="1" animBg="1"/>
      <p:bldP spid="26" grpId="0" animBg="1"/>
      <p:bldP spid="27" grpId="0" animBg="1"/>
      <p:bldP spid="28" grpId="0" animBg="1"/>
      <p:bldP spid="45" grpId="0" animBg="1"/>
      <p:bldP spid="46" grpId="0" animBg="1"/>
      <p:bldP spid="47" grpId="0" animBg="1"/>
      <p:bldP spid="52" grpId="0" animBg="1"/>
      <p:bldP spid="54" grpId="0" animBg="1"/>
      <p:bldP spid="56" grpId="0" animBg="1"/>
      <p:bldP spid="57" grpId="0" animBg="1"/>
      <p:bldP spid="58" grpId="0" animBg="1"/>
      <p:bldP spid="60" grpId="0" animBg="1"/>
      <p:bldP spid="71" grpId="0" animBg="1"/>
      <p:bldP spid="33" grpId="0" animBg="1"/>
    </p:bldLst>
  </p:timing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UCLL Powerpoint</Template>
  <TotalTime>905</TotalTime>
  <Words>87</Words>
  <Application>Microsoft Office PowerPoint</Application>
  <PresentationFormat>Breedbeeld</PresentationFormat>
  <Paragraphs>39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1_Kantoorthema</vt:lpstr>
      <vt:lpstr>PowerPoint-presentatie</vt:lpstr>
    </vt:vector>
  </TitlesOfParts>
  <Company>UC Leuven-Limburg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Leen Van Den Broeck</dc:creator>
  <cp:lastModifiedBy>Annick Desair</cp:lastModifiedBy>
  <cp:revision>97</cp:revision>
  <cp:lastPrinted>2020-01-15T12:32:24Z</cp:lastPrinted>
  <dcterms:created xsi:type="dcterms:W3CDTF">2019-09-07T05:18:09Z</dcterms:created>
  <dcterms:modified xsi:type="dcterms:W3CDTF">2023-04-15T13:14:26Z</dcterms:modified>
</cp:coreProperties>
</file>