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3"/>
  </p:notesMasterIdLst>
  <p:sldIdLst>
    <p:sldId id="272" r:id="rId2"/>
  </p:sldIdLst>
  <p:sldSz cx="12192000" cy="6858000"/>
  <p:notesSz cx="6797675" cy="987266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1">
          <p15:clr>
            <a:srgbClr val="A4A3A4"/>
          </p15:clr>
        </p15:guide>
        <p15:guide id="2" pos="1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E7A"/>
    <a:srgbClr val="DF004E"/>
    <a:srgbClr val="F18626"/>
    <a:srgbClr val="B8539A"/>
    <a:srgbClr val="F4DE47"/>
    <a:srgbClr val="5EB45D"/>
    <a:srgbClr val="002757"/>
    <a:srgbClr val="E0004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D25C92-68A3-475B-B2EC-DA7E020BF980}" v="121" dt="2023-03-03T12:30:55.6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8" autoAdjust="0"/>
  </p:normalViewPr>
  <p:slideViewPr>
    <p:cSldViewPr snapToGrid="0">
      <p:cViewPr varScale="1">
        <p:scale>
          <a:sx n="60" d="100"/>
          <a:sy n="60" d="100"/>
        </p:scale>
        <p:origin x="872" y="80"/>
      </p:cViewPr>
      <p:guideLst>
        <p:guide orient="horz" pos="911"/>
        <p:guide pos="11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8" d="100"/>
          <a:sy n="68" d="100"/>
        </p:scale>
        <p:origin x="3101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A5DA4-0517-469B-A20E-54B75BF32207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5075"/>
            <a:ext cx="592137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9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7E7ADA-B818-4A8D-827F-3A2F12FF408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948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4992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9360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9630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788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97460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8817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0170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02828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8225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4072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8830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B6763-18E3-4A6E-AD2F-20EE403D99DB}" type="datetimeFigureOut">
              <a:rPr lang="nl-BE" smtClean="0"/>
              <a:t>15/04/2023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D00F4-E3EC-49AB-B2C1-9AC63ABC2C6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9052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geronde rechthoek 3">
            <a:extLst>
              <a:ext uri="{FF2B5EF4-FFF2-40B4-BE49-F238E27FC236}">
                <a16:creationId xmlns:a16="http://schemas.microsoft.com/office/drawing/2014/main" id="{EAB7FAA2-1F64-46F4-9DD5-C99C6180FE19}"/>
              </a:ext>
            </a:extLst>
          </p:cNvPr>
          <p:cNvSpPr/>
          <p:nvPr/>
        </p:nvSpPr>
        <p:spPr>
          <a:xfrm rot="5400000">
            <a:off x="565713" y="1698793"/>
            <a:ext cx="790368" cy="1518071"/>
          </a:xfrm>
          <a:prstGeom prst="roundRect">
            <a:avLst/>
          </a:prstGeom>
          <a:solidFill>
            <a:srgbClr val="5EB45D"/>
          </a:solidFill>
          <a:ln>
            <a:solidFill>
              <a:srgbClr val="5EB4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Sociaal-pedagogisch</a:t>
            </a:r>
            <a:endParaRPr kumimoji="0" 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pic>
        <p:nvPicPr>
          <p:cNvPr id="5" name="Afbeelding 4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C96BE16E-7F95-4C37-987B-8C4A1AD206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076222"/>
            <a:ext cx="801356" cy="801356"/>
          </a:xfrm>
          <a:prstGeom prst="rect">
            <a:avLst/>
          </a:prstGeom>
        </p:spPr>
      </p:pic>
      <p:sp>
        <p:nvSpPr>
          <p:cNvPr id="11" name="Afgeronde rechthoek 3">
            <a:extLst>
              <a:ext uri="{FF2B5EF4-FFF2-40B4-BE49-F238E27FC236}">
                <a16:creationId xmlns:a16="http://schemas.microsoft.com/office/drawing/2014/main" id="{3330031E-8F9E-4134-B3FF-C27E1F1824C5}"/>
              </a:ext>
            </a:extLst>
          </p:cNvPr>
          <p:cNvSpPr/>
          <p:nvPr/>
        </p:nvSpPr>
        <p:spPr>
          <a:xfrm rot="5400000">
            <a:off x="565713" y="2568443"/>
            <a:ext cx="790368" cy="1518071"/>
          </a:xfrm>
          <a:prstGeom prst="roundRect">
            <a:avLst/>
          </a:prstGeom>
          <a:solidFill>
            <a:srgbClr val="F4DE47"/>
          </a:solidFill>
          <a:ln>
            <a:solidFill>
              <a:srgbClr val="F4D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Creativiteit</a:t>
            </a:r>
          </a:p>
        </p:txBody>
      </p:sp>
      <p:pic>
        <p:nvPicPr>
          <p:cNvPr id="12" name="Afbeelding 11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2C0ACC9E-AEFA-4EFE-A7A7-954C78AE6A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8" y="2938339"/>
            <a:ext cx="801356" cy="801356"/>
          </a:xfrm>
          <a:prstGeom prst="rect">
            <a:avLst/>
          </a:prstGeom>
        </p:spPr>
      </p:pic>
      <p:sp>
        <p:nvSpPr>
          <p:cNvPr id="13" name="Afgeronde rechthoek 3">
            <a:extLst>
              <a:ext uri="{FF2B5EF4-FFF2-40B4-BE49-F238E27FC236}">
                <a16:creationId xmlns:a16="http://schemas.microsoft.com/office/drawing/2014/main" id="{4FDC18CF-EC79-43F4-82D4-57DEC283F295}"/>
              </a:ext>
            </a:extLst>
          </p:cNvPr>
          <p:cNvSpPr/>
          <p:nvPr/>
        </p:nvSpPr>
        <p:spPr>
          <a:xfrm rot="5400000">
            <a:off x="585502" y="837178"/>
            <a:ext cx="790368" cy="1518071"/>
          </a:xfrm>
          <a:prstGeom prst="roundRect">
            <a:avLst/>
          </a:prstGeom>
          <a:solidFill>
            <a:srgbClr val="A1DAF8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Communicatie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0AA980EF-04C2-468B-9853-CA0788691D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09" y="1180548"/>
            <a:ext cx="801356" cy="801356"/>
          </a:xfrm>
          <a:prstGeom prst="rect">
            <a:avLst/>
          </a:prstGeom>
        </p:spPr>
      </p:pic>
      <p:sp>
        <p:nvSpPr>
          <p:cNvPr id="18" name="Afgeronde rechthoek 3">
            <a:extLst>
              <a:ext uri="{FF2B5EF4-FFF2-40B4-BE49-F238E27FC236}">
                <a16:creationId xmlns:a16="http://schemas.microsoft.com/office/drawing/2014/main" id="{55B640B9-8FF0-45C6-9936-506F771F9EEC}"/>
              </a:ext>
            </a:extLst>
          </p:cNvPr>
          <p:cNvSpPr/>
          <p:nvPr/>
        </p:nvSpPr>
        <p:spPr>
          <a:xfrm rot="5400000">
            <a:off x="565711" y="3434094"/>
            <a:ext cx="790368" cy="1518071"/>
          </a:xfrm>
          <a:prstGeom prst="roundRect">
            <a:avLst/>
          </a:prstGeom>
          <a:solidFill>
            <a:srgbClr val="B8539A"/>
          </a:solidFill>
          <a:ln>
            <a:solidFill>
              <a:srgbClr val="B853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Onderzoekend vermogen</a:t>
            </a:r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476812E7-E3E0-458C-8BBE-D96D6CE7BC5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3801756"/>
            <a:ext cx="801356" cy="801356"/>
          </a:xfrm>
          <a:prstGeom prst="rect">
            <a:avLst/>
          </a:prstGeom>
        </p:spPr>
      </p:pic>
      <p:sp>
        <p:nvSpPr>
          <p:cNvPr id="20" name="Afgeronde rechthoek 3">
            <a:extLst>
              <a:ext uri="{FF2B5EF4-FFF2-40B4-BE49-F238E27FC236}">
                <a16:creationId xmlns:a16="http://schemas.microsoft.com/office/drawing/2014/main" id="{C9176208-D23F-4831-825A-F32910DC8B06}"/>
              </a:ext>
            </a:extLst>
          </p:cNvPr>
          <p:cNvSpPr/>
          <p:nvPr/>
        </p:nvSpPr>
        <p:spPr>
          <a:xfrm rot="5400000">
            <a:off x="565710" y="4292244"/>
            <a:ext cx="790368" cy="1518071"/>
          </a:xfrm>
          <a:prstGeom prst="roundRect">
            <a:avLst/>
          </a:prstGeom>
          <a:solidFill>
            <a:srgbClr val="F18626"/>
          </a:solidFill>
          <a:ln>
            <a:solidFill>
              <a:srgbClr val="F1862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Internationaal en diversiteit</a:t>
            </a:r>
          </a:p>
        </p:txBody>
      </p:sp>
      <p:pic>
        <p:nvPicPr>
          <p:cNvPr id="21" name="Afbeelding 20" descr="Afbeelding met vectorafbeeldingen&#10;&#10;Automatisch gegenereerde beschrijving">
            <a:extLst>
              <a:ext uri="{FF2B5EF4-FFF2-40B4-BE49-F238E27FC236}">
                <a16:creationId xmlns:a16="http://schemas.microsoft.com/office/drawing/2014/main" id="{AAAE1F88-E75E-4D6B-BDB0-D554042F64A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4645108"/>
            <a:ext cx="801356" cy="801356"/>
          </a:xfrm>
          <a:prstGeom prst="rect">
            <a:avLst/>
          </a:prstGeom>
        </p:spPr>
      </p:pic>
      <p:sp>
        <p:nvSpPr>
          <p:cNvPr id="17" name="Afgeronde rechthoek 16"/>
          <p:cNvSpPr/>
          <p:nvPr/>
        </p:nvSpPr>
        <p:spPr>
          <a:xfrm rot="5400000">
            <a:off x="565710" y="5150394"/>
            <a:ext cx="790368" cy="1518072"/>
          </a:xfrm>
          <a:prstGeom prst="roundRect">
            <a:avLst/>
          </a:prstGeom>
          <a:solidFill>
            <a:srgbClr val="DF004E"/>
          </a:solidFill>
          <a:ln>
            <a:solidFill>
              <a:srgbClr val="DF004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Beroepspraktijk</a:t>
            </a:r>
          </a:p>
        </p:txBody>
      </p:sp>
      <p:sp>
        <p:nvSpPr>
          <p:cNvPr id="24" name="Afgeronde rechthoek 14">
            <a:extLst>
              <a:ext uri="{FF2B5EF4-FFF2-40B4-BE49-F238E27FC236}">
                <a16:creationId xmlns:a16="http://schemas.microsoft.com/office/drawing/2014/main" id="{64015C55-FBFD-4ABC-8922-01307EBBC198}"/>
              </a:ext>
            </a:extLst>
          </p:cNvPr>
          <p:cNvSpPr/>
          <p:nvPr/>
        </p:nvSpPr>
        <p:spPr>
          <a:xfrm>
            <a:off x="201858" y="6375861"/>
            <a:ext cx="1518072" cy="374073"/>
          </a:xfrm>
          <a:prstGeom prst="roundRect">
            <a:avLst/>
          </a:prstGeom>
          <a:solidFill>
            <a:srgbClr val="1D3E7A"/>
          </a:solidFill>
          <a:ln>
            <a:solidFill>
              <a:srgbClr val="1D3E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</a:t>
            </a:r>
            <a:r>
              <a:rPr lang="nl-NL" altLang="nl-BE" sz="900" dirty="0">
                <a:solidFill>
                  <a:schemeClr val="bg1"/>
                </a:solidFill>
                <a:latin typeface="Calibri" panose="020F0502020204030204"/>
              </a:rPr>
              <a:t>PIW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professional in wording</a:t>
            </a:r>
          </a:p>
        </p:txBody>
      </p:sp>
      <p:pic>
        <p:nvPicPr>
          <p:cNvPr id="25" name="Afbeelding 24">
            <a:extLst>
              <a:ext uri="{FF2B5EF4-FFF2-40B4-BE49-F238E27FC236}">
                <a16:creationId xmlns:a16="http://schemas.microsoft.com/office/drawing/2014/main" id="{777B8103-5FCD-4C8B-8F66-390AA0F2BF3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897" y="5514246"/>
            <a:ext cx="801356" cy="801356"/>
          </a:xfrm>
          <a:prstGeom prst="rect">
            <a:avLst/>
          </a:prstGeom>
        </p:spPr>
      </p:pic>
      <p:sp>
        <p:nvSpPr>
          <p:cNvPr id="26" name="Afgeronde rechthoek 13">
            <a:extLst>
              <a:ext uri="{FF2B5EF4-FFF2-40B4-BE49-F238E27FC236}">
                <a16:creationId xmlns:a16="http://schemas.microsoft.com/office/drawing/2014/main" id="{F0041F37-D2C6-4878-8C8F-88312DA9DFA3}"/>
              </a:ext>
            </a:extLst>
          </p:cNvPr>
          <p:cNvSpPr/>
          <p:nvPr/>
        </p:nvSpPr>
        <p:spPr>
          <a:xfrm>
            <a:off x="2667219" y="880560"/>
            <a:ext cx="2900697" cy="280769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1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7" name="Afgeronde rechthoek 13">
            <a:extLst>
              <a:ext uri="{FF2B5EF4-FFF2-40B4-BE49-F238E27FC236}">
                <a16:creationId xmlns:a16="http://schemas.microsoft.com/office/drawing/2014/main" id="{C381D8B7-231C-4BF6-ABE4-581C6647C22D}"/>
              </a:ext>
            </a:extLst>
          </p:cNvPr>
          <p:cNvSpPr/>
          <p:nvPr/>
        </p:nvSpPr>
        <p:spPr>
          <a:xfrm>
            <a:off x="5653809" y="880558"/>
            <a:ext cx="2922158" cy="271978"/>
          </a:xfrm>
          <a:prstGeom prst="roundRect">
            <a:avLst>
              <a:gd name="adj" fmla="val 988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2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28" name="Afgeronde rechthoek 13">
            <a:extLst>
              <a:ext uri="{FF2B5EF4-FFF2-40B4-BE49-F238E27FC236}">
                <a16:creationId xmlns:a16="http://schemas.microsoft.com/office/drawing/2014/main" id="{A31CB852-2CDD-47BB-A113-33488B3A065B}"/>
              </a:ext>
            </a:extLst>
          </p:cNvPr>
          <p:cNvSpPr/>
          <p:nvPr/>
        </p:nvSpPr>
        <p:spPr>
          <a:xfrm>
            <a:off x="8690011" y="880557"/>
            <a:ext cx="3006577" cy="271979"/>
          </a:xfrm>
          <a:prstGeom prst="roundRect">
            <a:avLst>
              <a:gd name="adj" fmla="val 8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/>
                <a:ea typeface="+mn-ea"/>
                <a:cs typeface="+mn-cs"/>
              </a:rPr>
              <a:t>Opleidingsfase 3</a:t>
            </a:r>
            <a:endParaRPr kumimoji="0" lang="nl-NL" altLang="nl-BE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/>
              <a:ea typeface="+mn-ea"/>
              <a:cs typeface="+mn-cs"/>
            </a:endParaRPr>
          </a:p>
        </p:txBody>
      </p:sp>
      <p:sp>
        <p:nvSpPr>
          <p:cNvPr id="43" name="Afgeronde rechthoek 14">
            <a:extLst>
              <a:ext uri="{FF2B5EF4-FFF2-40B4-BE49-F238E27FC236}">
                <a16:creationId xmlns:a16="http://schemas.microsoft.com/office/drawing/2014/main" id="{258D8FB3-5624-42D0-BEA9-9E8DB44F4384}"/>
              </a:ext>
            </a:extLst>
          </p:cNvPr>
          <p:cNvSpPr/>
          <p:nvPr/>
        </p:nvSpPr>
        <p:spPr>
          <a:xfrm>
            <a:off x="5653808" y="1188423"/>
            <a:ext cx="1432772" cy="390347"/>
          </a:xfrm>
          <a:prstGeom prst="roundRect">
            <a:avLst>
              <a:gd name="adj" fmla="val 8216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Communicatie met kinderen en jongeren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Afgeronde rechthoek 14">
            <a:extLst>
              <a:ext uri="{FF2B5EF4-FFF2-40B4-BE49-F238E27FC236}">
                <a16:creationId xmlns:a16="http://schemas.microsoft.com/office/drawing/2014/main" id="{24BF591B-5DB3-415B-9165-14C101314136}"/>
              </a:ext>
            </a:extLst>
          </p:cNvPr>
          <p:cNvSpPr/>
          <p:nvPr/>
        </p:nvSpPr>
        <p:spPr>
          <a:xfrm>
            <a:off x="5655910" y="1604316"/>
            <a:ext cx="1432772" cy="910155"/>
          </a:xfrm>
          <a:prstGeom prst="roundRect">
            <a:avLst>
              <a:gd name="adj" fmla="val 2630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Complexe opvoedingssituaties 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58012" y="2969510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Jeugdcriminologie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Afgeronde rechthoek 14">
            <a:extLst>
              <a:ext uri="{FF2B5EF4-FFF2-40B4-BE49-F238E27FC236}">
                <a16:creationId xmlns:a16="http://schemas.microsoft.com/office/drawing/2014/main" id="{2FEB0AB3-FCA6-4B2F-A7DE-C89F9C9C7BC1}"/>
              </a:ext>
            </a:extLst>
          </p:cNvPr>
          <p:cNvSpPr/>
          <p:nvPr/>
        </p:nvSpPr>
        <p:spPr>
          <a:xfrm>
            <a:off x="5658012" y="4303963"/>
            <a:ext cx="1428568" cy="421415"/>
          </a:xfrm>
          <a:prstGeom prst="roundRect">
            <a:avLst>
              <a:gd name="adj" fmla="val 9316"/>
            </a:avLst>
          </a:prstGeom>
          <a:solidFill>
            <a:srgbClr val="F4DE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Creativiteit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Afgeronde rechthoek 14">
            <a:extLst>
              <a:ext uri="{FF2B5EF4-FFF2-40B4-BE49-F238E27FC236}">
                <a16:creationId xmlns:a16="http://schemas.microsoft.com/office/drawing/2014/main" id="{C3DC7BF7-0969-4852-906B-0FAD19E42756}"/>
              </a:ext>
            </a:extLst>
          </p:cNvPr>
          <p:cNvSpPr/>
          <p:nvPr/>
        </p:nvSpPr>
        <p:spPr>
          <a:xfrm>
            <a:off x="7135190" y="1609301"/>
            <a:ext cx="1440777" cy="888648"/>
          </a:xfrm>
          <a:prstGeom prst="roundRect">
            <a:avLst>
              <a:gd name="adj" fmla="val 465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Complexe opvoedingssituaties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4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7135188" y="2976694"/>
            <a:ext cx="1440777" cy="414564"/>
          </a:xfrm>
          <a:prstGeom prst="roundRect">
            <a:avLst>
              <a:gd name="adj" fmla="val 9774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Jeugdrecht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noProof="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Afgeronde rechthoek 14">
            <a:extLst>
              <a:ext uri="{FF2B5EF4-FFF2-40B4-BE49-F238E27FC236}">
                <a16:creationId xmlns:a16="http://schemas.microsoft.com/office/drawing/2014/main" id="{BF1C399C-BAA6-4FA9-B39F-20432123297B}"/>
              </a:ext>
            </a:extLst>
          </p:cNvPr>
          <p:cNvSpPr/>
          <p:nvPr/>
        </p:nvSpPr>
        <p:spPr>
          <a:xfrm>
            <a:off x="7135190" y="1188423"/>
            <a:ext cx="1440778" cy="390348"/>
          </a:xfrm>
          <a:prstGeom prst="roundRect">
            <a:avLst>
              <a:gd name="adj" fmla="val 6649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Groepsdynamica: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Functioneren van groepen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Afgeronde rechthoek 56"/>
          <p:cNvSpPr/>
          <p:nvPr/>
        </p:nvSpPr>
        <p:spPr>
          <a:xfrm>
            <a:off x="8690011" y="2103612"/>
            <a:ext cx="1485896" cy="3722180"/>
          </a:xfrm>
          <a:prstGeom prst="roundRect">
            <a:avLst>
              <a:gd name="adj" fmla="val 3259"/>
            </a:avLst>
          </a:prstGeom>
          <a:solidFill>
            <a:srgbClr val="DF0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900" dirty="0">
                <a:solidFill>
                  <a:schemeClr val="tx1"/>
                </a:solidFill>
                <a:latin typeface="Calibri" panose="020F0502020204030204"/>
              </a:rPr>
              <a:t> 21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690011" y="1188422"/>
            <a:ext cx="1485897" cy="390347"/>
          </a:xfrm>
          <a:prstGeom prst="roundRect">
            <a:avLst>
              <a:gd name="adj" fmla="val 7780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Communicatie met gezinnen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0" name="Afgeronde rechthoek 14">
            <a:extLst>
              <a:ext uri="{FF2B5EF4-FFF2-40B4-BE49-F238E27FC236}">
                <a16:creationId xmlns:a16="http://schemas.microsoft.com/office/drawing/2014/main" id="{3ADE1953-C28D-4044-9B31-96068D138D7E}"/>
              </a:ext>
            </a:extLst>
          </p:cNvPr>
          <p:cNvSpPr/>
          <p:nvPr/>
        </p:nvSpPr>
        <p:spPr>
          <a:xfrm>
            <a:off x="10271020" y="1702927"/>
            <a:ext cx="1440777" cy="417028"/>
          </a:xfrm>
          <a:prstGeom prst="roundRect">
            <a:avLst>
              <a:gd name="adj" fmla="val 4497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Pedagogische thema’s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Afgeronde rechthoek 14">
            <a:extLst>
              <a:ext uri="{FF2B5EF4-FFF2-40B4-BE49-F238E27FC236}">
                <a16:creationId xmlns:a16="http://schemas.microsoft.com/office/drawing/2014/main" id="{F7051986-8F53-4431-BB00-6877CD90B81A}"/>
              </a:ext>
            </a:extLst>
          </p:cNvPr>
          <p:cNvSpPr/>
          <p:nvPr/>
        </p:nvSpPr>
        <p:spPr>
          <a:xfrm>
            <a:off x="10224516" y="2646251"/>
            <a:ext cx="1469891" cy="1302700"/>
          </a:xfrm>
          <a:prstGeom prst="roundRect">
            <a:avLst>
              <a:gd name="adj" fmla="val 29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  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 err="1">
                <a:solidFill>
                  <a:schemeClr val="tx1"/>
                </a:solidFill>
                <a:latin typeface="Calibri" panose="020F0502020204030204"/>
              </a:rPr>
              <a:t>Bachelorproject</a:t>
            </a: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 II</a:t>
            </a:r>
            <a:endParaRPr lang="nl-NL" altLang="nl-BE" sz="900" noProof="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Afgeronde rechthoek 14">
            <a:extLst>
              <a:ext uri="{FF2B5EF4-FFF2-40B4-BE49-F238E27FC236}">
                <a16:creationId xmlns:a16="http://schemas.microsoft.com/office/drawing/2014/main" id="{09EC41E5-5EB9-43C8-9D7D-2C9DED53EDEF}"/>
              </a:ext>
            </a:extLst>
          </p:cNvPr>
          <p:cNvSpPr/>
          <p:nvPr/>
        </p:nvSpPr>
        <p:spPr>
          <a:xfrm>
            <a:off x="10224516" y="3997626"/>
            <a:ext cx="1469891" cy="1581984"/>
          </a:xfrm>
          <a:prstGeom prst="roundRect">
            <a:avLst>
              <a:gd name="adj" fmla="val 315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Integratie OPO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Casuïstiek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nl-NL" altLang="nl-BE" sz="900" dirty="0">
              <a:solidFill>
                <a:schemeClr val="tx1"/>
              </a:solidFill>
              <a:latin typeface="Calibri" panose="020F0502020204030204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 12 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Titel 1"/>
          <p:cNvSpPr txBox="1">
            <a:spLocks/>
          </p:cNvSpPr>
          <p:nvPr/>
        </p:nvSpPr>
        <p:spPr>
          <a:xfrm>
            <a:off x="-358198" y="152757"/>
            <a:ext cx="9948863" cy="797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en-US" sz="6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Bachelor SRW 99 SP</a:t>
            </a:r>
          </a:p>
        </p:txBody>
      </p:sp>
      <p:pic>
        <p:nvPicPr>
          <p:cNvPr id="67" name="Afbeelding 66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19989">
            <a:off x="2031429" y="6400750"/>
            <a:ext cx="324292" cy="324292"/>
          </a:xfrm>
          <a:prstGeom prst="rect">
            <a:avLst/>
          </a:prstGeom>
        </p:spPr>
      </p:pic>
      <p:pic>
        <p:nvPicPr>
          <p:cNvPr id="68" name="Afbeelding 67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176374">
            <a:off x="4219266" y="6461027"/>
            <a:ext cx="288517" cy="288517"/>
          </a:xfrm>
          <a:prstGeom prst="rect">
            <a:avLst/>
          </a:prstGeom>
        </p:spPr>
      </p:pic>
      <p:pic>
        <p:nvPicPr>
          <p:cNvPr id="69" name="Afbeelding 68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50238">
            <a:off x="3592786" y="6457680"/>
            <a:ext cx="288517" cy="288517"/>
          </a:xfrm>
          <a:prstGeom prst="rect">
            <a:avLst/>
          </a:prstGeom>
        </p:spPr>
      </p:pic>
      <p:pic>
        <p:nvPicPr>
          <p:cNvPr id="73" name="Afbeelding 72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59321">
            <a:off x="2827442" y="6413225"/>
            <a:ext cx="288517" cy="288517"/>
          </a:xfrm>
          <a:prstGeom prst="rect">
            <a:avLst/>
          </a:prstGeom>
        </p:spPr>
      </p:pic>
      <p:pic>
        <p:nvPicPr>
          <p:cNvPr id="75" name="Afbeelding 74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74341">
            <a:off x="5530667" y="6463705"/>
            <a:ext cx="288517" cy="288517"/>
          </a:xfrm>
          <a:prstGeom prst="rect">
            <a:avLst/>
          </a:prstGeom>
        </p:spPr>
      </p:pic>
      <p:pic>
        <p:nvPicPr>
          <p:cNvPr id="76" name="Afbeelding 75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89773">
            <a:off x="6240011" y="6400112"/>
            <a:ext cx="288517" cy="288517"/>
          </a:xfrm>
          <a:prstGeom prst="rect">
            <a:avLst/>
          </a:prstGeom>
        </p:spPr>
      </p:pic>
      <p:pic>
        <p:nvPicPr>
          <p:cNvPr id="77" name="Afbeelding 76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837101" y="6420983"/>
            <a:ext cx="288517" cy="288517"/>
          </a:xfrm>
          <a:prstGeom prst="rect">
            <a:avLst/>
          </a:prstGeom>
        </p:spPr>
      </p:pic>
      <p:pic>
        <p:nvPicPr>
          <p:cNvPr id="78" name="Afbeelding 77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854087">
            <a:off x="7960790" y="6434014"/>
            <a:ext cx="288517" cy="288517"/>
          </a:xfrm>
          <a:prstGeom prst="rect">
            <a:avLst/>
          </a:prstGeom>
        </p:spPr>
      </p:pic>
      <p:pic>
        <p:nvPicPr>
          <p:cNvPr id="80" name="Afbeelding 79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46355">
            <a:off x="9032726" y="6479616"/>
            <a:ext cx="288517" cy="288517"/>
          </a:xfrm>
          <a:prstGeom prst="rect">
            <a:avLst/>
          </a:prstGeom>
        </p:spPr>
      </p:pic>
      <p:pic>
        <p:nvPicPr>
          <p:cNvPr id="81" name="Afbeelding 80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5162">
            <a:off x="8481062" y="6460901"/>
            <a:ext cx="288517" cy="288517"/>
          </a:xfrm>
          <a:prstGeom prst="rect">
            <a:avLst/>
          </a:prstGeom>
        </p:spPr>
      </p:pic>
      <p:pic>
        <p:nvPicPr>
          <p:cNvPr id="94" name="Afbeelding 93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03128">
            <a:off x="7392465" y="6445619"/>
            <a:ext cx="288517" cy="288517"/>
          </a:xfrm>
          <a:prstGeom prst="rect">
            <a:avLst/>
          </a:prstGeom>
        </p:spPr>
      </p:pic>
      <p:pic>
        <p:nvPicPr>
          <p:cNvPr id="95" name="Afbeelding 94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399340">
            <a:off x="4865313" y="6437964"/>
            <a:ext cx="288517" cy="288517"/>
          </a:xfrm>
          <a:prstGeom prst="rect">
            <a:avLst/>
          </a:prstGeom>
        </p:spPr>
      </p:pic>
      <p:sp>
        <p:nvSpPr>
          <p:cNvPr id="96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10224517" y="1188422"/>
            <a:ext cx="1472071" cy="479452"/>
          </a:xfrm>
          <a:prstGeom prst="roundRect">
            <a:avLst>
              <a:gd name="adj" fmla="val 7257"/>
            </a:avLst>
          </a:prstGeom>
          <a:solidFill>
            <a:srgbClr val="A1DA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VerdiepingsOPO</a:t>
            </a: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- 3STP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10789803" y="6382417"/>
            <a:ext cx="1402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" dirty="0"/>
              <a:t>* De </a:t>
            </a:r>
            <a:r>
              <a:rPr lang="nl-BE" sz="600" dirty="0" err="1"/>
              <a:t>OPO’s</a:t>
            </a:r>
            <a:r>
              <a:rPr lang="nl-BE" sz="600" dirty="0"/>
              <a:t> met een sterretje kunnen in een ander semester worden opgenomen. </a:t>
            </a:r>
          </a:p>
        </p:txBody>
      </p:sp>
      <p:sp>
        <p:nvSpPr>
          <p:cNvPr id="70" name="Afgeronde rechthoek 14">
            <a:extLst>
              <a:ext uri="{FF2B5EF4-FFF2-40B4-BE49-F238E27FC236}">
                <a16:creationId xmlns:a16="http://schemas.microsoft.com/office/drawing/2014/main" id="{51DB79DC-228E-489D-BDCE-24E1EB8A6963}"/>
              </a:ext>
            </a:extLst>
          </p:cNvPr>
          <p:cNvSpPr/>
          <p:nvPr/>
        </p:nvSpPr>
        <p:spPr>
          <a:xfrm>
            <a:off x="8690010" y="1639064"/>
            <a:ext cx="1485897" cy="390347"/>
          </a:xfrm>
          <a:prstGeom prst="roundRect">
            <a:avLst>
              <a:gd name="adj" fmla="val 778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Integratie OPO </a:t>
            </a:r>
            <a:r>
              <a:rPr lang="nl-NL" altLang="nl-BE" sz="900" dirty="0" err="1">
                <a:solidFill>
                  <a:schemeClr val="tx1"/>
                </a:solidFill>
                <a:latin typeface="Calibri" panose="020F0502020204030204"/>
              </a:rPr>
              <a:t>Bachelorproject</a:t>
            </a: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 I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 *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1" name="Afgeronde rechthoek 14">
            <a:extLst>
              <a:ext uri="{FF2B5EF4-FFF2-40B4-BE49-F238E27FC236}">
                <a16:creationId xmlns:a16="http://schemas.microsoft.com/office/drawing/2014/main" id="{363B43AF-1B51-4E11-AD5D-2625DF309479}"/>
              </a:ext>
            </a:extLst>
          </p:cNvPr>
          <p:cNvSpPr/>
          <p:nvPr/>
        </p:nvSpPr>
        <p:spPr>
          <a:xfrm>
            <a:off x="5661954" y="2527626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Psychopathologie bij kinderen en jongeren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3STP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fgeronde rechthoek 41">
            <a:extLst>
              <a:ext uri="{FF2B5EF4-FFF2-40B4-BE49-F238E27FC236}">
                <a16:creationId xmlns:a16="http://schemas.microsoft.com/office/drawing/2014/main" id="{32CA40B8-D048-D08C-5800-A055CDD06741}"/>
              </a:ext>
            </a:extLst>
          </p:cNvPr>
          <p:cNvSpPr/>
          <p:nvPr/>
        </p:nvSpPr>
        <p:spPr>
          <a:xfrm>
            <a:off x="7117347" y="3498393"/>
            <a:ext cx="1436584" cy="2456596"/>
          </a:xfrm>
          <a:prstGeom prst="roundRect">
            <a:avLst>
              <a:gd name="adj" fmla="val 2412"/>
            </a:avLst>
          </a:prstGeom>
          <a:solidFill>
            <a:srgbClr val="DF004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altLang="nl-BE" sz="9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Beroepspraktijk  II</a:t>
            </a: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BE" altLang="nl-BE" sz="900" dirty="0">
                <a:solidFill>
                  <a:schemeClr val="tx1"/>
                </a:solidFill>
                <a:latin typeface="Calibri" panose="020F0502020204030204"/>
              </a:rPr>
              <a:t>12STP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fgeronde rechthoek 14">
            <a:extLst>
              <a:ext uri="{FF2B5EF4-FFF2-40B4-BE49-F238E27FC236}">
                <a16:creationId xmlns:a16="http://schemas.microsoft.com/office/drawing/2014/main" id="{D2E09C1C-A538-388B-C245-2B1EFC91F717}"/>
              </a:ext>
            </a:extLst>
          </p:cNvPr>
          <p:cNvSpPr/>
          <p:nvPr/>
        </p:nvSpPr>
        <p:spPr>
          <a:xfrm>
            <a:off x="2725394" y="2250546"/>
            <a:ext cx="1432772" cy="414564"/>
          </a:xfrm>
          <a:prstGeom prst="roundRect">
            <a:avLst>
              <a:gd name="adj" fmla="val 7858"/>
            </a:avLst>
          </a:prstGeom>
          <a:solidFill>
            <a:srgbClr val="5EB45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Inleiding tot jeugdhulp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nl-NL" altLang="nl-BE" sz="900" dirty="0">
                <a:solidFill>
                  <a:schemeClr val="tx1"/>
                </a:solidFill>
                <a:latin typeface="Calibri" panose="020F0502020204030204"/>
              </a:rPr>
              <a:t>6STP</a:t>
            </a:r>
            <a:endParaRPr kumimoji="0" lang="nl-NL" altLang="nl-BE" sz="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312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indefinite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33" dur="indefinite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3" grpId="0" animBg="1"/>
      <p:bldP spid="18" grpId="0" animBg="1"/>
      <p:bldP spid="20" grpId="0" animBg="1"/>
      <p:bldP spid="17" grpId="0" animBg="1"/>
      <p:bldP spid="24" grpId="0" animBg="1"/>
      <p:bldP spid="24" grpId="1" animBg="1"/>
      <p:bldP spid="26" grpId="0" animBg="1"/>
      <p:bldP spid="27" grpId="0" animBg="1"/>
      <p:bldP spid="28" grpId="0" animBg="1"/>
      <p:bldP spid="43" grpId="0" animBg="1"/>
      <p:bldP spid="45" grpId="0" animBg="1"/>
      <p:bldP spid="46" grpId="0" animBg="1"/>
      <p:bldP spid="49" grpId="0" animBg="1"/>
      <p:bldP spid="52" grpId="0" animBg="1"/>
      <p:bldP spid="54" grpId="0" animBg="1"/>
      <p:bldP spid="55" grpId="0" animBg="1"/>
      <p:bldP spid="57" grpId="0" animBg="1"/>
      <p:bldP spid="58" grpId="0" animBg="1"/>
      <p:bldP spid="60" grpId="0" animBg="1"/>
      <p:bldP spid="61" grpId="0" animBg="1"/>
      <p:bldP spid="63" grpId="0" animBg="1"/>
      <p:bldP spid="96" grpId="0" animBg="1"/>
      <p:bldP spid="70" grpId="0" animBg="1"/>
      <p:bldP spid="71" grpId="0" animBg="1"/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UCLL Powerpoint</Template>
  <TotalTime>858</TotalTime>
  <Words>111</Words>
  <Application>Microsoft Office PowerPoint</Application>
  <PresentationFormat>Breedbeeld</PresentationFormat>
  <Paragraphs>56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1_Kantoorthema</vt:lpstr>
      <vt:lpstr>PowerPoint-presentatie</vt:lpstr>
    </vt:vector>
  </TitlesOfParts>
  <Company>UC Leuven-Limburg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Leen Van Den Broeck</dc:creator>
  <cp:lastModifiedBy>Annick Desair</cp:lastModifiedBy>
  <cp:revision>80</cp:revision>
  <cp:lastPrinted>2020-01-15T12:32:24Z</cp:lastPrinted>
  <dcterms:created xsi:type="dcterms:W3CDTF">2019-09-07T05:18:09Z</dcterms:created>
  <dcterms:modified xsi:type="dcterms:W3CDTF">2023-04-15T13:16:28Z</dcterms:modified>
</cp:coreProperties>
</file>