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4"/>
  </p:sldMasterIdLst>
  <p:notesMasterIdLst>
    <p:notesMasterId r:id="rId20"/>
  </p:notesMasterIdLst>
  <p:sldIdLst>
    <p:sldId id="470" r:id="rId5"/>
    <p:sldId id="486" r:id="rId6"/>
    <p:sldId id="479" r:id="rId7"/>
    <p:sldId id="496" r:id="rId8"/>
    <p:sldId id="488" r:id="rId9"/>
    <p:sldId id="485" r:id="rId10"/>
    <p:sldId id="487" r:id="rId11"/>
    <p:sldId id="491" r:id="rId12"/>
    <p:sldId id="489" r:id="rId13"/>
    <p:sldId id="481" r:id="rId14"/>
    <p:sldId id="490" r:id="rId15"/>
    <p:sldId id="482" r:id="rId16"/>
    <p:sldId id="493" r:id="rId17"/>
    <p:sldId id="494" r:id="rId18"/>
    <p:sldId id="492" r:id="rId19"/>
  </p:sldIdLst>
  <p:sldSz cx="12192000" cy="6858000"/>
  <p:notesSz cx="6858000" cy="9144000"/>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BE1FA"/>
    <a:srgbClr val="E00049"/>
    <a:srgbClr val="003469"/>
    <a:srgbClr val="ABE0FA"/>
    <a:srgbClr val="17F1D2"/>
    <a:srgbClr val="EED01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6" d="100"/>
          <a:sy n="56" d="100"/>
        </p:scale>
        <p:origin x="1044"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en Remans" userId="S::u0150836@ucll.be::fb3f9c8e-046a-4357-a645-8cdc43897f25" providerId="AD" clId="Web-{0D7E2A98-F539-44F6-963B-AE9AFD6F22FA}"/>
    <pc:docChg chg="addSld delSld modSld sldOrd">
      <pc:chgData name="Leen Remans" userId="S::u0150836@ucll.be::fb3f9c8e-046a-4357-a645-8cdc43897f25" providerId="AD" clId="Web-{0D7E2A98-F539-44F6-963B-AE9AFD6F22FA}" dt="2023-10-10T19:56:00.008" v="171" actId="20577"/>
      <pc:docMkLst>
        <pc:docMk/>
      </pc:docMkLst>
      <pc:sldChg chg="modSp">
        <pc:chgData name="Leen Remans" userId="S::u0150836@ucll.be::fb3f9c8e-046a-4357-a645-8cdc43897f25" providerId="AD" clId="Web-{0D7E2A98-F539-44F6-963B-AE9AFD6F22FA}" dt="2023-10-10T19:45:14.615" v="2" actId="20577"/>
        <pc:sldMkLst>
          <pc:docMk/>
          <pc:sldMk cId="416825622" sldId="256"/>
        </pc:sldMkLst>
        <pc:spChg chg="mod">
          <ac:chgData name="Leen Remans" userId="S::u0150836@ucll.be::fb3f9c8e-046a-4357-a645-8cdc43897f25" providerId="AD" clId="Web-{0D7E2A98-F539-44F6-963B-AE9AFD6F22FA}" dt="2023-10-10T19:45:14.615" v="2" actId="20577"/>
          <ac:spMkLst>
            <pc:docMk/>
            <pc:sldMk cId="416825622" sldId="256"/>
            <ac:spMk id="2" creationId="{2F8CEA18-6C5B-4FA8-928B-E3F9DB3EB78C}"/>
          </ac:spMkLst>
        </pc:spChg>
      </pc:sldChg>
      <pc:sldChg chg="del">
        <pc:chgData name="Leen Remans" userId="S::u0150836@ucll.be::fb3f9c8e-046a-4357-a645-8cdc43897f25" providerId="AD" clId="Web-{0D7E2A98-F539-44F6-963B-AE9AFD6F22FA}" dt="2023-10-10T19:48:11.026" v="32"/>
        <pc:sldMkLst>
          <pc:docMk/>
          <pc:sldMk cId="772308992" sldId="267"/>
        </pc:sldMkLst>
      </pc:sldChg>
      <pc:sldChg chg="del">
        <pc:chgData name="Leen Remans" userId="S::u0150836@ucll.be::fb3f9c8e-046a-4357-a645-8cdc43897f25" providerId="AD" clId="Web-{0D7E2A98-F539-44F6-963B-AE9AFD6F22FA}" dt="2023-10-10T19:48:11.010" v="28"/>
        <pc:sldMkLst>
          <pc:docMk/>
          <pc:sldMk cId="812858720" sldId="271"/>
        </pc:sldMkLst>
      </pc:sldChg>
      <pc:sldChg chg="del">
        <pc:chgData name="Leen Remans" userId="S::u0150836@ucll.be::fb3f9c8e-046a-4357-a645-8cdc43897f25" providerId="AD" clId="Web-{0D7E2A98-F539-44F6-963B-AE9AFD6F22FA}" dt="2023-10-10T19:48:11.010" v="25"/>
        <pc:sldMkLst>
          <pc:docMk/>
          <pc:sldMk cId="1171674058" sldId="275"/>
        </pc:sldMkLst>
      </pc:sldChg>
      <pc:sldChg chg="del">
        <pc:chgData name="Leen Remans" userId="S::u0150836@ucll.be::fb3f9c8e-046a-4357-a645-8cdc43897f25" providerId="AD" clId="Web-{0D7E2A98-F539-44F6-963B-AE9AFD6F22FA}" dt="2023-10-10T19:48:10.995" v="13"/>
        <pc:sldMkLst>
          <pc:docMk/>
          <pc:sldMk cId="2277538936" sldId="280"/>
        </pc:sldMkLst>
      </pc:sldChg>
      <pc:sldChg chg="del">
        <pc:chgData name="Leen Remans" userId="S::u0150836@ucll.be::fb3f9c8e-046a-4357-a645-8cdc43897f25" providerId="AD" clId="Web-{0D7E2A98-F539-44F6-963B-AE9AFD6F22FA}" dt="2023-10-10T19:48:10.995" v="16"/>
        <pc:sldMkLst>
          <pc:docMk/>
          <pc:sldMk cId="1600848326" sldId="284"/>
        </pc:sldMkLst>
      </pc:sldChg>
      <pc:sldChg chg="del">
        <pc:chgData name="Leen Remans" userId="S::u0150836@ucll.be::fb3f9c8e-046a-4357-a645-8cdc43897f25" providerId="AD" clId="Web-{0D7E2A98-F539-44F6-963B-AE9AFD6F22FA}" dt="2023-10-10T19:49:19.122" v="43"/>
        <pc:sldMkLst>
          <pc:docMk/>
          <pc:sldMk cId="17427403" sldId="288"/>
        </pc:sldMkLst>
      </pc:sldChg>
      <pc:sldChg chg="del">
        <pc:chgData name="Leen Remans" userId="S::u0150836@ucll.be::fb3f9c8e-046a-4357-a645-8cdc43897f25" providerId="AD" clId="Web-{0D7E2A98-F539-44F6-963B-AE9AFD6F22FA}" dt="2023-10-10T19:48:11.026" v="31"/>
        <pc:sldMkLst>
          <pc:docMk/>
          <pc:sldMk cId="597036912" sldId="289"/>
        </pc:sldMkLst>
      </pc:sldChg>
      <pc:sldChg chg="del">
        <pc:chgData name="Leen Remans" userId="S::u0150836@ucll.be::fb3f9c8e-046a-4357-a645-8cdc43897f25" providerId="AD" clId="Web-{0D7E2A98-F539-44F6-963B-AE9AFD6F22FA}" dt="2023-10-10T19:48:11.026" v="33"/>
        <pc:sldMkLst>
          <pc:docMk/>
          <pc:sldMk cId="780972771" sldId="302"/>
        </pc:sldMkLst>
      </pc:sldChg>
      <pc:sldChg chg="del">
        <pc:chgData name="Leen Remans" userId="S::u0150836@ucll.be::fb3f9c8e-046a-4357-a645-8cdc43897f25" providerId="AD" clId="Web-{0D7E2A98-F539-44F6-963B-AE9AFD6F22FA}" dt="2023-10-10T19:48:11.088" v="38"/>
        <pc:sldMkLst>
          <pc:docMk/>
          <pc:sldMk cId="2599010394" sldId="308"/>
        </pc:sldMkLst>
      </pc:sldChg>
      <pc:sldChg chg="del">
        <pc:chgData name="Leen Remans" userId="S::u0150836@ucll.be::fb3f9c8e-046a-4357-a645-8cdc43897f25" providerId="AD" clId="Web-{0D7E2A98-F539-44F6-963B-AE9AFD6F22FA}" dt="2023-10-10T19:49:19.122" v="41"/>
        <pc:sldMkLst>
          <pc:docMk/>
          <pc:sldMk cId="978781511" sldId="309"/>
        </pc:sldMkLst>
      </pc:sldChg>
      <pc:sldChg chg="del">
        <pc:chgData name="Leen Remans" userId="S::u0150836@ucll.be::fb3f9c8e-046a-4357-a645-8cdc43897f25" providerId="AD" clId="Web-{0D7E2A98-F539-44F6-963B-AE9AFD6F22FA}" dt="2023-10-10T19:48:11.026" v="35"/>
        <pc:sldMkLst>
          <pc:docMk/>
          <pc:sldMk cId="1539253660" sldId="310"/>
        </pc:sldMkLst>
      </pc:sldChg>
      <pc:sldChg chg="del">
        <pc:chgData name="Leen Remans" userId="S::u0150836@ucll.be::fb3f9c8e-046a-4357-a645-8cdc43897f25" providerId="AD" clId="Web-{0D7E2A98-F539-44F6-963B-AE9AFD6F22FA}" dt="2023-10-10T19:48:11.026" v="30"/>
        <pc:sldMkLst>
          <pc:docMk/>
          <pc:sldMk cId="97526199" sldId="311"/>
        </pc:sldMkLst>
      </pc:sldChg>
      <pc:sldChg chg="del">
        <pc:chgData name="Leen Remans" userId="S::u0150836@ucll.be::fb3f9c8e-046a-4357-a645-8cdc43897f25" providerId="AD" clId="Web-{0D7E2A98-F539-44F6-963B-AE9AFD6F22FA}" dt="2023-10-10T19:48:11.010" v="27"/>
        <pc:sldMkLst>
          <pc:docMk/>
          <pc:sldMk cId="1329310874" sldId="312"/>
        </pc:sldMkLst>
      </pc:sldChg>
      <pc:sldChg chg="modSp">
        <pc:chgData name="Leen Remans" userId="S::u0150836@ucll.be::fb3f9c8e-046a-4357-a645-8cdc43897f25" providerId="AD" clId="Web-{0D7E2A98-F539-44F6-963B-AE9AFD6F22FA}" dt="2023-10-10T19:47:16.868" v="9" actId="20577"/>
        <pc:sldMkLst>
          <pc:docMk/>
          <pc:sldMk cId="3499840394" sldId="317"/>
        </pc:sldMkLst>
        <pc:spChg chg="mod">
          <ac:chgData name="Leen Remans" userId="S::u0150836@ucll.be::fb3f9c8e-046a-4357-a645-8cdc43897f25" providerId="AD" clId="Web-{0D7E2A98-F539-44F6-963B-AE9AFD6F22FA}" dt="2023-10-10T19:47:16.868" v="9" actId="20577"/>
          <ac:spMkLst>
            <pc:docMk/>
            <pc:sldMk cId="3499840394" sldId="317"/>
            <ac:spMk id="3" creationId="{ADA729CA-397A-4198-B0AD-7AE09EAFA405}"/>
          </ac:spMkLst>
        </pc:spChg>
      </pc:sldChg>
      <pc:sldChg chg="del">
        <pc:chgData name="Leen Remans" userId="S::u0150836@ucll.be::fb3f9c8e-046a-4357-a645-8cdc43897f25" providerId="AD" clId="Web-{0D7E2A98-F539-44F6-963B-AE9AFD6F22FA}" dt="2023-10-10T19:49:19.122" v="51"/>
        <pc:sldMkLst>
          <pc:docMk/>
          <pc:sldMk cId="2829176430" sldId="325"/>
        </pc:sldMkLst>
      </pc:sldChg>
      <pc:sldChg chg="del">
        <pc:chgData name="Leen Remans" userId="S::u0150836@ucll.be::fb3f9c8e-046a-4357-a645-8cdc43897f25" providerId="AD" clId="Web-{0D7E2A98-F539-44F6-963B-AE9AFD6F22FA}" dt="2023-10-10T19:49:19.122" v="50"/>
        <pc:sldMkLst>
          <pc:docMk/>
          <pc:sldMk cId="3850085307" sldId="326"/>
        </pc:sldMkLst>
      </pc:sldChg>
      <pc:sldChg chg="del">
        <pc:chgData name="Leen Remans" userId="S::u0150836@ucll.be::fb3f9c8e-046a-4357-a645-8cdc43897f25" providerId="AD" clId="Web-{0D7E2A98-F539-44F6-963B-AE9AFD6F22FA}" dt="2023-10-10T19:49:19.122" v="49"/>
        <pc:sldMkLst>
          <pc:docMk/>
          <pc:sldMk cId="627308021" sldId="327"/>
        </pc:sldMkLst>
      </pc:sldChg>
      <pc:sldChg chg="del">
        <pc:chgData name="Leen Remans" userId="S::u0150836@ucll.be::fb3f9c8e-046a-4357-a645-8cdc43897f25" providerId="AD" clId="Web-{0D7E2A98-F539-44F6-963B-AE9AFD6F22FA}" dt="2023-10-10T19:49:19.122" v="48"/>
        <pc:sldMkLst>
          <pc:docMk/>
          <pc:sldMk cId="2672941863" sldId="328"/>
        </pc:sldMkLst>
      </pc:sldChg>
      <pc:sldChg chg="del">
        <pc:chgData name="Leen Remans" userId="S::u0150836@ucll.be::fb3f9c8e-046a-4357-a645-8cdc43897f25" providerId="AD" clId="Web-{0D7E2A98-F539-44F6-963B-AE9AFD6F22FA}" dt="2023-10-10T19:49:19.122" v="47"/>
        <pc:sldMkLst>
          <pc:docMk/>
          <pc:sldMk cId="3959465719" sldId="329"/>
        </pc:sldMkLst>
      </pc:sldChg>
      <pc:sldChg chg="del">
        <pc:chgData name="Leen Remans" userId="S::u0150836@ucll.be::fb3f9c8e-046a-4357-a645-8cdc43897f25" providerId="AD" clId="Web-{0D7E2A98-F539-44F6-963B-AE9AFD6F22FA}" dt="2023-10-10T19:49:19.122" v="46"/>
        <pc:sldMkLst>
          <pc:docMk/>
          <pc:sldMk cId="2865157130" sldId="332"/>
        </pc:sldMkLst>
      </pc:sldChg>
      <pc:sldChg chg="del">
        <pc:chgData name="Leen Remans" userId="S::u0150836@ucll.be::fb3f9c8e-046a-4357-a645-8cdc43897f25" providerId="AD" clId="Web-{0D7E2A98-F539-44F6-963B-AE9AFD6F22FA}" dt="2023-10-10T19:49:19.122" v="45"/>
        <pc:sldMkLst>
          <pc:docMk/>
          <pc:sldMk cId="124717456" sldId="333"/>
        </pc:sldMkLst>
      </pc:sldChg>
      <pc:sldChg chg="del">
        <pc:chgData name="Leen Remans" userId="S::u0150836@ucll.be::fb3f9c8e-046a-4357-a645-8cdc43897f25" providerId="AD" clId="Web-{0D7E2A98-F539-44F6-963B-AE9AFD6F22FA}" dt="2023-10-10T19:49:19.122" v="44"/>
        <pc:sldMkLst>
          <pc:docMk/>
          <pc:sldMk cId="2175741978" sldId="334"/>
        </pc:sldMkLst>
      </pc:sldChg>
      <pc:sldChg chg="del">
        <pc:chgData name="Leen Remans" userId="S::u0150836@ucll.be::fb3f9c8e-046a-4357-a645-8cdc43897f25" providerId="AD" clId="Web-{0D7E2A98-F539-44F6-963B-AE9AFD6F22FA}" dt="2023-10-10T19:49:19.059" v="39"/>
        <pc:sldMkLst>
          <pc:docMk/>
          <pc:sldMk cId="2826318031" sldId="345"/>
        </pc:sldMkLst>
      </pc:sldChg>
      <pc:sldChg chg="del">
        <pc:chgData name="Leen Remans" userId="S::u0150836@ucll.be::fb3f9c8e-046a-4357-a645-8cdc43897f25" providerId="AD" clId="Web-{0D7E2A98-F539-44F6-963B-AE9AFD6F22FA}" dt="2023-10-10T19:48:11.010" v="24"/>
        <pc:sldMkLst>
          <pc:docMk/>
          <pc:sldMk cId="554609420" sldId="346"/>
        </pc:sldMkLst>
      </pc:sldChg>
      <pc:sldChg chg="del">
        <pc:chgData name="Leen Remans" userId="S::u0150836@ucll.be::fb3f9c8e-046a-4357-a645-8cdc43897f25" providerId="AD" clId="Web-{0D7E2A98-F539-44F6-963B-AE9AFD6F22FA}" dt="2023-10-10T19:48:11.010" v="23"/>
        <pc:sldMkLst>
          <pc:docMk/>
          <pc:sldMk cId="3491344235" sldId="347"/>
        </pc:sldMkLst>
      </pc:sldChg>
      <pc:sldChg chg="del">
        <pc:chgData name="Leen Remans" userId="S::u0150836@ucll.be::fb3f9c8e-046a-4357-a645-8cdc43897f25" providerId="AD" clId="Web-{0D7E2A98-F539-44F6-963B-AE9AFD6F22FA}" dt="2023-10-10T19:48:11.010" v="22"/>
        <pc:sldMkLst>
          <pc:docMk/>
          <pc:sldMk cId="923333018" sldId="348"/>
        </pc:sldMkLst>
      </pc:sldChg>
      <pc:sldChg chg="del">
        <pc:chgData name="Leen Remans" userId="S::u0150836@ucll.be::fb3f9c8e-046a-4357-a645-8cdc43897f25" providerId="AD" clId="Web-{0D7E2A98-F539-44F6-963B-AE9AFD6F22FA}" dt="2023-10-10T19:48:10.995" v="20"/>
        <pc:sldMkLst>
          <pc:docMk/>
          <pc:sldMk cId="3406857677" sldId="349"/>
        </pc:sldMkLst>
      </pc:sldChg>
      <pc:sldChg chg="del">
        <pc:chgData name="Leen Remans" userId="S::u0150836@ucll.be::fb3f9c8e-046a-4357-a645-8cdc43897f25" providerId="AD" clId="Web-{0D7E2A98-F539-44F6-963B-AE9AFD6F22FA}" dt="2023-10-10T19:48:10.995" v="19"/>
        <pc:sldMkLst>
          <pc:docMk/>
          <pc:sldMk cId="691501711" sldId="350"/>
        </pc:sldMkLst>
      </pc:sldChg>
      <pc:sldChg chg="del">
        <pc:chgData name="Leen Remans" userId="S::u0150836@ucll.be::fb3f9c8e-046a-4357-a645-8cdc43897f25" providerId="AD" clId="Web-{0D7E2A98-F539-44F6-963B-AE9AFD6F22FA}" dt="2023-10-10T19:48:10.995" v="18"/>
        <pc:sldMkLst>
          <pc:docMk/>
          <pc:sldMk cId="852428890" sldId="351"/>
        </pc:sldMkLst>
      </pc:sldChg>
      <pc:sldChg chg="del">
        <pc:chgData name="Leen Remans" userId="S::u0150836@ucll.be::fb3f9c8e-046a-4357-a645-8cdc43897f25" providerId="AD" clId="Web-{0D7E2A98-F539-44F6-963B-AE9AFD6F22FA}" dt="2023-10-10T19:48:11.026" v="36"/>
        <pc:sldMkLst>
          <pc:docMk/>
          <pc:sldMk cId="1226842193" sldId="352"/>
        </pc:sldMkLst>
      </pc:sldChg>
      <pc:sldChg chg="del">
        <pc:chgData name="Leen Remans" userId="S::u0150836@ucll.be::fb3f9c8e-046a-4357-a645-8cdc43897f25" providerId="AD" clId="Web-{0D7E2A98-F539-44F6-963B-AE9AFD6F22FA}" dt="2023-10-10T19:48:10.995" v="11"/>
        <pc:sldMkLst>
          <pc:docMk/>
          <pc:sldMk cId="2006813960" sldId="353"/>
        </pc:sldMkLst>
      </pc:sldChg>
      <pc:sldChg chg="del">
        <pc:chgData name="Leen Remans" userId="S::u0150836@ucll.be::fb3f9c8e-046a-4357-a645-8cdc43897f25" providerId="AD" clId="Web-{0D7E2A98-F539-44F6-963B-AE9AFD6F22FA}" dt="2023-10-10T19:48:11.010" v="26"/>
        <pc:sldMkLst>
          <pc:docMk/>
          <pc:sldMk cId="3064144370" sldId="354"/>
        </pc:sldMkLst>
      </pc:sldChg>
      <pc:sldChg chg="del">
        <pc:chgData name="Leen Remans" userId="S::u0150836@ucll.be::fb3f9c8e-046a-4357-a645-8cdc43897f25" providerId="AD" clId="Web-{0D7E2A98-F539-44F6-963B-AE9AFD6F22FA}" dt="2023-10-10T19:48:11.026" v="37"/>
        <pc:sldMkLst>
          <pc:docMk/>
          <pc:sldMk cId="1280235082" sldId="355"/>
        </pc:sldMkLst>
      </pc:sldChg>
      <pc:sldChg chg="del">
        <pc:chgData name="Leen Remans" userId="S::u0150836@ucll.be::fb3f9c8e-046a-4357-a645-8cdc43897f25" providerId="AD" clId="Web-{0D7E2A98-F539-44F6-963B-AE9AFD6F22FA}" dt="2023-10-10T19:48:10.995" v="17"/>
        <pc:sldMkLst>
          <pc:docMk/>
          <pc:sldMk cId="1348257942" sldId="357"/>
        </pc:sldMkLst>
      </pc:sldChg>
      <pc:sldChg chg="del">
        <pc:chgData name="Leen Remans" userId="S::u0150836@ucll.be::fb3f9c8e-046a-4357-a645-8cdc43897f25" providerId="AD" clId="Web-{0D7E2A98-F539-44F6-963B-AE9AFD6F22FA}" dt="2023-10-10T19:48:10.979" v="10"/>
        <pc:sldMkLst>
          <pc:docMk/>
          <pc:sldMk cId="3055340500" sldId="466"/>
        </pc:sldMkLst>
      </pc:sldChg>
      <pc:sldChg chg="del">
        <pc:chgData name="Leen Remans" userId="S::u0150836@ucll.be::fb3f9c8e-046a-4357-a645-8cdc43897f25" providerId="AD" clId="Web-{0D7E2A98-F539-44F6-963B-AE9AFD6F22FA}" dt="2023-10-10T19:49:19.122" v="42"/>
        <pc:sldMkLst>
          <pc:docMk/>
          <pc:sldMk cId="3643732591" sldId="467"/>
        </pc:sldMkLst>
      </pc:sldChg>
      <pc:sldChg chg="del">
        <pc:chgData name="Leen Remans" userId="S::u0150836@ucll.be::fb3f9c8e-046a-4357-a645-8cdc43897f25" providerId="AD" clId="Web-{0D7E2A98-F539-44F6-963B-AE9AFD6F22FA}" dt="2023-10-10T19:49:19.059" v="40"/>
        <pc:sldMkLst>
          <pc:docMk/>
          <pc:sldMk cId="3546024743" sldId="468"/>
        </pc:sldMkLst>
      </pc:sldChg>
      <pc:sldChg chg="modSp">
        <pc:chgData name="Leen Remans" userId="S::u0150836@ucll.be::fb3f9c8e-046a-4357-a645-8cdc43897f25" providerId="AD" clId="Web-{0D7E2A98-F539-44F6-963B-AE9AFD6F22FA}" dt="2023-10-10T19:52:02.751" v="94" actId="1076"/>
        <pc:sldMkLst>
          <pc:docMk/>
          <pc:sldMk cId="2592023423" sldId="470"/>
        </pc:sldMkLst>
        <pc:spChg chg="mod">
          <ac:chgData name="Leen Remans" userId="S::u0150836@ucll.be::fb3f9c8e-046a-4357-a645-8cdc43897f25" providerId="AD" clId="Web-{0D7E2A98-F539-44F6-963B-AE9AFD6F22FA}" dt="2023-10-10T19:52:02.751" v="94" actId="1076"/>
          <ac:spMkLst>
            <pc:docMk/>
            <pc:sldMk cId="2592023423" sldId="470"/>
            <ac:spMk id="2" creationId="{2F8CEA18-6C5B-4FA8-928B-E3F9DB3EB78C}"/>
          </ac:spMkLst>
        </pc:spChg>
      </pc:sldChg>
      <pc:sldChg chg="add replId">
        <pc:chgData name="Leen Remans" userId="S::u0150836@ucll.be::fb3f9c8e-046a-4357-a645-8cdc43897f25" providerId="AD" clId="Web-{0D7E2A98-F539-44F6-963B-AE9AFD6F22FA}" dt="2023-10-10T19:49:29.856" v="52"/>
        <pc:sldMkLst>
          <pc:docMk/>
          <pc:sldMk cId="365835214" sldId="477"/>
        </pc:sldMkLst>
      </pc:sldChg>
      <pc:sldChg chg="del">
        <pc:chgData name="Leen Remans" userId="S::u0150836@ucll.be::fb3f9c8e-046a-4357-a645-8cdc43897f25" providerId="AD" clId="Web-{0D7E2A98-F539-44F6-963B-AE9AFD6F22FA}" dt="2023-10-10T19:48:10.995" v="15"/>
        <pc:sldMkLst>
          <pc:docMk/>
          <pc:sldMk cId="1327655658" sldId="477"/>
        </pc:sldMkLst>
      </pc:sldChg>
      <pc:sldChg chg="delSp modSp add ord replId">
        <pc:chgData name="Leen Remans" userId="S::u0150836@ucll.be::fb3f9c8e-046a-4357-a645-8cdc43897f25" providerId="AD" clId="Web-{0D7E2A98-F539-44F6-963B-AE9AFD6F22FA}" dt="2023-10-10T19:53:30.160" v="117"/>
        <pc:sldMkLst>
          <pc:docMk/>
          <pc:sldMk cId="2796002595" sldId="478"/>
        </pc:sldMkLst>
        <pc:spChg chg="mod">
          <ac:chgData name="Leen Remans" userId="S::u0150836@ucll.be::fb3f9c8e-046a-4357-a645-8cdc43897f25" providerId="AD" clId="Web-{0D7E2A98-F539-44F6-963B-AE9AFD6F22FA}" dt="2023-10-10T19:53:24.503" v="113" actId="20577"/>
          <ac:spMkLst>
            <pc:docMk/>
            <pc:sldMk cId="2796002595" sldId="478"/>
            <ac:spMk id="3" creationId="{ADA729CA-397A-4198-B0AD-7AE09EAFA405}"/>
          </ac:spMkLst>
        </pc:spChg>
        <pc:spChg chg="del">
          <ac:chgData name="Leen Remans" userId="S::u0150836@ucll.be::fb3f9c8e-046a-4357-a645-8cdc43897f25" providerId="AD" clId="Web-{0D7E2A98-F539-44F6-963B-AE9AFD6F22FA}" dt="2023-10-10T19:53:29.347" v="116"/>
          <ac:spMkLst>
            <pc:docMk/>
            <pc:sldMk cId="2796002595" sldId="478"/>
            <ac:spMk id="6" creationId="{587FEA3D-C404-878D-C1DF-6FCC8545D061}"/>
          </ac:spMkLst>
        </pc:spChg>
        <pc:spChg chg="del">
          <ac:chgData name="Leen Remans" userId="S::u0150836@ucll.be::fb3f9c8e-046a-4357-a645-8cdc43897f25" providerId="AD" clId="Web-{0D7E2A98-F539-44F6-963B-AE9AFD6F22FA}" dt="2023-10-10T19:53:28.566" v="115"/>
          <ac:spMkLst>
            <pc:docMk/>
            <pc:sldMk cId="2796002595" sldId="478"/>
            <ac:spMk id="7" creationId="{4C459C5E-4CD2-55CF-CA7E-A825968A1BE5}"/>
          </ac:spMkLst>
        </pc:spChg>
        <pc:spChg chg="del">
          <ac:chgData name="Leen Remans" userId="S::u0150836@ucll.be::fb3f9c8e-046a-4357-a645-8cdc43897f25" providerId="AD" clId="Web-{0D7E2A98-F539-44F6-963B-AE9AFD6F22FA}" dt="2023-10-10T19:53:30.160" v="117"/>
          <ac:spMkLst>
            <pc:docMk/>
            <pc:sldMk cId="2796002595" sldId="478"/>
            <ac:spMk id="8" creationId="{A5DAE6E6-1B5E-A361-E27C-BDBFC3FE9CAC}"/>
          </ac:spMkLst>
        </pc:spChg>
        <pc:spChg chg="mod">
          <ac:chgData name="Leen Remans" userId="S::u0150836@ucll.be::fb3f9c8e-046a-4357-a645-8cdc43897f25" providerId="AD" clId="Web-{0D7E2A98-F539-44F6-963B-AE9AFD6F22FA}" dt="2023-10-10T19:53:20.691" v="112" actId="20577"/>
          <ac:spMkLst>
            <pc:docMk/>
            <pc:sldMk cId="2796002595" sldId="478"/>
            <ac:spMk id="9" creationId="{2B9AEDD0-C374-6484-6BC7-14F0062C09A3}"/>
          </ac:spMkLst>
        </pc:spChg>
        <pc:picChg chg="del">
          <ac:chgData name="Leen Remans" userId="S::u0150836@ucll.be::fb3f9c8e-046a-4357-a645-8cdc43897f25" providerId="AD" clId="Web-{0D7E2A98-F539-44F6-963B-AE9AFD6F22FA}" dt="2023-10-10T19:53:26.769" v="114"/>
          <ac:picMkLst>
            <pc:docMk/>
            <pc:sldMk cId="2796002595" sldId="478"/>
            <ac:picMk id="5" creationId="{055B44C3-2851-ACAE-67D4-80D1E2E2EDC9}"/>
          </ac:picMkLst>
        </pc:picChg>
      </pc:sldChg>
      <pc:sldChg chg="del">
        <pc:chgData name="Leen Remans" userId="S::u0150836@ucll.be::fb3f9c8e-046a-4357-a645-8cdc43897f25" providerId="AD" clId="Web-{0D7E2A98-F539-44F6-963B-AE9AFD6F22FA}" dt="2023-10-10T19:48:10.995" v="14"/>
        <pc:sldMkLst>
          <pc:docMk/>
          <pc:sldMk cId="3779104355" sldId="478"/>
        </pc:sldMkLst>
      </pc:sldChg>
      <pc:sldChg chg="modSp add replId">
        <pc:chgData name="Leen Remans" userId="S::u0150836@ucll.be::fb3f9c8e-046a-4357-a645-8cdc43897f25" providerId="AD" clId="Web-{0D7E2A98-F539-44F6-963B-AE9AFD6F22FA}" dt="2023-10-10T19:56:00.008" v="171" actId="20577"/>
        <pc:sldMkLst>
          <pc:docMk/>
          <pc:sldMk cId="2331685264" sldId="479"/>
        </pc:sldMkLst>
        <pc:spChg chg="mod">
          <ac:chgData name="Leen Remans" userId="S::u0150836@ucll.be::fb3f9c8e-046a-4357-a645-8cdc43897f25" providerId="AD" clId="Web-{0D7E2A98-F539-44F6-963B-AE9AFD6F22FA}" dt="2023-10-10T19:56:00.008" v="171" actId="20577"/>
          <ac:spMkLst>
            <pc:docMk/>
            <pc:sldMk cId="2331685264" sldId="479"/>
            <ac:spMk id="2" creationId="{2F8CEA18-6C5B-4FA8-928B-E3F9DB3EB78C}"/>
          </ac:spMkLst>
        </pc:spChg>
      </pc:sldChg>
      <pc:sldChg chg="del">
        <pc:chgData name="Leen Remans" userId="S::u0150836@ucll.be::fb3f9c8e-046a-4357-a645-8cdc43897f25" providerId="AD" clId="Web-{0D7E2A98-F539-44F6-963B-AE9AFD6F22FA}" dt="2023-10-10T19:48:10.995" v="12"/>
        <pc:sldMkLst>
          <pc:docMk/>
          <pc:sldMk cId="2439594144" sldId="479"/>
        </pc:sldMkLst>
      </pc:sldChg>
      <pc:sldChg chg="del">
        <pc:chgData name="Leen Remans" userId="S::u0150836@ucll.be::fb3f9c8e-046a-4357-a645-8cdc43897f25" providerId="AD" clId="Web-{0D7E2A98-F539-44F6-963B-AE9AFD6F22FA}" dt="2023-10-10T19:48:11.010" v="21"/>
        <pc:sldMkLst>
          <pc:docMk/>
          <pc:sldMk cId="3717521307" sldId="480"/>
        </pc:sldMkLst>
      </pc:sldChg>
      <pc:sldChg chg="del">
        <pc:chgData name="Leen Remans" userId="S::u0150836@ucll.be::fb3f9c8e-046a-4357-a645-8cdc43897f25" providerId="AD" clId="Web-{0D7E2A98-F539-44F6-963B-AE9AFD6F22FA}" dt="2023-10-10T19:48:11.010" v="29"/>
        <pc:sldMkLst>
          <pc:docMk/>
          <pc:sldMk cId="618326645" sldId="481"/>
        </pc:sldMkLst>
      </pc:sldChg>
      <pc:sldChg chg="del">
        <pc:chgData name="Leen Remans" userId="S::u0150836@ucll.be::fb3f9c8e-046a-4357-a645-8cdc43897f25" providerId="AD" clId="Web-{0D7E2A98-F539-44F6-963B-AE9AFD6F22FA}" dt="2023-10-10T19:48:11.026" v="34"/>
        <pc:sldMkLst>
          <pc:docMk/>
          <pc:sldMk cId="3816678981" sldId="482"/>
        </pc:sldMkLst>
      </pc:sldChg>
    </pc:docChg>
  </pc:docChgLst>
  <pc:docChgLst>
    <pc:chgData name="Leen Remans" userId="S::u0150836@ucll.be::fb3f9c8e-046a-4357-a645-8cdc43897f25" providerId="AD" clId="Web-{BBAA0B6F-90E5-42F7-B3FA-DA82FDF81EF8}"/>
    <pc:docChg chg="delSld modSld">
      <pc:chgData name="Leen Remans" userId="S::u0150836@ucll.be::fb3f9c8e-046a-4357-a645-8cdc43897f25" providerId="AD" clId="Web-{BBAA0B6F-90E5-42F7-B3FA-DA82FDF81EF8}" dt="2023-10-11T09:19:07.125" v="230" actId="20577"/>
      <pc:docMkLst>
        <pc:docMk/>
      </pc:docMkLst>
      <pc:sldChg chg="modSp">
        <pc:chgData name="Leen Remans" userId="S::u0150836@ucll.be::fb3f9c8e-046a-4357-a645-8cdc43897f25" providerId="AD" clId="Web-{BBAA0B6F-90E5-42F7-B3FA-DA82FDF81EF8}" dt="2023-10-11T09:19:07.125" v="230" actId="20577"/>
        <pc:sldMkLst>
          <pc:docMk/>
          <pc:sldMk cId="1131398400" sldId="482"/>
        </pc:sldMkLst>
        <pc:spChg chg="mod">
          <ac:chgData name="Leen Remans" userId="S::u0150836@ucll.be::fb3f9c8e-046a-4357-a645-8cdc43897f25" providerId="AD" clId="Web-{BBAA0B6F-90E5-42F7-B3FA-DA82FDF81EF8}" dt="2023-10-11T09:19:07.125" v="230" actId="20577"/>
          <ac:spMkLst>
            <pc:docMk/>
            <pc:sldMk cId="1131398400" sldId="482"/>
            <ac:spMk id="3" creationId="{ADA729CA-397A-4198-B0AD-7AE09EAFA405}"/>
          </ac:spMkLst>
        </pc:spChg>
      </pc:sldChg>
      <pc:sldChg chg="modSp">
        <pc:chgData name="Leen Remans" userId="S::u0150836@ucll.be::fb3f9c8e-046a-4357-a645-8cdc43897f25" providerId="AD" clId="Web-{BBAA0B6F-90E5-42F7-B3FA-DA82FDF81EF8}" dt="2023-10-11T09:14:52.805" v="194" actId="20577"/>
        <pc:sldMkLst>
          <pc:docMk/>
          <pc:sldMk cId="1409500488" sldId="485"/>
        </pc:sldMkLst>
        <pc:spChg chg="mod">
          <ac:chgData name="Leen Remans" userId="S::u0150836@ucll.be::fb3f9c8e-046a-4357-a645-8cdc43897f25" providerId="AD" clId="Web-{BBAA0B6F-90E5-42F7-B3FA-DA82FDF81EF8}" dt="2023-10-11T09:07:03.243" v="15" actId="20577"/>
          <ac:spMkLst>
            <pc:docMk/>
            <pc:sldMk cId="1409500488" sldId="485"/>
            <ac:spMk id="3" creationId="{ADA729CA-397A-4198-B0AD-7AE09EAFA405}"/>
          </ac:spMkLst>
        </pc:spChg>
        <pc:spChg chg="mod">
          <ac:chgData name="Leen Remans" userId="S::u0150836@ucll.be::fb3f9c8e-046a-4357-a645-8cdc43897f25" providerId="AD" clId="Web-{BBAA0B6F-90E5-42F7-B3FA-DA82FDF81EF8}" dt="2023-10-11T09:14:52.805" v="194" actId="20577"/>
          <ac:spMkLst>
            <pc:docMk/>
            <pc:sldMk cId="1409500488" sldId="485"/>
            <ac:spMk id="4" creationId="{78C95F1E-F528-B272-AA63-849578788BF8}"/>
          </ac:spMkLst>
        </pc:spChg>
        <pc:spChg chg="mod">
          <ac:chgData name="Leen Remans" userId="S::u0150836@ucll.be::fb3f9c8e-046a-4357-a645-8cdc43897f25" providerId="AD" clId="Web-{BBAA0B6F-90E5-42F7-B3FA-DA82FDF81EF8}" dt="2023-10-11T09:07:37.931" v="27" actId="1076"/>
          <ac:spMkLst>
            <pc:docMk/>
            <pc:sldMk cId="1409500488" sldId="485"/>
            <ac:spMk id="21" creationId="{83197E63-309B-07D7-B156-00C108316C3D}"/>
          </ac:spMkLst>
        </pc:spChg>
        <pc:spChg chg="mod">
          <ac:chgData name="Leen Remans" userId="S::u0150836@ucll.be::fb3f9c8e-046a-4357-a645-8cdc43897f25" providerId="AD" clId="Web-{BBAA0B6F-90E5-42F7-B3FA-DA82FDF81EF8}" dt="2023-10-11T09:07:35.478" v="26" actId="1076"/>
          <ac:spMkLst>
            <pc:docMk/>
            <pc:sldMk cId="1409500488" sldId="485"/>
            <ac:spMk id="23" creationId="{4BC0C609-816B-54F6-5174-2F46C602F886}"/>
          </ac:spMkLst>
        </pc:spChg>
        <pc:spChg chg="mod">
          <ac:chgData name="Leen Remans" userId="S::u0150836@ucll.be::fb3f9c8e-046a-4357-a645-8cdc43897f25" providerId="AD" clId="Web-{BBAA0B6F-90E5-42F7-B3FA-DA82FDF81EF8}" dt="2023-10-11T09:07:47.400" v="29" actId="1076"/>
          <ac:spMkLst>
            <pc:docMk/>
            <pc:sldMk cId="1409500488" sldId="485"/>
            <ac:spMk id="25" creationId="{548DBAC1-A8ED-8D7D-2EF8-B7216A67EE94}"/>
          </ac:spMkLst>
        </pc:spChg>
        <pc:spChg chg="mod">
          <ac:chgData name="Leen Remans" userId="S::u0150836@ucll.be::fb3f9c8e-046a-4357-a645-8cdc43897f25" providerId="AD" clId="Web-{BBAA0B6F-90E5-42F7-B3FA-DA82FDF81EF8}" dt="2023-10-11T09:07:21.228" v="22" actId="14100"/>
          <ac:spMkLst>
            <pc:docMk/>
            <pc:sldMk cId="1409500488" sldId="485"/>
            <ac:spMk id="27" creationId="{A35AF197-61C7-9891-D409-250F1E5CABCF}"/>
          </ac:spMkLst>
        </pc:spChg>
        <pc:spChg chg="mod">
          <ac:chgData name="Leen Remans" userId="S::u0150836@ucll.be::fb3f9c8e-046a-4357-a645-8cdc43897f25" providerId="AD" clId="Web-{BBAA0B6F-90E5-42F7-B3FA-DA82FDF81EF8}" dt="2023-10-11T09:07:43.838" v="28" actId="1076"/>
          <ac:spMkLst>
            <pc:docMk/>
            <pc:sldMk cId="1409500488" sldId="485"/>
            <ac:spMk id="29" creationId="{F839CBC9-1A62-2C4C-C950-2AD738E2558D}"/>
          </ac:spMkLst>
        </pc:spChg>
        <pc:spChg chg="mod">
          <ac:chgData name="Leen Remans" userId="S::u0150836@ucll.be::fb3f9c8e-046a-4357-a645-8cdc43897f25" providerId="AD" clId="Web-{BBAA0B6F-90E5-42F7-B3FA-DA82FDF81EF8}" dt="2023-10-11T09:07:55.854" v="30" actId="1076"/>
          <ac:spMkLst>
            <pc:docMk/>
            <pc:sldMk cId="1409500488" sldId="485"/>
            <ac:spMk id="30" creationId="{08C0EA61-0711-AD9B-C078-81882A0942E8}"/>
          </ac:spMkLst>
        </pc:spChg>
        <pc:picChg chg="mod">
          <ac:chgData name="Leen Remans" userId="S::u0150836@ucll.be::fb3f9c8e-046a-4357-a645-8cdc43897f25" providerId="AD" clId="Web-{BBAA0B6F-90E5-42F7-B3FA-DA82FDF81EF8}" dt="2023-10-11T09:07:26.118" v="24" actId="1076"/>
          <ac:picMkLst>
            <pc:docMk/>
            <pc:sldMk cId="1409500488" sldId="485"/>
            <ac:picMk id="15" creationId="{E6FACB3A-3A58-8298-DF42-E158912E3DA4}"/>
          </ac:picMkLst>
        </pc:picChg>
        <pc:picChg chg="mod">
          <ac:chgData name="Leen Remans" userId="S::u0150836@ucll.be::fb3f9c8e-046a-4357-a645-8cdc43897f25" providerId="AD" clId="Web-{BBAA0B6F-90E5-42F7-B3FA-DA82FDF81EF8}" dt="2023-10-11T09:07:20.743" v="17" actId="14100"/>
          <ac:picMkLst>
            <pc:docMk/>
            <pc:sldMk cId="1409500488" sldId="485"/>
            <ac:picMk id="17" creationId="{F1560E73-7C26-50BD-8C1F-0620EFB0BEBB}"/>
          </ac:picMkLst>
        </pc:picChg>
        <pc:picChg chg="mod">
          <ac:chgData name="Leen Remans" userId="S::u0150836@ucll.be::fb3f9c8e-046a-4357-a645-8cdc43897f25" providerId="AD" clId="Web-{BBAA0B6F-90E5-42F7-B3FA-DA82FDF81EF8}" dt="2023-10-11T09:07:32.462" v="25" actId="1076"/>
          <ac:picMkLst>
            <pc:docMk/>
            <pc:sldMk cId="1409500488" sldId="485"/>
            <ac:picMk id="19" creationId="{151F7871-5315-B392-95CB-3A269E88541F}"/>
          </ac:picMkLst>
        </pc:picChg>
      </pc:sldChg>
      <pc:sldChg chg="modSp">
        <pc:chgData name="Leen Remans" userId="S::u0150836@ucll.be::fb3f9c8e-046a-4357-a645-8cdc43897f25" providerId="AD" clId="Web-{BBAA0B6F-90E5-42F7-B3FA-DA82FDF81EF8}" dt="2023-10-11T09:13:28.802" v="170" actId="20577"/>
        <pc:sldMkLst>
          <pc:docMk/>
          <pc:sldMk cId="2159886419" sldId="486"/>
        </pc:sldMkLst>
        <pc:spChg chg="mod">
          <ac:chgData name="Leen Remans" userId="S::u0150836@ucll.be::fb3f9c8e-046a-4357-a645-8cdc43897f25" providerId="AD" clId="Web-{BBAA0B6F-90E5-42F7-B3FA-DA82FDF81EF8}" dt="2023-10-11T09:13:03.926" v="162" actId="20577"/>
          <ac:spMkLst>
            <pc:docMk/>
            <pc:sldMk cId="2159886419" sldId="486"/>
            <ac:spMk id="4" creationId="{78C95F1E-F528-B272-AA63-849578788BF8}"/>
          </ac:spMkLst>
        </pc:spChg>
        <pc:spChg chg="mod">
          <ac:chgData name="Leen Remans" userId="S::u0150836@ucll.be::fb3f9c8e-046a-4357-a645-8cdc43897f25" providerId="AD" clId="Web-{BBAA0B6F-90E5-42F7-B3FA-DA82FDF81EF8}" dt="2023-10-11T09:13:28.802" v="170" actId="20577"/>
          <ac:spMkLst>
            <pc:docMk/>
            <pc:sldMk cId="2159886419" sldId="486"/>
            <ac:spMk id="24" creationId="{68706370-251A-1CCA-452D-DCB1048AD82C}"/>
          </ac:spMkLst>
        </pc:spChg>
      </pc:sldChg>
      <pc:sldChg chg="modSp">
        <pc:chgData name="Leen Remans" userId="S::u0150836@ucll.be::fb3f9c8e-046a-4357-a645-8cdc43897f25" providerId="AD" clId="Web-{BBAA0B6F-90E5-42F7-B3FA-DA82FDF81EF8}" dt="2023-10-11T09:14:29.991" v="186" actId="20577"/>
        <pc:sldMkLst>
          <pc:docMk/>
          <pc:sldMk cId="3100246758" sldId="488"/>
        </pc:sldMkLst>
        <pc:spChg chg="mod">
          <ac:chgData name="Leen Remans" userId="S::u0150836@ucll.be::fb3f9c8e-046a-4357-a645-8cdc43897f25" providerId="AD" clId="Web-{BBAA0B6F-90E5-42F7-B3FA-DA82FDF81EF8}" dt="2023-10-11T09:14:29.991" v="186" actId="20577"/>
          <ac:spMkLst>
            <pc:docMk/>
            <pc:sldMk cId="3100246758" sldId="488"/>
            <ac:spMk id="4" creationId="{78C95F1E-F528-B272-AA63-849578788BF8}"/>
          </ac:spMkLst>
        </pc:spChg>
      </pc:sldChg>
      <pc:sldChg chg="addSp delSp modSp">
        <pc:chgData name="Leen Remans" userId="S::u0150836@ucll.be::fb3f9c8e-046a-4357-a645-8cdc43897f25" providerId="AD" clId="Web-{BBAA0B6F-90E5-42F7-B3FA-DA82FDF81EF8}" dt="2023-10-11T09:18:26.765" v="226" actId="1076"/>
        <pc:sldMkLst>
          <pc:docMk/>
          <pc:sldMk cId="2865929258" sldId="491"/>
        </pc:sldMkLst>
        <pc:spChg chg="mod">
          <ac:chgData name="Leen Remans" userId="S::u0150836@ucll.be::fb3f9c8e-046a-4357-a645-8cdc43897f25" providerId="AD" clId="Web-{BBAA0B6F-90E5-42F7-B3FA-DA82FDF81EF8}" dt="2023-10-11T09:18:24.218" v="225" actId="1076"/>
          <ac:spMkLst>
            <pc:docMk/>
            <pc:sldMk cId="2865929258" sldId="491"/>
            <ac:spMk id="2" creationId="{2F8CEA18-6C5B-4FA8-928B-E3F9DB3EB78C}"/>
          </ac:spMkLst>
        </pc:spChg>
        <pc:spChg chg="add mod">
          <ac:chgData name="Leen Remans" userId="S::u0150836@ucll.be::fb3f9c8e-046a-4357-a645-8cdc43897f25" providerId="AD" clId="Web-{BBAA0B6F-90E5-42F7-B3FA-DA82FDF81EF8}" dt="2023-10-11T09:18:26.765" v="226" actId="1076"/>
          <ac:spMkLst>
            <pc:docMk/>
            <pc:sldMk cId="2865929258" sldId="491"/>
            <ac:spMk id="5" creationId="{0BAE35C4-CEAC-DE64-046A-ED26C2E7CC2F}"/>
          </ac:spMkLst>
        </pc:spChg>
        <pc:picChg chg="mod modCrop">
          <ac:chgData name="Leen Remans" userId="S::u0150836@ucll.be::fb3f9c8e-046a-4357-a645-8cdc43897f25" providerId="AD" clId="Web-{BBAA0B6F-90E5-42F7-B3FA-DA82FDF81EF8}" dt="2023-10-11T09:17:51.732" v="203" actId="1076"/>
          <ac:picMkLst>
            <pc:docMk/>
            <pc:sldMk cId="2865929258" sldId="491"/>
            <ac:picMk id="3" creationId="{763C5761-686D-F097-54E2-8FEC453B2602}"/>
          </ac:picMkLst>
        </pc:picChg>
        <pc:picChg chg="del">
          <ac:chgData name="Leen Remans" userId="S::u0150836@ucll.be::fb3f9c8e-046a-4357-a645-8cdc43897f25" providerId="AD" clId="Web-{BBAA0B6F-90E5-42F7-B3FA-DA82FDF81EF8}" dt="2023-10-11T09:08:19.604" v="31"/>
          <ac:picMkLst>
            <pc:docMk/>
            <pc:sldMk cId="2865929258" sldId="491"/>
            <ac:picMk id="4" creationId="{DA9DBA02-C7E9-5653-5882-B0DEC67E0A19}"/>
          </ac:picMkLst>
        </pc:picChg>
      </pc:sldChg>
      <pc:sldChg chg="del">
        <pc:chgData name="Leen Remans" userId="S::u0150836@ucll.be::fb3f9c8e-046a-4357-a645-8cdc43897f25" providerId="AD" clId="Web-{BBAA0B6F-90E5-42F7-B3FA-DA82FDF81EF8}" dt="2023-10-11T09:06:12.663" v="0"/>
        <pc:sldMkLst>
          <pc:docMk/>
          <pc:sldMk cId="3762996459" sldId="492"/>
        </pc:sldMkLst>
      </pc:sldChg>
    </pc:docChg>
  </pc:docChgLst>
  <pc:docChgLst>
    <pc:chgData name="Leen Remans" userId="S::u0150836@ucll.be::fb3f9c8e-046a-4357-a645-8cdc43897f25" providerId="AD" clId="Web-{D9BA586B-ECE0-4F52-A38C-AE937798D1DB}"/>
    <pc:docChg chg="modSld">
      <pc:chgData name="Leen Remans" userId="S::u0150836@ucll.be::fb3f9c8e-046a-4357-a645-8cdc43897f25" providerId="AD" clId="Web-{D9BA586B-ECE0-4F52-A38C-AE937798D1DB}" dt="2023-10-10T21:26:41.946" v="31" actId="1076"/>
      <pc:docMkLst>
        <pc:docMk/>
      </pc:docMkLst>
      <pc:sldChg chg="addSp delSp modSp">
        <pc:chgData name="Leen Remans" userId="S::u0150836@ucll.be::fb3f9c8e-046a-4357-a645-8cdc43897f25" providerId="AD" clId="Web-{D9BA586B-ECE0-4F52-A38C-AE937798D1DB}" dt="2023-10-10T21:26:41.946" v="31" actId="1076"/>
        <pc:sldMkLst>
          <pc:docMk/>
          <pc:sldMk cId="3859210358" sldId="481"/>
        </pc:sldMkLst>
        <pc:picChg chg="add mod">
          <ac:chgData name="Leen Remans" userId="S::u0150836@ucll.be::fb3f9c8e-046a-4357-a645-8cdc43897f25" providerId="AD" clId="Web-{D9BA586B-ECE0-4F52-A38C-AE937798D1DB}" dt="2023-10-10T21:26:41.946" v="31" actId="1076"/>
          <ac:picMkLst>
            <pc:docMk/>
            <pc:sldMk cId="3859210358" sldId="481"/>
            <ac:picMk id="5" creationId="{1B73FA99-BD5A-3036-B791-758A0C488E1D}"/>
          </ac:picMkLst>
        </pc:picChg>
        <pc:picChg chg="add del mod">
          <ac:chgData name="Leen Remans" userId="S::u0150836@ucll.be::fb3f9c8e-046a-4357-a645-8cdc43897f25" providerId="AD" clId="Web-{D9BA586B-ECE0-4F52-A38C-AE937798D1DB}" dt="2023-10-10T21:26:13.913" v="15"/>
          <ac:picMkLst>
            <pc:docMk/>
            <pc:sldMk cId="3859210358" sldId="481"/>
            <ac:picMk id="6" creationId="{1C439A3A-4DA2-3339-88B5-EE691028E41C}"/>
          </ac:picMkLst>
        </pc:picChg>
        <pc:picChg chg="add del mod">
          <ac:chgData name="Leen Remans" userId="S::u0150836@ucll.be::fb3f9c8e-046a-4357-a645-8cdc43897f25" providerId="AD" clId="Web-{D9BA586B-ECE0-4F52-A38C-AE937798D1DB}" dt="2023-10-10T21:26:13.913" v="14"/>
          <ac:picMkLst>
            <pc:docMk/>
            <pc:sldMk cId="3859210358" sldId="481"/>
            <ac:picMk id="7" creationId="{371689EF-A3F5-7F67-07CE-53AB8E6BD3BE}"/>
          </ac:picMkLst>
        </pc:picChg>
        <pc:picChg chg="add del mod">
          <ac:chgData name="Leen Remans" userId="S::u0150836@ucll.be::fb3f9c8e-046a-4357-a645-8cdc43897f25" providerId="AD" clId="Web-{D9BA586B-ECE0-4F52-A38C-AE937798D1DB}" dt="2023-10-10T21:26:13.913" v="13"/>
          <ac:picMkLst>
            <pc:docMk/>
            <pc:sldMk cId="3859210358" sldId="481"/>
            <ac:picMk id="8" creationId="{C096B4FF-FBDF-9544-BC94-35AE6E773E83}"/>
          </ac:picMkLst>
        </pc:picChg>
        <pc:picChg chg="add del mod">
          <ac:chgData name="Leen Remans" userId="S::u0150836@ucll.be::fb3f9c8e-046a-4357-a645-8cdc43897f25" providerId="AD" clId="Web-{D9BA586B-ECE0-4F52-A38C-AE937798D1DB}" dt="2023-10-10T21:26:13.913" v="12"/>
          <ac:picMkLst>
            <pc:docMk/>
            <pc:sldMk cId="3859210358" sldId="481"/>
            <ac:picMk id="9" creationId="{C6AAD0D6-3B0B-C28A-1505-ABF325DB6F2D}"/>
          </ac:picMkLst>
        </pc:picChg>
        <pc:picChg chg="add del mod">
          <ac:chgData name="Leen Remans" userId="S::u0150836@ucll.be::fb3f9c8e-046a-4357-a645-8cdc43897f25" providerId="AD" clId="Web-{D9BA586B-ECE0-4F52-A38C-AE937798D1DB}" dt="2023-10-10T21:26:13.913" v="11"/>
          <ac:picMkLst>
            <pc:docMk/>
            <pc:sldMk cId="3859210358" sldId="481"/>
            <ac:picMk id="10" creationId="{65F74884-3C4F-0559-D719-F987EAFC7D82}"/>
          </ac:picMkLst>
        </pc:picChg>
        <pc:picChg chg="add del mod">
          <ac:chgData name="Leen Remans" userId="S::u0150836@ucll.be::fb3f9c8e-046a-4357-a645-8cdc43897f25" providerId="AD" clId="Web-{D9BA586B-ECE0-4F52-A38C-AE937798D1DB}" dt="2023-10-10T21:26:13.913" v="10"/>
          <ac:picMkLst>
            <pc:docMk/>
            <pc:sldMk cId="3859210358" sldId="481"/>
            <ac:picMk id="11" creationId="{2D988DA5-98A7-7EF2-B775-6A748DD538E1}"/>
          </ac:picMkLst>
        </pc:picChg>
        <pc:picChg chg="add del mod">
          <ac:chgData name="Leen Remans" userId="S::u0150836@ucll.be::fb3f9c8e-046a-4357-a645-8cdc43897f25" providerId="AD" clId="Web-{D9BA586B-ECE0-4F52-A38C-AE937798D1DB}" dt="2023-10-10T21:26:13.913" v="9"/>
          <ac:picMkLst>
            <pc:docMk/>
            <pc:sldMk cId="3859210358" sldId="481"/>
            <ac:picMk id="12" creationId="{5CB98486-6031-C338-7D97-68548EC3060E}"/>
          </ac:picMkLst>
        </pc:picChg>
      </pc:sldChg>
      <pc:sldChg chg="addSp modSp">
        <pc:chgData name="Leen Remans" userId="S::u0150836@ucll.be::fb3f9c8e-046a-4357-a645-8cdc43897f25" providerId="AD" clId="Web-{D9BA586B-ECE0-4F52-A38C-AE937798D1DB}" dt="2023-10-10T21:26:25.555" v="29" actId="1076"/>
        <pc:sldMkLst>
          <pc:docMk/>
          <pc:sldMk cId="3901339805" sldId="483"/>
        </pc:sldMkLst>
        <pc:picChg chg="add mod">
          <ac:chgData name="Leen Remans" userId="S::u0150836@ucll.be::fb3f9c8e-046a-4357-a645-8cdc43897f25" providerId="AD" clId="Web-{D9BA586B-ECE0-4F52-A38C-AE937798D1DB}" dt="2023-10-10T21:26:24.945" v="23" actId="1076"/>
          <ac:picMkLst>
            <pc:docMk/>
            <pc:sldMk cId="3901339805" sldId="483"/>
            <ac:picMk id="5" creationId="{DB97AF85-24BC-B3A2-8D3D-C17A826FB6AD}"/>
          </ac:picMkLst>
        </pc:picChg>
        <pc:picChg chg="add mod">
          <ac:chgData name="Leen Remans" userId="S::u0150836@ucll.be::fb3f9c8e-046a-4357-a645-8cdc43897f25" providerId="AD" clId="Web-{D9BA586B-ECE0-4F52-A38C-AE937798D1DB}" dt="2023-10-10T21:26:25.055" v="24" actId="1076"/>
          <ac:picMkLst>
            <pc:docMk/>
            <pc:sldMk cId="3901339805" sldId="483"/>
            <ac:picMk id="6" creationId="{EEF7BE1F-DF59-BFA0-A3D1-C85A299D82BE}"/>
          </ac:picMkLst>
        </pc:picChg>
        <pc:picChg chg="add mod">
          <ac:chgData name="Leen Remans" userId="S::u0150836@ucll.be::fb3f9c8e-046a-4357-a645-8cdc43897f25" providerId="AD" clId="Web-{D9BA586B-ECE0-4F52-A38C-AE937798D1DB}" dt="2023-10-10T21:26:25.195" v="25" actId="1076"/>
          <ac:picMkLst>
            <pc:docMk/>
            <pc:sldMk cId="3901339805" sldId="483"/>
            <ac:picMk id="7" creationId="{D6B86834-E042-526A-1F97-ECCA8E7D1681}"/>
          </ac:picMkLst>
        </pc:picChg>
        <pc:picChg chg="add mod">
          <ac:chgData name="Leen Remans" userId="S::u0150836@ucll.be::fb3f9c8e-046a-4357-a645-8cdc43897f25" providerId="AD" clId="Web-{D9BA586B-ECE0-4F52-A38C-AE937798D1DB}" dt="2023-10-10T21:26:25.305" v="26" actId="1076"/>
          <ac:picMkLst>
            <pc:docMk/>
            <pc:sldMk cId="3901339805" sldId="483"/>
            <ac:picMk id="8" creationId="{8746036A-9CE5-2819-719B-3C25C4068E54}"/>
          </ac:picMkLst>
        </pc:picChg>
        <pc:picChg chg="add mod">
          <ac:chgData name="Leen Remans" userId="S::u0150836@ucll.be::fb3f9c8e-046a-4357-a645-8cdc43897f25" providerId="AD" clId="Web-{D9BA586B-ECE0-4F52-A38C-AE937798D1DB}" dt="2023-10-10T21:26:25.383" v="27" actId="1076"/>
          <ac:picMkLst>
            <pc:docMk/>
            <pc:sldMk cId="3901339805" sldId="483"/>
            <ac:picMk id="9" creationId="{7DB2DFB1-575A-F38F-49CC-6F46E73A806C}"/>
          </ac:picMkLst>
        </pc:picChg>
        <pc:picChg chg="add mod">
          <ac:chgData name="Leen Remans" userId="S::u0150836@ucll.be::fb3f9c8e-046a-4357-a645-8cdc43897f25" providerId="AD" clId="Web-{D9BA586B-ECE0-4F52-A38C-AE937798D1DB}" dt="2023-10-10T21:26:25.523" v="28" actId="1076"/>
          <ac:picMkLst>
            <pc:docMk/>
            <pc:sldMk cId="3901339805" sldId="483"/>
            <ac:picMk id="10" creationId="{267F58CD-7827-4E50-B545-87C9DCDF74EA}"/>
          </ac:picMkLst>
        </pc:picChg>
        <pc:picChg chg="add mod">
          <ac:chgData name="Leen Remans" userId="S::u0150836@ucll.be::fb3f9c8e-046a-4357-a645-8cdc43897f25" providerId="AD" clId="Web-{D9BA586B-ECE0-4F52-A38C-AE937798D1DB}" dt="2023-10-10T21:26:25.555" v="29" actId="1076"/>
          <ac:picMkLst>
            <pc:docMk/>
            <pc:sldMk cId="3901339805" sldId="483"/>
            <ac:picMk id="11" creationId="{A89B888E-2B36-576F-1F3A-20D04AEDD1F3}"/>
          </ac:picMkLst>
        </pc:picChg>
      </pc:sldChg>
    </pc:docChg>
  </pc:docChgLst>
  <pc:docChgLst>
    <pc:chgData name="Kathleen Roosen" userId="d1042592-a5f3-478a-be04-bc8402dbbc74" providerId="ADAL" clId="{E80ECB3F-E76B-46A9-849D-94D8C17D0290}"/>
    <pc:docChg chg="sldOrd">
      <pc:chgData name="Kathleen Roosen" userId="d1042592-a5f3-478a-be04-bc8402dbbc74" providerId="ADAL" clId="{E80ECB3F-E76B-46A9-849D-94D8C17D0290}" dt="2023-10-16T13:13:04.670" v="0" actId="20578"/>
      <pc:docMkLst>
        <pc:docMk/>
      </pc:docMkLst>
      <pc:sldChg chg="ord">
        <pc:chgData name="Kathleen Roosen" userId="d1042592-a5f3-478a-be04-bc8402dbbc74" providerId="ADAL" clId="{E80ECB3F-E76B-46A9-849D-94D8C17D0290}" dt="2023-10-16T13:13:04.670" v="0" actId="20578"/>
        <pc:sldMkLst>
          <pc:docMk/>
          <pc:sldMk cId="2159886419" sldId="486"/>
        </pc:sldMkLst>
      </pc:sldChg>
    </pc:docChg>
  </pc:docChgLst>
  <pc:docChgLst>
    <pc:chgData name="Leen Remans" userId="S::u0150836@ucll.be::fb3f9c8e-046a-4357-a645-8cdc43897f25" providerId="AD" clId="Web-{0C02C6CF-AB03-4B65-BDAA-F77AEA563C94}"/>
    <pc:docChg chg="modSld">
      <pc:chgData name="Leen Remans" userId="S::u0150836@ucll.be::fb3f9c8e-046a-4357-a645-8cdc43897f25" providerId="AD" clId="Web-{0C02C6CF-AB03-4B65-BDAA-F77AEA563C94}" dt="2023-10-10T20:07:51.279" v="151"/>
      <pc:docMkLst>
        <pc:docMk/>
      </pc:docMkLst>
      <pc:sldChg chg="delSp modSp">
        <pc:chgData name="Leen Remans" userId="S::u0150836@ucll.be::fb3f9c8e-046a-4357-a645-8cdc43897f25" providerId="AD" clId="Web-{0C02C6CF-AB03-4B65-BDAA-F77AEA563C94}" dt="2023-10-10T20:07:51.279" v="151"/>
        <pc:sldMkLst>
          <pc:docMk/>
          <pc:sldMk cId="2796002595" sldId="478"/>
        </pc:sldMkLst>
        <pc:spChg chg="mod">
          <ac:chgData name="Leen Remans" userId="S::u0150836@ucll.be::fb3f9c8e-046a-4357-a645-8cdc43897f25" providerId="AD" clId="Web-{0C02C6CF-AB03-4B65-BDAA-F77AEA563C94}" dt="2023-10-10T20:07:40.123" v="149" actId="20577"/>
          <ac:spMkLst>
            <pc:docMk/>
            <pc:sldMk cId="2796002595" sldId="478"/>
            <ac:spMk id="3" creationId="{ADA729CA-397A-4198-B0AD-7AE09EAFA405}"/>
          </ac:spMkLst>
        </pc:spChg>
        <pc:spChg chg="del mod">
          <ac:chgData name="Leen Remans" userId="S::u0150836@ucll.be::fb3f9c8e-046a-4357-a645-8cdc43897f25" providerId="AD" clId="Web-{0C02C6CF-AB03-4B65-BDAA-F77AEA563C94}" dt="2023-10-10T20:07:51.279" v="151"/>
          <ac:spMkLst>
            <pc:docMk/>
            <pc:sldMk cId="2796002595" sldId="478"/>
            <ac:spMk id="9" creationId="{2B9AEDD0-C374-6484-6BC7-14F0062C09A3}"/>
          </ac:spMkLst>
        </pc:spChg>
        <pc:spChg chg="del">
          <ac:chgData name="Leen Remans" userId="S::u0150836@ucll.be::fb3f9c8e-046a-4357-a645-8cdc43897f25" providerId="AD" clId="Web-{0C02C6CF-AB03-4B65-BDAA-F77AEA563C94}" dt="2023-10-10T20:07:49.498" v="150"/>
          <ac:spMkLst>
            <pc:docMk/>
            <pc:sldMk cId="2796002595" sldId="478"/>
            <ac:spMk id="11" creationId="{4440A211-D8CA-1827-F2BA-6281AF0A1F3B}"/>
          </ac:spMkLst>
        </pc:spChg>
      </pc:sldChg>
      <pc:sldChg chg="addSp modSp">
        <pc:chgData name="Leen Remans" userId="S::u0150836@ucll.be::fb3f9c8e-046a-4357-a645-8cdc43897f25" providerId="AD" clId="Web-{0C02C6CF-AB03-4B65-BDAA-F77AEA563C94}" dt="2023-10-10T20:04:14.947" v="92" actId="20577"/>
        <pc:sldMkLst>
          <pc:docMk/>
          <pc:sldMk cId="2331685264" sldId="479"/>
        </pc:sldMkLst>
        <pc:spChg chg="mod">
          <ac:chgData name="Leen Remans" userId="S::u0150836@ucll.be::fb3f9c8e-046a-4357-a645-8cdc43897f25" providerId="AD" clId="Web-{0C02C6CF-AB03-4B65-BDAA-F77AEA563C94}" dt="2023-10-10T20:04:14.947" v="92" actId="20577"/>
          <ac:spMkLst>
            <pc:docMk/>
            <pc:sldMk cId="2331685264" sldId="479"/>
            <ac:spMk id="2" creationId="{2F8CEA18-6C5B-4FA8-928B-E3F9DB3EB78C}"/>
          </ac:spMkLst>
        </pc:spChg>
        <pc:picChg chg="add mod">
          <ac:chgData name="Leen Remans" userId="S::u0150836@ucll.be::fb3f9c8e-046a-4357-a645-8cdc43897f25" providerId="AD" clId="Web-{0C02C6CF-AB03-4B65-BDAA-F77AEA563C94}" dt="2023-10-10T20:02:10.788" v="2" actId="14100"/>
          <ac:picMkLst>
            <pc:docMk/>
            <pc:sldMk cId="2331685264" sldId="479"/>
            <ac:picMk id="3" creationId="{763C5761-686D-F097-54E2-8FEC453B2602}"/>
          </ac:picMkLst>
        </pc:picChg>
      </pc:sldChg>
    </pc:docChg>
  </pc:docChgLst>
  <pc:docChgLst>
    <pc:chgData name="Leen Remans" userId="S::u0150836@ucll.be::fb3f9c8e-046a-4357-a645-8cdc43897f25" providerId="AD" clId="Web-{7D285452-2BB1-43F1-BA38-62FD6A509B27}"/>
    <pc:docChg chg="modSld">
      <pc:chgData name="Leen Remans" userId="S::u0150836@ucll.be::fb3f9c8e-046a-4357-a645-8cdc43897f25" providerId="AD" clId="Web-{7D285452-2BB1-43F1-BA38-62FD6A509B27}" dt="2023-10-10T21:09:22.351" v="110" actId="20577"/>
      <pc:docMkLst>
        <pc:docMk/>
      </pc:docMkLst>
      <pc:sldChg chg="addSp delSp modSp">
        <pc:chgData name="Leen Remans" userId="S::u0150836@ucll.be::fb3f9c8e-046a-4357-a645-8cdc43897f25" providerId="AD" clId="Web-{7D285452-2BB1-43F1-BA38-62FD6A509B27}" dt="2023-10-10T21:09:22.351" v="110" actId="20577"/>
        <pc:sldMkLst>
          <pc:docMk/>
          <pc:sldMk cId="2796002595" sldId="478"/>
        </pc:sldMkLst>
        <pc:spChg chg="add mod">
          <ac:chgData name="Leen Remans" userId="S::u0150836@ucll.be::fb3f9c8e-046a-4357-a645-8cdc43897f25" providerId="AD" clId="Web-{7D285452-2BB1-43F1-BA38-62FD6A509B27}" dt="2023-10-10T21:08:39.881" v="87" actId="1076"/>
          <ac:spMkLst>
            <pc:docMk/>
            <pc:sldMk cId="2796002595" sldId="478"/>
            <ac:spMk id="12" creationId="{70D1A408-D222-7150-DD27-61C9C6F0ABC9}"/>
          </ac:spMkLst>
        </pc:spChg>
        <pc:spChg chg="add mod">
          <ac:chgData name="Leen Remans" userId="S::u0150836@ucll.be::fb3f9c8e-046a-4357-a645-8cdc43897f25" providerId="AD" clId="Web-{7D285452-2BB1-43F1-BA38-62FD6A509B27}" dt="2023-10-10T21:08:45.616" v="88" actId="1076"/>
          <ac:spMkLst>
            <pc:docMk/>
            <pc:sldMk cId="2796002595" sldId="478"/>
            <ac:spMk id="13" creationId="{A6E9885D-DAED-708D-CD5D-F6A7F38F4BCC}"/>
          </ac:spMkLst>
        </pc:spChg>
        <pc:spChg chg="add mod">
          <ac:chgData name="Leen Remans" userId="S::u0150836@ucll.be::fb3f9c8e-046a-4357-a645-8cdc43897f25" providerId="AD" clId="Web-{7D285452-2BB1-43F1-BA38-62FD6A509B27}" dt="2023-10-10T21:09:22.351" v="110" actId="20577"/>
          <ac:spMkLst>
            <pc:docMk/>
            <pc:sldMk cId="2796002595" sldId="478"/>
            <ac:spMk id="14" creationId="{E5087D59-D26D-1493-1E0C-E4EB2D0DE6A7}"/>
          </ac:spMkLst>
        </pc:spChg>
        <pc:picChg chg="add del mod">
          <ac:chgData name="Leen Remans" userId="S::u0150836@ucll.be::fb3f9c8e-046a-4357-a645-8cdc43897f25" providerId="AD" clId="Web-{7D285452-2BB1-43F1-BA38-62FD6A509B27}" dt="2023-10-10T21:06:31.642" v="50"/>
          <ac:picMkLst>
            <pc:docMk/>
            <pc:sldMk cId="2796002595" sldId="478"/>
            <ac:picMk id="5" creationId="{27EA67CA-96A2-C7C5-DF38-D7E39433307C}"/>
          </ac:picMkLst>
        </pc:picChg>
        <pc:picChg chg="add del mod">
          <ac:chgData name="Leen Remans" userId="S::u0150836@ucll.be::fb3f9c8e-046a-4357-a645-8cdc43897f25" providerId="AD" clId="Web-{7D285452-2BB1-43F1-BA38-62FD6A509B27}" dt="2023-10-10T21:06:32.173" v="51"/>
          <ac:picMkLst>
            <pc:docMk/>
            <pc:sldMk cId="2796002595" sldId="478"/>
            <ac:picMk id="6" creationId="{AAC6E2C5-82E0-2705-CADF-66023A4FD657}"/>
          </ac:picMkLst>
        </pc:picChg>
        <pc:picChg chg="add del mod">
          <ac:chgData name="Leen Remans" userId="S::u0150836@ucll.be::fb3f9c8e-046a-4357-a645-8cdc43897f25" providerId="AD" clId="Web-{7D285452-2BB1-43F1-BA38-62FD6A509B27}" dt="2023-10-10T21:06:32.689" v="52"/>
          <ac:picMkLst>
            <pc:docMk/>
            <pc:sldMk cId="2796002595" sldId="478"/>
            <ac:picMk id="7" creationId="{FAEB5E53-8C17-7651-686C-657F0C0682D9}"/>
          </ac:picMkLst>
        </pc:picChg>
        <pc:picChg chg="add mod">
          <ac:chgData name="Leen Remans" userId="S::u0150836@ucll.be::fb3f9c8e-046a-4357-a645-8cdc43897f25" providerId="AD" clId="Web-{7D285452-2BB1-43F1-BA38-62FD6A509B27}" dt="2023-10-10T21:07:05.596" v="66" actId="1076"/>
          <ac:picMkLst>
            <pc:docMk/>
            <pc:sldMk cId="2796002595" sldId="478"/>
            <ac:picMk id="8" creationId="{0545A4DF-52A0-6993-F0CA-DB9B55171868}"/>
          </ac:picMkLst>
        </pc:picChg>
        <pc:picChg chg="add mod">
          <ac:chgData name="Leen Remans" userId="S::u0150836@ucll.be::fb3f9c8e-046a-4357-a645-8cdc43897f25" providerId="AD" clId="Web-{7D285452-2BB1-43F1-BA38-62FD6A509B27}" dt="2023-10-10T21:07:05.518" v="65" actId="1076"/>
          <ac:picMkLst>
            <pc:docMk/>
            <pc:sldMk cId="2796002595" sldId="478"/>
            <ac:picMk id="9" creationId="{F230725B-B812-2BD9-7208-AA330A867AF4}"/>
          </ac:picMkLst>
        </pc:picChg>
        <pc:picChg chg="add mod">
          <ac:chgData name="Leen Remans" userId="S::u0150836@ucll.be::fb3f9c8e-046a-4357-a645-8cdc43897f25" providerId="AD" clId="Web-{7D285452-2BB1-43F1-BA38-62FD6A509B27}" dt="2023-10-10T21:07:05.674" v="67" actId="1076"/>
          <ac:picMkLst>
            <pc:docMk/>
            <pc:sldMk cId="2796002595" sldId="478"/>
            <ac:picMk id="10" creationId="{415C0763-6FA0-36D6-D5FE-6A5641ABA50F}"/>
          </ac:picMkLst>
        </pc:picChg>
      </pc:sldChg>
    </pc:docChg>
  </pc:docChgLst>
  <pc:docChgLst>
    <pc:chgData name="Leen Remans" userId="S::u0150836@ucll.be::fb3f9c8e-046a-4357-a645-8cdc43897f25" providerId="AD" clId="Web-{87C12A2F-BF36-4B2C-969E-A02AD5BA2B7C}"/>
    <pc:docChg chg="addSld modSld">
      <pc:chgData name="Leen Remans" userId="S::u0150836@ucll.be::fb3f9c8e-046a-4357-a645-8cdc43897f25" providerId="AD" clId="Web-{87C12A2F-BF36-4B2C-969E-A02AD5BA2B7C}" dt="2023-10-10T21:24:27.511" v="196" actId="20577"/>
      <pc:docMkLst>
        <pc:docMk/>
      </pc:docMkLst>
      <pc:sldChg chg="addSp delSp modSp">
        <pc:chgData name="Leen Remans" userId="S::u0150836@ucll.be::fb3f9c8e-046a-4357-a645-8cdc43897f25" providerId="AD" clId="Web-{87C12A2F-BF36-4B2C-969E-A02AD5BA2B7C}" dt="2023-10-10T21:17:27.718" v="161" actId="20577"/>
        <pc:sldMkLst>
          <pc:docMk/>
          <pc:sldMk cId="2796002595" sldId="478"/>
        </pc:sldMkLst>
        <pc:spChg chg="add del mod">
          <ac:chgData name="Leen Remans" userId="S::u0150836@ucll.be::fb3f9c8e-046a-4357-a645-8cdc43897f25" providerId="AD" clId="Web-{87C12A2F-BF36-4B2C-969E-A02AD5BA2B7C}" dt="2023-10-10T21:11:16.029" v="5"/>
          <ac:spMkLst>
            <pc:docMk/>
            <pc:sldMk cId="2796002595" sldId="478"/>
            <ac:spMk id="5" creationId="{C4FC9E17-9D9C-99A6-D8B1-F466956BA401}"/>
          </ac:spMkLst>
        </pc:spChg>
        <pc:spChg chg="add mod">
          <ac:chgData name="Leen Remans" userId="S::u0150836@ucll.be::fb3f9c8e-046a-4357-a645-8cdc43897f25" providerId="AD" clId="Web-{87C12A2F-BF36-4B2C-969E-A02AD5BA2B7C}" dt="2023-10-10T21:13:38.251" v="73" actId="20577"/>
          <ac:spMkLst>
            <pc:docMk/>
            <pc:sldMk cId="2796002595" sldId="478"/>
            <ac:spMk id="6" creationId="{A76904F8-A734-0EE4-32AF-6AF60C26FFF2}"/>
          </ac:spMkLst>
        </pc:spChg>
        <pc:spChg chg="add mod">
          <ac:chgData name="Leen Remans" userId="S::u0150836@ucll.be::fb3f9c8e-046a-4357-a645-8cdc43897f25" providerId="AD" clId="Web-{87C12A2F-BF36-4B2C-969E-A02AD5BA2B7C}" dt="2023-10-10T21:15:04.316" v="131" actId="20577"/>
          <ac:spMkLst>
            <pc:docMk/>
            <pc:sldMk cId="2796002595" sldId="478"/>
            <ac:spMk id="7" creationId="{2ADB9DB2-031B-0999-78AC-BB4C424269BE}"/>
          </ac:spMkLst>
        </pc:spChg>
        <pc:spChg chg="add mod">
          <ac:chgData name="Leen Remans" userId="S::u0150836@ucll.be::fb3f9c8e-046a-4357-a645-8cdc43897f25" providerId="AD" clId="Web-{87C12A2F-BF36-4B2C-969E-A02AD5BA2B7C}" dt="2023-10-10T21:17:27.718" v="161" actId="20577"/>
          <ac:spMkLst>
            <pc:docMk/>
            <pc:sldMk cId="2796002595" sldId="478"/>
            <ac:spMk id="11" creationId="{003C9746-F205-1B5F-7643-6ADCBA7A838D}"/>
          </ac:spMkLst>
        </pc:spChg>
        <pc:spChg chg="mod">
          <ac:chgData name="Leen Remans" userId="S::u0150836@ucll.be::fb3f9c8e-046a-4357-a645-8cdc43897f25" providerId="AD" clId="Web-{87C12A2F-BF36-4B2C-969E-A02AD5BA2B7C}" dt="2023-10-10T21:15:09.519" v="132" actId="20577"/>
          <ac:spMkLst>
            <pc:docMk/>
            <pc:sldMk cId="2796002595" sldId="478"/>
            <ac:spMk id="14" creationId="{E5087D59-D26D-1493-1E0C-E4EB2D0DE6A7}"/>
          </ac:spMkLst>
        </pc:spChg>
      </pc:sldChg>
      <pc:sldChg chg="modSp">
        <pc:chgData name="Leen Remans" userId="S::u0150836@ucll.be::fb3f9c8e-046a-4357-a645-8cdc43897f25" providerId="AD" clId="Web-{87C12A2F-BF36-4B2C-969E-A02AD5BA2B7C}" dt="2023-10-10T21:16:56.029" v="155" actId="20577"/>
        <pc:sldMkLst>
          <pc:docMk/>
          <pc:sldMk cId="2439344061" sldId="480"/>
        </pc:sldMkLst>
        <pc:spChg chg="mod">
          <ac:chgData name="Leen Remans" userId="S::u0150836@ucll.be::fb3f9c8e-046a-4357-a645-8cdc43897f25" providerId="AD" clId="Web-{87C12A2F-BF36-4B2C-969E-A02AD5BA2B7C}" dt="2023-10-10T21:16:56.029" v="155" actId="20577"/>
          <ac:spMkLst>
            <pc:docMk/>
            <pc:sldMk cId="2439344061" sldId="480"/>
            <ac:spMk id="3" creationId="{ADA729CA-397A-4198-B0AD-7AE09EAFA405}"/>
          </ac:spMkLst>
        </pc:spChg>
      </pc:sldChg>
      <pc:sldChg chg="modSp">
        <pc:chgData name="Leen Remans" userId="S::u0150836@ucll.be::fb3f9c8e-046a-4357-a645-8cdc43897f25" providerId="AD" clId="Web-{87C12A2F-BF36-4B2C-969E-A02AD5BA2B7C}" dt="2023-10-10T21:24:27.511" v="196" actId="20577"/>
        <pc:sldMkLst>
          <pc:docMk/>
          <pc:sldMk cId="3859210358" sldId="481"/>
        </pc:sldMkLst>
        <pc:spChg chg="mod">
          <ac:chgData name="Leen Remans" userId="S::u0150836@ucll.be::fb3f9c8e-046a-4357-a645-8cdc43897f25" providerId="AD" clId="Web-{87C12A2F-BF36-4B2C-969E-A02AD5BA2B7C}" dt="2023-10-10T21:24:27.511" v="196" actId="20577"/>
          <ac:spMkLst>
            <pc:docMk/>
            <pc:sldMk cId="3859210358" sldId="481"/>
            <ac:spMk id="3" creationId="{ADA729CA-397A-4198-B0AD-7AE09EAFA405}"/>
          </ac:spMkLst>
        </pc:spChg>
      </pc:sldChg>
      <pc:sldChg chg="modSp add replId">
        <pc:chgData name="Leen Remans" userId="S::u0150836@ucll.be::fb3f9c8e-046a-4357-a645-8cdc43897f25" providerId="AD" clId="Web-{87C12A2F-BF36-4B2C-969E-A02AD5BA2B7C}" dt="2023-10-10T21:20:38.271" v="183" actId="20577"/>
        <pc:sldMkLst>
          <pc:docMk/>
          <pc:sldMk cId="1131398400" sldId="482"/>
        </pc:sldMkLst>
        <pc:spChg chg="mod">
          <ac:chgData name="Leen Remans" userId="S::u0150836@ucll.be::fb3f9c8e-046a-4357-a645-8cdc43897f25" providerId="AD" clId="Web-{87C12A2F-BF36-4B2C-969E-A02AD5BA2B7C}" dt="2023-10-10T21:20:38.271" v="183" actId="20577"/>
          <ac:spMkLst>
            <pc:docMk/>
            <pc:sldMk cId="1131398400" sldId="482"/>
            <ac:spMk id="3" creationId="{ADA729CA-397A-4198-B0AD-7AE09EAFA405}"/>
          </ac:spMkLst>
        </pc:spChg>
      </pc:sldChg>
      <pc:sldChg chg="modSp add replId">
        <pc:chgData name="Leen Remans" userId="S::u0150836@ucll.be::fb3f9c8e-046a-4357-a645-8cdc43897f25" providerId="AD" clId="Web-{87C12A2F-BF36-4B2C-969E-A02AD5BA2B7C}" dt="2023-10-10T21:24:22.808" v="192" actId="20577"/>
        <pc:sldMkLst>
          <pc:docMk/>
          <pc:sldMk cId="3901339805" sldId="483"/>
        </pc:sldMkLst>
        <pc:spChg chg="mod">
          <ac:chgData name="Leen Remans" userId="S::u0150836@ucll.be::fb3f9c8e-046a-4357-a645-8cdc43897f25" providerId="AD" clId="Web-{87C12A2F-BF36-4B2C-969E-A02AD5BA2B7C}" dt="2023-10-10T21:24:22.808" v="192" actId="20577"/>
          <ac:spMkLst>
            <pc:docMk/>
            <pc:sldMk cId="3901339805" sldId="483"/>
            <ac:spMk id="3" creationId="{ADA729CA-397A-4198-B0AD-7AE09EAFA405}"/>
          </ac:spMkLst>
        </pc:spChg>
      </pc:sldChg>
    </pc:docChg>
  </pc:docChgLst>
  <pc:docChgLst>
    <pc:chgData name="Tim Manders" userId="ceb65a18-873e-419b-b1bc-6d088c29aa13" providerId="ADAL" clId="{BC570F16-D59A-4646-B4F6-98F6E49F9569}"/>
    <pc:docChg chg="modSld">
      <pc:chgData name="Tim Manders" userId="ceb65a18-873e-419b-b1bc-6d088c29aa13" providerId="ADAL" clId="{BC570F16-D59A-4646-B4F6-98F6E49F9569}" dt="2023-03-01T18:13:33.871" v="3" actId="207"/>
      <pc:docMkLst>
        <pc:docMk/>
      </pc:docMkLst>
      <pc:sldChg chg="modSp mod">
        <pc:chgData name="Tim Manders" userId="ceb65a18-873e-419b-b1bc-6d088c29aa13" providerId="ADAL" clId="{BC570F16-D59A-4646-B4F6-98F6E49F9569}" dt="2023-03-01T18:13:33.871" v="3" actId="207"/>
        <pc:sldMkLst>
          <pc:docMk/>
          <pc:sldMk cId="214883699" sldId="335"/>
        </pc:sldMkLst>
        <pc:spChg chg="mod">
          <ac:chgData name="Tim Manders" userId="ceb65a18-873e-419b-b1bc-6d088c29aa13" providerId="ADAL" clId="{BC570F16-D59A-4646-B4F6-98F6E49F9569}" dt="2023-03-01T18:13:33.871" v="3" actId="207"/>
          <ac:spMkLst>
            <pc:docMk/>
            <pc:sldMk cId="214883699" sldId="335"/>
            <ac:spMk id="9" creationId="{2B9AEDD0-C374-6484-6BC7-14F0062C09A3}"/>
          </ac:spMkLst>
        </pc:spChg>
      </pc:sldChg>
      <pc:sldChg chg="modSp mod">
        <pc:chgData name="Tim Manders" userId="ceb65a18-873e-419b-b1bc-6d088c29aa13" providerId="ADAL" clId="{BC570F16-D59A-4646-B4F6-98F6E49F9569}" dt="2023-03-01T18:13:18.177" v="2" actId="6549"/>
        <pc:sldMkLst>
          <pc:docMk/>
          <pc:sldMk cId="2439594144" sldId="479"/>
        </pc:sldMkLst>
        <pc:spChg chg="mod">
          <ac:chgData name="Tim Manders" userId="ceb65a18-873e-419b-b1bc-6d088c29aa13" providerId="ADAL" clId="{BC570F16-D59A-4646-B4F6-98F6E49F9569}" dt="2023-03-01T18:13:18.177" v="2" actId="6549"/>
          <ac:spMkLst>
            <pc:docMk/>
            <pc:sldMk cId="2439594144" sldId="479"/>
            <ac:spMk id="3" creationId="{ADA729CA-397A-4198-B0AD-7AE09EAFA405}"/>
          </ac:spMkLst>
        </pc:spChg>
      </pc:sldChg>
    </pc:docChg>
  </pc:docChgLst>
  <pc:docChgLst>
    <pc:chgData name="Leen Remans" userId="S::u0150836@ucll.be::fb3f9c8e-046a-4357-a645-8cdc43897f25" providerId="AD" clId="Web-{A1C727A5-109E-4B67-A52C-0D61739AB3E7}"/>
    <pc:docChg chg="delSld modSld sldOrd">
      <pc:chgData name="Leen Remans" userId="S::u0150836@ucll.be::fb3f9c8e-046a-4357-a645-8cdc43897f25" providerId="AD" clId="Web-{A1C727A5-109E-4B67-A52C-0D61739AB3E7}" dt="2023-10-11T09:50:37.661" v="41"/>
      <pc:docMkLst>
        <pc:docMk/>
      </pc:docMkLst>
      <pc:sldChg chg="modSp">
        <pc:chgData name="Leen Remans" userId="S::u0150836@ucll.be::fb3f9c8e-046a-4357-a645-8cdc43897f25" providerId="AD" clId="Web-{A1C727A5-109E-4B67-A52C-0D61739AB3E7}" dt="2023-10-11T09:29:39.410" v="7" actId="20577"/>
        <pc:sldMkLst>
          <pc:docMk/>
          <pc:sldMk cId="2592023423" sldId="470"/>
        </pc:sldMkLst>
        <pc:spChg chg="mod">
          <ac:chgData name="Leen Remans" userId="S::u0150836@ucll.be::fb3f9c8e-046a-4357-a645-8cdc43897f25" providerId="AD" clId="Web-{A1C727A5-109E-4B67-A52C-0D61739AB3E7}" dt="2023-10-11T09:29:39.410" v="7" actId="20577"/>
          <ac:spMkLst>
            <pc:docMk/>
            <pc:sldMk cId="2592023423" sldId="470"/>
            <ac:spMk id="2" creationId="{2F8CEA18-6C5B-4FA8-928B-E3F9DB3EB78C}"/>
          </ac:spMkLst>
        </pc:spChg>
      </pc:sldChg>
      <pc:sldChg chg="ord">
        <pc:chgData name="Leen Remans" userId="S::u0150836@ucll.be::fb3f9c8e-046a-4357-a645-8cdc43897f25" providerId="AD" clId="Web-{A1C727A5-109E-4B67-A52C-0D61739AB3E7}" dt="2023-10-11T09:28:58.440" v="0"/>
        <pc:sldMkLst>
          <pc:docMk/>
          <pc:sldMk cId="2331685264" sldId="479"/>
        </pc:sldMkLst>
      </pc:sldChg>
      <pc:sldChg chg="del">
        <pc:chgData name="Leen Remans" userId="S::u0150836@ucll.be::fb3f9c8e-046a-4357-a645-8cdc43897f25" providerId="AD" clId="Web-{A1C727A5-109E-4B67-A52C-0D61739AB3E7}" dt="2023-10-11T09:50:37.661" v="41"/>
        <pc:sldMkLst>
          <pc:docMk/>
          <pc:sldMk cId="3901339805" sldId="483"/>
        </pc:sldMkLst>
      </pc:sldChg>
      <pc:sldChg chg="modSp">
        <pc:chgData name="Leen Remans" userId="S::u0150836@ucll.be::fb3f9c8e-046a-4357-a645-8cdc43897f25" providerId="AD" clId="Web-{A1C727A5-109E-4B67-A52C-0D61739AB3E7}" dt="2023-10-11T09:31:50.430" v="16" actId="1076"/>
        <pc:sldMkLst>
          <pc:docMk/>
          <pc:sldMk cId="2159886419" sldId="486"/>
        </pc:sldMkLst>
        <pc:spChg chg="mod">
          <ac:chgData name="Leen Remans" userId="S::u0150836@ucll.be::fb3f9c8e-046a-4357-a645-8cdc43897f25" providerId="AD" clId="Web-{A1C727A5-109E-4B67-A52C-0D61739AB3E7}" dt="2023-10-11T09:31:43.149" v="13" actId="1076"/>
          <ac:spMkLst>
            <pc:docMk/>
            <pc:sldMk cId="2159886419" sldId="486"/>
            <ac:spMk id="13" creationId="{0E2608BB-1301-F785-B829-5D365F4FEE57}"/>
          </ac:spMkLst>
        </pc:spChg>
        <pc:spChg chg="mod">
          <ac:chgData name="Leen Remans" userId="S::u0150836@ucll.be::fb3f9c8e-046a-4357-a645-8cdc43897f25" providerId="AD" clId="Web-{A1C727A5-109E-4B67-A52C-0D61739AB3E7}" dt="2023-10-11T09:31:43.165" v="14" actId="1076"/>
          <ac:spMkLst>
            <pc:docMk/>
            <pc:sldMk cId="2159886419" sldId="486"/>
            <ac:spMk id="18" creationId="{04C5E179-9549-D2AC-0A54-F1243241B569}"/>
          </ac:spMkLst>
        </pc:spChg>
        <pc:picChg chg="mod">
          <ac:chgData name="Leen Remans" userId="S::u0150836@ucll.be::fb3f9c8e-046a-4357-a645-8cdc43897f25" providerId="AD" clId="Web-{A1C727A5-109E-4B67-A52C-0D61739AB3E7}" dt="2023-10-11T09:31:50.415" v="15" actId="1076"/>
          <ac:picMkLst>
            <pc:docMk/>
            <pc:sldMk cId="2159886419" sldId="486"/>
            <ac:picMk id="5" creationId="{D9DA2942-B62B-95B0-8799-B46850132E28}"/>
          </ac:picMkLst>
        </pc:picChg>
        <pc:picChg chg="mod">
          <ac:chgData name="Leen Remans" userId="S::u0150836@ucll.be::fb3f9c8e-046a-4357-a645-8cdc43897f25" providerId="AD" clId="Web-{A1C727A5-109E-4B67-A52C-0D61739AB3E7}" dt="2023-10-11T09:31:50.430" v="16" actId="1076"/>
          <ac:picMkLst>
            <pc:docMk/>
            <pc:sldMk cId="2159886419" sldId="486"/>
            <ac:picMk id="20" creationId="{5456D820-7275-AF2A-9C9B-40C1F5F05D8C}"/>
          </ac:picMkLst>
        </pc:picChg>
      </pc:sldChg>
      <pc:sldChg chg="modSp">
        <pc:chgData name="Leen Remans" userId="S::u0150836@ucll.be::fb3f9c8e-046a-4357-a645-8cdc43897f25" providerId="AD" clId="Web-{A1C727A5-109E-4B67-A52C-0D61739AB3E7}" dt="2023-10-11T09:38:20.742" v="40" actId="20577"/>
        <pc:sldMkLst>
          <pc:docMk/>
          <pc:sldMk cId="978209452" sldId="487"/>
        </pc:sldMkLst>
        <pc:spChg chg="mod">
          <ac:chgData name="Leen Remans" userId="S::u0150836@ucll.be::fb3f9c8e-046a-4357-a645-8cdc43897f25" providerId="AD" clId="Web-{A1C727A5-109E-4B67-A52C-0D61739AB3E7}" dt="2023-10-11T09:38:20.742" v="40" actId="20577"/>
          <ac:spMkLst>
            <pc:docMk/>
            <pc:sldMk cId="978209452" sldId="487"/>
            <ac:spMk id="3" creationId="{ADA729CA-397A-4198-B0AD-7AE09EAFA405}"/>
          </ac:spMkLst>
        </pc:spChg>
      </pc:sldChg>
    </pc:docChg>
  </pc:docChgLst>
  <pc:docChgLst>
    <pc:chgData name="Leen Remans" userId="S::u0150836@ucll.be::fb3f9c8e-046a-4357-a645-8cdc43897f25" providerId="AD" clId="Web-{9786CE4C-3A61-4943-BA80-AFDFB635FAF1}"/>
    <pc:docChg chg="addSld delSld modSld sldOrd">
      <pc:chgData name="Leen Remans" userId="S::u0150836@ucll.be::fb3f9c8e-046a-4357-a645-8cdc43897f25" providerId="AD" clId="Web-{9786CE4C-3A61-4943-BA80-AFDFB635FAF1}" dt="2023-10-11T08:49:37.781" v="1209" actId="20577"/>
      <pc:docMkLst>
        <pc:docMk/>
      </pc:docMkLst>
      <pc:sldChg chg="addSp delSp del">
        <pc:chgData name="Leen Remans" userId="S::u0150836@ucll.be::fb3f9c8e-046a-4357-a645-8cdc43897f25" providerId="AD" clId="Web-{9786CE4C-3A61-4943-BA80-AFDFB635FAF1}" dt="2023-10-11T08:23:53.758" v="647"/>
        <pc:sldMkLst>
          <pc:docMk/>
          <pc:sldMk cId="2796002595" sldId="478"/>
        </pc:sldMkLst>
        <pc:spChg chg="add del">
          <ac:chgData name="Leen Remans" userId="S::u0150836@ucll.be::fb3f9c8e-046a-4357-a645-8cdc43897f25" providerId="AD" clId="Web-{9786CE4C-3A61-4943-BA80-AFDFB635FAF1}" dt="2023-10-11T08:00:58.944" v="419"/>
          <ac:spMkLst>
            <pc:docMk/>
            <pc:sldMk cId="2796002595" sldId="478"/>
            <ac:spMk id="6" creationId="{A76904F8-A734-0EE4-32AF-6AF60C26FFF2}"/>
          </ac:spMkLst>
        </pc:spChg>
        <pc:spChg chg="add del">
          <ac:chgData name="Leen Remans" userId="S::u0150836@ucll.be::fb3f9c8e-046a-4357-a645-8cdc43897f25" providerId="AD" clId="Web-{9786CE4C-3A61-4943-BA80-AFDFB635FAF1}" dt="2023-10-11T08:00:58.944" v="420"/>
          <ac:spMkLst>
            <pc:docMk/>
            <pc:sldMk cId="2796002595" sldId="478"/>
            <ac:spMk id="7" creationId="{2ADB9DB2-031B-0999-78AC-BB4C424269BE}"/>
          </ac:spMkLst>
        </pc:spChg>
        <pc:spChg chg="add del">
          <ac:chgData name="Leen Remans" userId="S::u0150836@ucll.be::fb3f9c8e-046a-4357-a645-8cdc43897f25" providerId="AD" clId="Web-{9786CE4C-3A61-4943-BA80-AFDFB635FAF1}" dt="2023-10-11T08:00:58.944" v="418"/>
          <ac:spMkLst>
            <pc:docMk/>
            <pc:sldMk cId="2796002595" sldId="478"/>
            <ac:spMk id="14" creationId="{E5087D59-D26D-1493-1E0C-E4EB2D0DE6A7}"/>
          </ac:spMkLst>
        </pc:spChg>
        <pc:picChg chg="add del">
          <ac:chgData name="Leen Remans" userId="S::u0150836@ucll.be::fb3f9c8e-046a-4357-a645-8cdc43897f25" providerId="AD" clId="Web-{9786CE4C-3A61-4943-BA80-AFDFB635FAF1}" dt="2023-10-11T08:00:58.944" v="415"/>
          <ac:picMkLst>
            <pc:docMk/>
            <pc:sldMk cId="2796002595" sldId="478"/>
            <ac:picMk id="8" creationId="{0545A4DF-52A0-6993-F0CA-DB9B55171868}"/>
          </ac:picMkLst>
        </pc:picChg>
        <pc:picChg chg="add del">
          <ac:chgData name="Leen Remans" userId="S::u0150836@ucll.be::fb3f9c8e-046a-4357-a645-8cdc43897f25" providerId="AD" clId="Web-{9786CE4C-3A61-4943-BA80-AFDFB635FAF1}" dt="2023-10-11T08:00:58.944" v="416"/>
          <ac:picMkLst>
            <pc:docMk/>
            <pc:sldMk cId="2796002595" sldId="478"/>
            <ac:picMk id="9" creationId="{F230725B-B812-2BD9-7208-AA330A867AF4}"/>
          </ac:picMkLst>
        </pc:picChg>
        <pc:picChg chg="add del">
          <ac:chgData name="Leen Remans" userId="S::u0150836@ucll.be::fb3f9c8e-046a-4357-a645-8cdc43897f25" providerId="AD" clId="Web-{9786CE4C-3A61-4943-BA80-AFDFB635FAF1}" dt="2023-10-11T08:00:58.944" v="417"/>
          <ac:picMkLst>
            <pc:docMk/>
            <pc:sldMk cId="2796002595" sldId="478"/>
            <ac:picMk id="10" creationId="{415C0763-6FA0-36D6-D5FE-6A5641ABA50F}"/>
          </ac:picMkLst>
        </pc:picChg>
      </pc:sldChg>
      <pc:sldChg chg="del">
        <pc:chgData name="Leen Remans" userId="S::u0150836@ucll.be::fb3f9c8e-046a-4357-a645-8cdc43897f25" providerId="AD" clId="Web-{9786CE4C-3A61-4943-BA80-AFDFB635FAF1}" dt="2023-10-11T07:56:31.075" v="358"/>
        <pc:sldMkLst>
          <pc:docMk/>
          <pc:sldMk cId="2439344061" sldId="480"/>
        </pc:sldMkLst>
      </pc:sldChg>
      <pc:sldChg chg="addSp delSp modSp">
        <pc:chgData name="Leen Remans" userId="S::u0150836@ucll.be::fb3f9c8e-046a-4357-a645-8cdc43897f25" providerId="AD" clId="Web-{9786CE4C-3A61-4943-BA80-AFDFB635FAF1}" dt="2023-10-11T08:39:37.229" v="860" actId="20577"/>
        <pc:sldMkLst>
          <pc:docMk/>
          <pc:sldMk cId="3859210358" sldId="481"/>
        </pc:sldMkLst>
        <pc:spChg chg="mod">
          <ac:chgData name="Leen Remans" userId="S::u0150836@ucll.be::fb3f9c8e-046a-4357-a645-8cdc43897f25" providerId="AD" clId="Web-{9786CE4C-3A61-4943-BA80-AFDFB635FAF1}" dt="2023-10-11T08:35:00.078" v="740"/>
          <ac:spMkLst>
            <pc:docMk/>
            <pc:sldMk cId="3859210358" sldId="481"/>
            <ac:spMk id="2" creationId="{22C21BD6-C93F-459F-B6BD-0C0B168B28DC}"/>
          </ac:spMkLst>
        </pc:spChg>
        <pc:spChg chg="mod">
          <ac:chgData name="Leen Remans" userId="S::u0150836@ucll.be::fb3f9c8e-046a-4357-a645-8cdc43897f25" providerId="AD" clId="Web-{9786CE4C-3A61-4943-BA80-AFDFB635FAF1}" dt="2023-10-11T08:34:37.062" v="736" actId="20577"/>
          <ac:spMkLst>
            <pc:docMk/>
            <pc:sldMk cId="3859210358" sldId="481"/>
            <ac:spMk id="3" creationId="{ADA729CA-397A-4198-B0AD-7AE09EAFA405}"/>
          </ac:spMkLst>
        </pc:spChg>
        <pc:spChg chg="mod">
          <ac:chgData name="Leen Remans" userId="S::u0150836@ucll.be::fb3f9c8e-046a-4357-a645-8cdc43897f25" providerId="AD" clId="Web-{9786CE4C-3A61-4943-BA80-AFDFB635FAF1}" dt="2023-10-11T08:39:37.229" v="860" actId="20577"/>
          <ac:spMkLst>
            <pc:docMk/>
            <pc:sldMk cId="3859210358" sldId="481"/>
            <ac:spMk id="4" creationId="{78C95F1E-F528-B272-AA63-849578788BF8}"/>
          </ac:spMkLst>
        </pc:spChg>
        <pc:spChg chg="add mod">
          <ac:chgData name="Leen Remans" userId="S::u0150836@ucll.be::fb3f9c8e-046a-4357-a645-8cdc43897f25" providerId="AD" clId="Web-{9786CE4C-3A61-4943-BA80-AFDFB635FAF1}" dt="2023-10-11T08:38:47.664" v="857" actId="1076"/>
          <ac:spMkLst>
            <pc:docMk/>
            <pc:sldMk cId="3859210358" sldId="481"/>
            <ac:spMk id="7" creationId="{83694E04-EAF5-7219-E75D-905B10FAC7AF}"/>
          </ac:spMkLst>
        </pc:spChg>
        <pc:picChg chg="del">
          <ac:chgData name="Leen Remans" userId="S::u0150836@ucll.be::fb3f9c8e-046a-4357-a645-8cdc43897f25" providerId="AD" clId="Web-{9786CE4C-3A61-4943-BA80-AFDFB635FAF1}" dt="2023-10-11T08:34:11.780" v="721"/>
          <ac:picMkLst>
            <pc:docMk/>
            <pc:sldMk cId="3859210358" sldId="481"/>
            <ac:picMk id="5" creationId="{1B73FA99-BD5A-3036-B791-758A0C488E1D}"/>
          </ac:picMkLst>
        </pc:picChg>
        <pc:picChg chg="mod">
          <ac:chgData name="Leen Remans" userId="S::u0150836@ucll.be::fb3f9c8e-046a-4357-a645-8cdc43897f25" providerId="AD" clId="Web-{9786CE4C-3A61-4943-BA80-AFDFB635FAF1}" dt="2023-10-11T08:34:44.578" v="738" actId="14100"/>
          <ac:picMkLst>
            <pc:docMk/>
            <pc:sldMk cId="3859210358" sldId="481"/>
            <ac:picMk id="6" creationId="{1C884CE4-DE25-6E76-6FB8-404327B4FF04}"/>
          </ac:picMkLst>
        </pc:picChg>
      </pc:sldChg>
      <pc:sldChg chg="modSp ord">
        <pc:chgData name="Leen Remans" userId="S::u0150836@ucll.be::fb3f9c8e-046a-4357-a645-8cdc43897f25" providerId="AD" clId="Web-{9786CE4C-3A61-4943-BA80-AFDFB635FAF1}" dt="2023-10-11T08:49:37.781" v="1209" actId="20577"/>
        <pc:sldMkLst>
          <pc:docMk/>
          <pc:sldMk cId="1131398400" sldId="482"/>
        </pc:sldMkLst>
        <pc:spChg chg="mod">
          <ac:chgData name="Leen Remans" userId="S::u0150836@ucll.be::fb3f9c8e-046a-4357-a645-8cdc43897f25" providerId="AD" clId="Web-{9786CE4C-3A61-4943-BA80-AFDFB635FAF1}" dt="2023-10-11T08:49:37.781" v="1209" actId="20577"/>
          <ac:spMkLst>
            <pc:docMk/>
            <pc:sldMk cId="1131398400" sldId="482"/>
            <ac:spMk id="3" creationId="{ADA729CA-397A-4198-B0AD-7AE09EAFA405}"/>
          </ac:spMkLst>
        </pc:spChg>
        <pc:spChg chg="mod">
          <ac:chgData name="Leen Remans" userId="S::u0150836@ucll.be::fb3f9c8e-046a-4357-a645-8cdc43897f25" providerId="AD" clId="Web-{9786CE4C-3A61-4943-BA80-AFDFB635FAF1}" dt="2023-10-11T08:46:48.056" v="1064" actId="20577"/>
          <ac:spMkLst>
            <pc:docMk/>
            <pc:sldMk cId="1131398400" sldId="482"/>
            <ac:spMk id="4" creationId="{78C95F1E-F528-B272-AA63-849578788BF8}"/>
          </ac:spMkLst>
        </pc:spChg>
      </pc:sldChg>
      <pc:sldChg chg="del">
        <pc:chgData name="Leen Remans" userId="S::u0150836@ucll.be::fb3f9c8e-046a-4357-a645-8cdc43897f25" providerId="AD" clId="Web-{9786CE4C-3A61-4943-BA80-AFDFB635FAF1}" dt="2023-10-11T08:46:06.852" v="1062"/>
        <pc:sldMkLst>
          <pc:docMk/>
          <pc:sldMk cId="1635770594" sldId="484"/>
        </pc:sldMkLst>
      </pc:sldChg>
      <pc:sldChg chg="addSp delSp modSp">
        <pc:chgData name="Leen Remans" userId="S::u0150836@ucll.be::fb3f9c8e-046a-4357-a645-8cdc43897f25" providerId="AD" clId="Web-{9786CE4C-3A61-4943-BA80-AFDFB635FAF1}" dt="2023-10-11T08:25:33.777" v="685" actId="20577"/>
        <pc:sldMkLst>
          <pc:docMk/>
          <pc:sldMk cId="1409500488" sldId="485"/>
        </pc:sldMkLst>
        <pc:spChg chg="mod">
          <ac:chgData name="Leen Remans" userId="S::u0150836@ucll.be::fb3f9c8e-046a-4357-a645-8cdc43897f25" providerId="AD" clId="Web-{9786CE4C-3A61-4943-BA80-AFDFB635FAF1}" dt="2023-10-11T08:00:20.833" v="406" actId="20577"/>
          <ac:spMkLst>
            <pc:docMk/>
            <pc:sldMk cId="1409500488" sldId="485"/>
            <ac:spMk id="3" creationId="{ADA729CA-397A-4198-B0AD-7AE09EAFA405}"/>
          </ac:spMkLst>
        </pc:spChg>
        <pc:spChg chg="mod">
          <ac:chgData name="Leen Remans" userId="S::u0150836@ucll.be::fb3f9c8e-046a-4357-a645-8cdc43897f25" providerId="AD" clId="Web-{9786CE4C-3A61-4943-BA80-AFDFB635FAF1}" dt="2023-10-11T08:25:33.777" v="685" actId="20577"/>
          <ac:spMkLst>
            <pc:docMk/>
            <pc:sldMk cId="1409500488" sldId="485"/>
            <ac:spMk id="4" creationId="{78C95F1E-F528-B272-AA63-849578788BF8}"/>
          </ac:spMkLst>
        </pc:spChg>
        <pc:spChg chg="del mod">
          <ac:chgData name="Leen Remans" userId="S::u0150836@ucll.be::fb3f9c8e-046a-4357-a645-8cdc43897f25" providerId="AD" clId="Web-{9786CE4C-3A61-4943-BA80-AFDFB635FAF1}" dt="2023-10-11T08:01:21.069" v="430"/>
          <ac:spMkLst>
            <pc:docMk/>
            <pc:sldMk cId="1409500488" sldId="485"/>
            <ac:spMk id="7" creationId="{40C9D231-56A0-DEE6-0AA1-05ABAEAC3472}"/>
          </ac:spMkLst>
        </pc:spChg>
        <pc:spChg chg="del">
          <ac:chgData name="Leen Remans" userId="S::u0150836@ucll.be::fb3f9c8e-046a-4357-a645-8cdc43897f25" providerId="AD" clId="Web-{9786CE4C-3A61-4943-BA80-AFDFB635FAF1}" dt="2023-10-11T08:01:13.975" v="422"/>
          <ac:spMkLst>
            <pc:docMk/>
            <pc:sldMk cId="1409500488" sldId="485"/>
            <ac:spMk id="12" creationId="{5C24C806-77FE-0490-1AED-D6315B9BBD56}"/>
          </ac:spMkLst>
        </pc:spChg>
        <pc:spChg chg="add del mod">
          <ac:chgData name="Leen Remans" userId="S::u0150836@ucll.be::fb3f9c8e-046a-4357-a645-8cdc43897f25" providerId="AD" clId="Web-{9786CE4C-3A61-4943-BA80-AFDFB635FAF1}" dt="2023-10-11T07:59:34.238" v="403"/>
          <ac:spMkLst>
            <pc:docMk/>
            <pc:sldMk cId="1409500488" sldId="485"/>
            <ac:spMk id="13" creationId="{C580AFB7-3AFC-152C-BD96-75D496A57FB7}"/>
          </ac:spMkLst>
        </pc:spChg>
        <pc:spChg chg="add mod">
          <ac:chgData name="Leen Remans" userId="S::u0150836@ucll.be::fb3f9c8e-046a-4357-a645-8cdc43897f25" providerId="AD" clId="Web-{9786CE4C-3A61-4943-BA80-AFDFB635FAF1}" dt="2023-10-11T08:01:33.398" v="443" actId="1076"/>
          <ac:spMkLst>
            <pc:docMk/>
            <pc:sldMk cId="1409500488" sldId="485"/>
            <ac:spMk id="21" creationId="{83197E63-309B-07D7-B156-00C108316C3D}"/>
          </ac:spMkLst>
        </pc:spChg>
        <pc:spChg chg="add mod">
          <ac:chgData name="Leen Remans" userId="S::u0150836@ucll.be::fb3f9c8e-046a-4357-a645-8cdc43897f25" providerId="AD" clId="Web-{9786CE4C-3A61-4943-BA80-AFDFB635FAF1}" dt="2023-10-11T08:01:33.414" v="444" actId="1076"/>
          <ac:spMkLst>
            <pc:docMk/>
            <pc:sldMk cId="1409500488" sldId="485"/>
            <ac:spMk id="23" creationId="{4BC0C609-816B-54F6-5174-2F46C602F886}"/>
          </ac:spMkLst>
        </pc:spChg>
        <pc:spChg chg="add mod">
          <ac:chgData name="Leen Remans" userId="S::u0150836@ucll.be::fb3f9c8e-046a-4357-a645-8cdc43897f25" providerId="AD" clId="Web-{9786CE4C-3A61-4943-BA80-AFDFB635FAF1}" dt="2023-10-11T08:01:33.429" v="445" actId="1076"/>
          <ac:spMkLst>
            <pc:docMk/>
            <pc:sldMk cId="1409500488" sldId="485"/>
            <ac:spMk id="25" creationId="{548DBAC1-A8ED-8D7D-2EF8-B7216A67EE94}"/>
          </ac:spMkLst>
        </pc:spChg>
        <pc:spChg chg="add mod">
          <ac:chgData name="Leen Remans" userId="S::u0150836@ucll.be::fb3f9c8e-046a-4357-a645-8cdc43897f25" providerId="AD" clId="Web-{9786CE4C-3A61-4943-BA80-AFDFB635FAF1}" dt="2023-10-11T08:23:48.460" v="646" actId="20577"/>
          <ac:spMkLst>
            <pc:docMk/>
            <pc:sldMk cId="1409500488" sldId="485"/>
            <ac:spMk id="27" creationId="{A35AF197-61C7-9891-D409-250F1E5CABCF}"/>
          </ac:spMkLst>
        </pc:spChg>
        <pc:spChg chg="add mod">
          <ac:chgData name="Leen Remans" userId="S::u0150836@ucll.be::fb3f9c8e-046a-4357-a645-8cdc43897f25" providerId="AD" clId="Web-{9786CE4C-3A61-4943-BA80-AFDFB635FAF1}" dt="2023-10-11T08:01:33.445" v="447" actId="1076"/>
          <ac:spMkLst>
            <pc:docMk/>
            <pc:sldMk cId="1409500488" sldId="485"/>
            <ac:spMk id="29" creationId="{F839CBC9-1A62-2C4C-C950-2AD738E2558D}"/>
          </ac:spMkLst>
        </pc:spChg>
        <pc:spChg chg="add mod">
          <ac:chgData name="Leen Remans" userId="S::u0150836@ucll.be::fb3f9c8e-046a-4357-a645-8cdc43897f25" providerId="AD" clId="Web-{9786CE4C-3A61-4943-BA80-AFDFB635FAF1}" dt="2023-10-11T08:23:05.506" v="628" actId="1076"/>
          <ac:spMkLst>
            <pc:docMk/>
            <pc:sldMk cId="1409500488" sldId="485"/>
            <ac:spMk id="30" creationId="{08C0EA61-0711-AD9B-C078-81882A0942E8}"/>
          </ac:spMkLst>
        </pc:spChg>
        <pc:picChg chg="del">
          <ac:chgData name="Leen Remans" userId="S::u0150836@ucll.be::fb3f9c8e-046a-4357-a645-8cdc43897f25" providerId="AD" clId="Web-{9786CE4C-3A61-4943-BA80-AFDFB635FAF1}" dt="2023-10-11T08:01:18.241" v="428"/>
          <ac:picMkLst>
            <pc:docMk/>
            <pc:sldMk cId="1409500488" sldId="485"/>
            <ac:picMk id="5" creationId="{33A03FCA-DAFB-2360-D8B9-7ADFF2E90727}"/>
          </ac:picMkLst>
        </pc:picChg>
        <pc:picChg chg="del">
          <ac:chgData name="Leen Remans" userId="S::u0150836@ucll.be::fb3f9c8e-046a-4357-a645-8cdc43897f25" providerId="AD" clId="Web-{9786CE4C-3A61-4943-BA80-AFDFB635FAF1}" dt="2023-10-11T08:01:21.851" v="431"/>
          <ac:picMkLst>
            <pc:docMk/>
            <pc:sldMk cId="1409500488" sldId="485"/>
            <ac:picMk id="6" creationId="{BA03D787-AB99-936C-E417-AF1BB7A16505}"/>
          </ac:picMkLst>
        </pc:picChg>
        <pc:picChg chg="del">
          <ac:chgData name="Leen Remans" userId="S::u0150836@ucll.be::fb3f9c8e-046a-4357-a645-8cdc43897f25" providerId="AD" clId="Web-{9786CE4C-3A61-4943-BA80-AFDFB635FAF1}" dt="2023-10-11T08:01:14.397" v="423"/>
          <ac:picMkLst>
            <pc:docMk/>
            <pc:sldMk cId="1409500488" sldId="485"/>
            <ac:picMk id="8" creationId="{5C2A19BC-0FE0-C708-E707-AD98F7DA5A00}"/>
          </ac:picMkLst>
        </pc:picChg>
        <pc:picChg chg="del">
          <ac:chgData name="Leen Remans" userId="S::u0150836@ucll.be::fb3f9c8e-046a-4357-a645-8cdc43897f25" providerId="AD" clId="Web-{9786CE4C-3A61-4943-BA80-AFDFB635FAF1}" dt="2023-10-11T08:01:14.882" v="424"/>
          <ac:picMkLst>
            <pc:docMk/>
            <pc:sldMk cId="1409500488" sldId="485"/>
            <ac:picMk id="9" creationId="{429DAFF8-ADB4-D88D-7842-62BC6E4001D3}"/>
          </ac:picMkLst>
        </pc:picChg>
        <pc:picChg chg="del">
          <ac:chgData name="Leen Remans" userId="S::u0150836@ucll.be::fb3f9c8e-046a-4357-a645-8cdc43897f25" providerId="AD" clId="Web-{9786CE4C-3A61-4943-BA80-AFDFB635FAF1}" dt="2023-10-11T08:01:15.413" v="425"/>
          <ac:picMkLst>
            <pc:docMk/>
            <pc:sldMk cId="1409500488" sldId="485"/>
            <ac:picMk id="10" creationId="{12B9F072-C124-119D-A333-7D484608D397}"/>
          </ac:picMkLst>
        </pc:picChg>
        <pc:picChg chg="del">
          <ac:chgData name="Leen Remans" userId="S::u0150836@ucll.be::fb3f9c8e-046a-4357-a645-8cdc43897f25" providerId="AD" clId="Web-{9786CE4C-3A61-4943-BA80-AFDFB635FAF1}" dt="2023-10-11T08:01:15.975" v="426"/>
          <ac:picMkLst>
            <pc:docMk/>
            <pc:sldMk cId="1409500488" sldId="485"/>
            <ac:picMk id="11" creationId="{93B2D7E6-CF7A-E86F-DC33-72E6F55528BA}"/>
          </ac:picMkLst>
        </pc:picChg>
        <pc:picChg chg="add mod">
          <ac:chgData name="Leen Remans" userId="S::u0150836@ucll.be::fb3f9c8e-046a-4357-a645-8cdc43897f25" providerId="AD" clId="Web-{9786CE4C-3A61-4943-BA80-AFDFB635FAF1}" dt="2023-10-11T08:01:33.242" v="440" actId="1076"/>
          <ac:picMkLst>
            <pc:docMk/>
            <pc:sldMk cId="1409500488" sldId="485"/>
            <ac:picMk id="15" creationId="{E6FACB3A-3A58-8298-DF42-E158912E3DA4}"/>
          </ac:picMkLst>
        </pc:picChg>
        <pc:picChg chg="add mod">
          <ac:chgData name="Leen Remans" userId="S::u0150836@ucll.be::fb3f9c8e-046a-4357-a645-8cdc43897f25" providerId="AD" clId="Web-{9786CE4C-3A61-4943-BA80-AFDFB635FAF1}" dt="2023-10-11T08:01:33.320" v="441" actId="1076"/>
          <ac:picMkLst>
            <pc:docMk/>
            <pc:sldMk cId="1409500488" sldId="485"/>
            <ac:picMk id="17" creationId="{F1560E73-7C26-50BD-8C1F-0620EFB0BEBB}"/>
          </ac:picMkLst>
        </pc:picChg>
        <pc:picChg chg="add mod">
          <ac:chgData name="Leen Remans" userId="S::u0150836@ucll.be::fb3f9c8e-046a-4357-a645-8cdc43897f25" providerId="AD" clId="Web-{9786CE4C-3A61-4943-BA80-AFDFB635FAF1}" dt="2023-10-11T08:01:33.398" v="442" actId="1076"/>
          <ac:picMkLst>
            <pc:docMk/>
            <pc:sldMk cId="1409500488" sldId="485"/>
            <ac:picMk id="19" creationId="{151F7871-5315-B392-95CB-3A269E88541F}"/>
          </ac:picMkLst>
        </pc:picChg>
      </pc:sldChg>
      <pc:sldChg chg="addSp delSp modSp">
        <pc:chgData name="Leen Remans" userId="S::u0150836@ucll.be::fb3f9c8e-046a-4357-a645-8cdc43897f25" providerId="AD" clId="Web-{9786CE4C-3A61-4943-BA80-AFDFB635FAF1}" dt="2023-10-11T08:25:28.042" v="683" actId="20577"/>
        <pc:sldMkLst>
          <pc:docMk/>
          <pc:sldMk cId="2159886419" sldId="486"/>
        </pc:sldMkLst>
        <pc:spChg chg="mod">
          <ac:chgData name="Leen Remans" userId="S::u0150836@ucll.be::fb3f9c8e-046a-4357-a645-8cdc43897f25" providerId="AD" clId="Web-{9786CE4C-3A61-4943-BA80-AFDFB635FAF1}" dt="2023-10-11T08:25:28.042" v="683" actId="20577"/>
          <ac:spMkLst>
            <pc:docMk/>
            <pc:sldMk cId="2159886419" sldId="486"/>
            <ac:spMk id="4" creationId="{78C95F1E-F528-B272-AA63-849578788BF8}"/>
          </ac:spMkLst>
        </pc:spChg>
        <pc:spChg chg="add del mod">
          <ac:chgData name="Leen Remans" userId="S::u0150836@ucll.be::fb3f9c8e-046a-4357-a645-8cdc43897f25" providerId="AD" clId="Web-{9786CE4C-3A61-4943-BA80-AFDFB635FAF1}" dt="2023-10-11T07:33:06.152" v="45"/>
          <ac:spMkLst>
            <pc:docMk/>
            <pc:sldMk cId="2159886419" sldId="486"/>
            <ac:spMk id="8" creationId="{AC531A55-9661-874E-DDFD-41CB5979C874}"/>
          </ac:spMkLst>
        </pc:spChg>
        <pc:spChg chg="mod">
          <ac:chgData name="Leen Remans" userId="S::u0150836@ucll.be::fb3f9c8e-046a-4357-a645-8cdc43897f25" providerId="AD" clId="Web-{9786CE4C-3A61-4943-BA80-AFDFB635FAF1}" dt="2023-10-11T07:57:14.561" v="361" actId="20577"/>
          <ac:spMkLst>
            <pc:docMk/>
            <pc:sldMk cId="2159886419" sldId="486"/>
            <ac:spMk id="13" creationId="{0E2608BB-1301-F785-B829-5D365F4FEE57}"/>
          </ac:spMkLst>
        </pc:spChg>
        <pc:spChg chg="mod">
          <ac:chgData name="Leen Remans" userId="S::u0150836@ucll.be::fb3f9c8e-046a-4357-a645-8cdc43897f25" providerId="AD" clId="Web-{9786CE4C-3A61-4943-BA80-AFDFB635FAF1}" dt="2023-10-11T07:38:43.632" v="74" actId="1076"/>
          <ac:spMkLst>
            <pc:docMk/>
            <pc:sldMk cId="2159886419" sldId="486"/>
            <ac:spMk id="15" creationId="{35EDC397-C917-CC46-5F38-26DA93DB1ED3}"/>
          </ac:spMkLst>
        </pc:spChg>
        <pc:spChg chg="add mod">
          <ac:chgData name="Leen Remans" userId="S::u0150836@ucll.be::fb3f9c8e-046a-4357-a645-8cdc43897f25" providerId="AD" clId="Web-{9786CE4C-3A61-4943-BA80-AFDFB635FAF1}" dt="2023-10-11T07:39:25.697" v="86" actId="1076"/>
          <ac:spMkLst>
            <pc:docMk/>
            <pc:sldMk cId="2159886419" sldId="486"/>
            <ac:spMk id="17" creationId="{B8E50F87-BCFD-DEB4-B767-DA5FDD3F72B0}"/>
          </ac:spMkLst>
        </pc:spChg>
        <pc:spChg chg="add mod">
          <ac:chgData name="Leen Remans" userId="S::u0150836@ucll.be::fb3f9c8e-046a-4357-a645-8cdc43897f25" providerId="AD" clId="Web-{9786CE4C-3A61-4943-BA80-AFDFB635FAF1}" dt="2023-10-11T07:44:03.596" v="141" actId="20577"/>
          <ac:spMkLst>
            <pc:docMk/>
            <pc:sldMk cId="2159886419" sldId="486"/>
            <ac:spMk id="18" creationId="{04C5E179-9549-D2AC-0A54-F1243241B569}"/>
          </ac:spMkLst>
        </pc:spChg>
        <pc:spChg chg="add del mod">
          <ac:chgData name="Leen Remans" userId="S::u0150836@ucll.be::fb3f9c8e-046a-4357-a645-8cdc43897f25" providerId="AD" clId="Web-{9786CE4C-3A61-4943-BA80-AFDFB635FAF1}" dt="2023-10-11T07:56:13.996" v="353" actId="1076"/>
          <ac:spMkLst>
            <pc:docMk/>
            <pc:sldMk cId="2159886419" sldId="486"/>
            <ac:spMk id="21" creationId="{C521BCFE-7CA5-0187-9AB7-2E88C85C10D7}"/>
          </ac:spMkLst>
        </pc:spChg>
        <pc:spChg chg="add mod">
          <ac:chgData name="Leen Remans" userId="S::u0150836@ucll.be::fb3f9c8e-046a-4357-a645-8cdc43897f25" providerId="AD" clId="Web-{9786CE4C-3A61-4943-BA80-AFDFB635FAF1}" dt="2023-10-11T07:56:14.043" v="355" actId="1076"/>
          <ac:spMkLst>
            <pc:docMk/>
            <pc:sldMk cId="2159886419" sldId="486"/>
            <ac:spMk id="24" creationId="{68706370-251A-1CCA-452D-DCB1048AD82C}"/>
          </ac:spMkLst>
        </pc:spChg>
        <pc:spChg chg="add mod">
          <ac:chgData name="Leen Remans" userId="S::u0150836@ucll.be::fb3f9c8e-046a-4357-a645-8cdc43897f25" providerId="AD" clId="Web-{9786CE4C-3A61-4943-BA80-AFDFB635FAF1}" dt="2023-10-11T07:56:14.059" v="356" actId="1076"/>
          <ac:spMkLst>
            <pc:docMk/>
            <pc:sldMk cId="2159886419" sldId="486"/>
            <ac:spMk id="25" creationId="{33981BD1-224D-0B72-0A24-AE1731812976}"/>
          </ac:spMkLst>
        </pc:spChg>
        <pc:spChg chg="add mod">
          <ac:chgData name="Leen Remans" userId="S::u0150836@ucll.be::fb3f9c8e-046a-4357-a645-8cdc43897f25" providerId="AD" clId="Web-{9786CE4C-3A61-4943-BA80-AFDFB635FAF1}" dt="2023-10-11T07:56:14.074" v="357" actId="1076"/>
          <ac:spMkLst>
            <pc:docMk/>
            <pc:sldMk cId="2159886419" sldId="486"/>
            <ac:spMk id="26" creationId="{417515F4-370F-163B-E5BB-123B7A3AC016}"/>
          </ac:spMkLst>
        </pc:spChg>
        <pc:spChg chg="add mod">
          <ac:chgData name="Leen Remans" userId="S::u0150836@ucll.be::fb3f9c8e-046a-4357-a645-8cdc43897f25" providerId="AD" clId="Web-{9786CE4C-3A61-4943-BA80-AFDFB635FAF1}" dt="2023-10-11T07:56:00.293" v="352" actId="1076"/>
          <ac:spMkLst>
            <pc:docMk/>
            <pc:sldMk cId="2159886419" sldId="486"/>
            <ac:spMk id="27" creationId="{585B556B-C645-4014-CB4B-A2F976852312}"/>
          </ac:spMkLst>
        </pc:spChg>
        <pc:picChg chg="add mod">
          <ac:chgData name="Leen Remans" userId="S::u0150836@ucll.be::fb3f9c8e-046a-4357-a645-8cdc43897f25" providerId="AD" clId="Web-{9786CE4C-3A61-4943-BA80-AFDFB635FAF1}" dt="2023-10-11T07:39:02.492" v="80" actId="1076"/>
          <ac:picMkLst>
            <pc:docMk/>
            <pc:sldMk cId="2159886419" sldId="486"/>
            <ac:picMk id="5" creationId="{D9DA2942-B62B-95B0-8799-B46850132E28}"/>
          </ac:picMkLst>
        </pc:picChg>
        <pc:picChg chg="add del">
          <ac:chgData name="Leen Remans" userId="S::u0150836@ucll.be::fb3f9c8e-046a-4357-a645-8cdc43897f25" providerId="AD" clId="Web-{9786CE4C-3A61-4943-BA80-AFDFB635FAF1}" dt="2023-10-11T07:32:01.087" v="26"/>
          <ac:picMkLst>
            <pc:docMk/>
            <pc:sldMk cId="2159886419" sldId="486"/>
            <ac:picMk id="6" creationId="{6298D011-432A-2DB1-A272-BF99BA27D2F3}"/>
          </ac:picMkLst>
        </pc:picChg>
        <pc:picChg chg="add del mod">
          <ac:chgData name="Leen Remans" userId="S::u0150836@ucll.be::fb3f9c8e-046a-4357-a645-8cdc43897f25" providerId="AD" clId="Web-{9786CE4C-3A61-4943-BA80-AFDFB635FAF1}" dt="2023-10-11T07:32:53.073" v="42"/>
          <ac:picMkLst>
            <pc:docMk/>
            <pc:sldMk cId="2159886419" sldId="486"/>
            <ac:picMk id="7" creationId="{6ADCD174-AFDB-EB93-085B-A4FE8017161E}"/>
          </ac:picMkLst>
        </pc:picChg>
        <pc:picChg chg="add del mod">
          <ac:chgData name="Leen Remans" userId="S::u0150836@ucll.be::fb3f9c8e-046a-4357-a645-8cdc43897f25" providerId="AD" clId="Web-{9786CE4C-3A61-4943-BA80-AFDFB635FAF1}" dt="2023-10-11T07:33:19.824" v="47"/>
          <ac:picMkLst>
            <pc:docMk/>
            <pc:sldMk cId="2159886419" sldId="486"/>
            <ac:picMk id="9" creationId="{31FFFD1A-7EAF-AFB4-BBC1-AFE9B0D6610D}"/>
          </ac:picMkLst>
        </pc:picChg>
        <pc:picChg chg="add del mod">
          <ac:chgData name="Leen Remans" userId="S::u0150836@ucll.be::fb3f9c8e-046a-4357-a645-8cdc43897f25" providerId="AD" clId="Web-{9786CE4C-3A61-4943-BA80-AFDFB635FAF1}" dt="2023-10-11T07:33:46.513" v="49"/>
          <ac:picMkLst>
            <pc:docMk/>
            <pc:sldMk cId="2159886419" sldId="486"/>
            <ac:picMk id="10" creationId="{A99DA1B3-E2D2-706A-9CF4-DC8C69474D4E}"/>
          </ac:picMkLst>
        </pc:picChg>
        <pc:picChg chg="add del mod">
          <ac:chgData name="Leen Remans" userId="S::u0150836@ucll.be::fb3f9c8e-046a-4357-a645-8cdc43897f25" providerId="AD" clId="Web-{9786CE4C-3A61-4943-BA80-AFDFB635FAF1}" dt="2023-10-11T07:35:52.408" v="51"/>
          <ac:picMkLst>
            <pc:docMk/>
            <pc:sldMk cId="2159886419" sldId="486"/>
            <ac:picMk id="11" creationId="{E8B9C122-C808-B196-2F7D-0B1549EAEB96}"/>
          </ac:picMkLst>
        </pc:picChg>
        <pc:picChg chg="add mod ord modCrop">
          <ac:chgData name="Leen Remans" userId="S::u0150836@ucll.be::fb3f9c8e-046a-4357-a645-8cdc43897f25" providerId="AD" clId="Web-{9786CE4C-3A61-4943-BA80-AFDFB635FAF1}" dt="2023-10-11T07:39:36.665" v="92" actId="1076"/>
          <ac:picMkLst>
            <pc:docMk/>
            <pc:sldMk cId="2159886419" sldId="486"/>
            <ac:picMk id="12" creationId="{AE03BDCA-4EB5-8CFD-27EA-534D463E7433}"/>
          </ac:picMkLst>
        </pc:picChg>
        <pc:picChg chg="add mod ord modCrop">
          <ac:chgData name="Leen Remans" userId="S::u0150836@ucll.be::fb3f9c8e-046a-4357-a645-8cdc43897f25" providerId="AD" clId="Web-{9786CE4C-3A61-4943-BA80-AFDFB635FAF1}" dt="2023-10-11T07:56:14.012" v="354" actId="1076"/>
          <ac:picMkLst>
            <pc:docMk/>
            <pc:sldMk cId="2159886419" sldId="486"/>
            <ac:picMk id="14" creationId="{5E685599-C4A3-C4B9-D8D2-E0366800C4D6}"/>
          </ac:picMkLst>
        </pc:picChg>
        <pc:picChg chg="add mod modCrop">
          <ac:chgData name="Leen Remans" userId="S::u0150836@ucll.be::fb3f9c8e-046a-4357-a645-8cdc43897f25" providerId="AD" clId="Web-{9786CE4C-3A61-4943-BA80-AFDFB635FAF1}" dt="2023-10-11T07:38:43.663" v="76" actId="1076"/>
          <ac:picMkLst>
            <pc:docMk/>
            <pc:sldMk cId="2159886419" sldId="486"/>
            <ac:picMk id="16" creationId="{EA34A1E5-3570-6E4C-8A4C-CD739A6CFB25}"/>
          </ac:picMkLst>
        </pc:picChg>
        <pc:picChg chg="add del mod">
          <ac:chgData name="Leen Remans" userId="S::u0150836@ucll.be::fb3f9c8e-046a-4357-a645-8cdc43897f25" providerId="AD" clId="Web-{9786CE4C-3A61-4943-BA80-AFDFB635FAF1}" dt="2023-10-11T07:39:27.743" v="89"/>
          <ac:picMkLst>
            <pc:docMk/>
            <pc:sldMk cId="2159886419" sldId="486"/>
            <ac:picMk id="19" creationId="{04632159-7356-3C91-58B9-E529D6925620}"/>
          </ac:picMkLst>
        </pc:picChg>
        <pc:picChg chg="add mod">
          <ac:chgData name="Leen Remans" userId="S::u0150836@ucll.be::fb3f9c8e-046a-4357-a645-8cdc43897f25" providerId="AD" clId="Web-{9786CE4C-3A61-4943-BA80-AFDFB635FAF1}" dt="2023-10-11T07:44:10.175" v="143" actId="1076"/>
          <ac:picMkLst>
            <pc:docMk/>
            <pc:sldMk cId="2159886419" sldId="486"/>
            <ac:picMk id="20" creationId="{5456D820-7275-AF2A-9C9B-40C1F5F05D8C}"/>
          </ac:picMkLst>
        </pc:picChg>
        <pc:picChg chg="add del mod">
          <ac:chgData name="Leen Remans" userId="S::u0150836@ucll.be::fb3f9c8e-046a-4357-a645-8cdc43897f25" providerId="AD" clId="Web-{9786CE4C-3A61-4943-BA80-AFDFB635FAF1}" dt="2023-10-11T07:45:22.396" v="152"/>
          <ac:picMkLst>
            <pc:docMk/>
            <pc:sldMk cId="2159886419" sldId="486"/>
            <ac:picMk id="22" creationId="{10BAFAF0-631A-4331-0540-71EE116A4965}"/>
          </ac:picMkLst>
        </pc:picChg>
        <pc:picChg chg="add del mod">
          <ac:chgData name="Leen Remans" userId="S::u0150836@ucll.be::fb3f9c8e-046a-4357-a645-8cdc43897f25" providerId="AD" clId="Web-{9786CE4C-3A61-4943-BA80-AFDFB635FAF1}" dt="2023-10-11T07:46:49.039" v="167"/>
          <ac:picMkLst>
            <pc:docMk/>
            <pc:sldMk cId="2159886419" sldId="486"/>
            <ac:picMk id="23" creationId="{AAA317A4-2861-D4C8-25BC-869862605367}"/>
          </ac:picMkLst>
        </pc:picChg>
      </pc:sldChg>
      <pc:sldChg chg="add del replId">
        <pc:chgData name="Leen Remans" userId="S::u0150836@ucll.be::fb3f9c8e-046a-4357-a645-8cdc43897f25" providerId="AD" clId="Web-{9786CE4C-3A61-4943-BA80-AFDFB635FAF1}" dt="2023-10-11T08:00:36.771" v="407"/>
        <pc:sldMkLst>
          <pc:docMk/>
          <pc:sldMk cId="49052415" sldId="487"/>
        </pc:sldMkLst>
      </pc:sldChg>
      <pc:sldChg chg="addSp delSp modSp add replId">
        <pc:chgData name="Leen Remans" userId="S::u0150836@ucll.be::fb3f9c8e-046a-4357-a645-8cdc43897f25" providerId="AD" clId="Web-{9786CE4C-3A61-4943-BA80-AFDFB635FAF1}" dt="2023-10-11T08:27:28.375" v="704" actId="20577"/>
        <pc:sldMkLst>
          <pc:docMk/>
          <pc:sldMk cId="978209452" sldId="487"/>
        </pc:sldMkLst>
        <pc:spChg chg="mod">
          <ac:chgData name="Leen Remans" userId="S::u0150836@ucll.be::fb3f9c8e-046a-4357-a645-8cdc43897f25" providerId="AD" clId="Web-{9786CE4C-3A61-4943-BA80-AFDFB635FAF1}" dt="2023-10-11T08:27:28.375" v="704" actId="20577"/>
          <ac:spMkLst>
            <pc:docMk/>
            <pc:sldMk cId="978209452" sldId="487"/>
            <ac:spMk id="3" creationId="{ADA729CA-397A-4198-B0AD-7AE09EAFA405}"/>
          </ac:spMkLst>
        </pc:spChg>
        <pc:spChg chg="mod">
          <ac:chgData name="Leen Remans" userId="S::u0150836@ucll.be::fb3f9c8e-046a-4357-a645-8cdc43897f25" providerId="AD" clId="Web-{9786CE4C-3A61-4943-BA80-AFDFB635FAF1}" dt="2023-10-11T08:26:31.498" v="688" actId="20577"/>
          <ac:spMkLst>
            <pc:docMk/>
            <pc:sldMk cId="978209452" sldId="487"/>
            <ac:spMk id="4" creationId="{78C95F1E-F528-B272-AA63-849578788BF8}"/>
          </ac:spMkLst>
        </pc:spChg>
        <pc:spChg chg="del">
          <ac:chgData name="Leen Remans" userId="S::u0150836@ucll.be::fb3f9c8e-046a-4357-a645-8cdc43897f25" providerId="AD" clId="Web-{9786CE4C-3A61-4943-BA80-AFDFB635FAF1}" dt="2023-10-11T08:24:09.133" v="656"/>
          <ac:spMkLst>
            <pc:docMk/>
            <pc:sldMk cId="978209452" sldId="487"/>
            <ac:spMk id="6" creationId="{A76904F8-A734-0EE4-32AF-6AF60C26FFF2}"/>
          </ac:spMkLst>
        </pc:spChg>
        <pc:spChg chg="del">
          <ac:chgData name="Leen Remans" userId="S::u0150836@ucll.be::fb3f9c8e-046a-4357-a645-8cdc43897f25" providerId="AD" clId="Web-{9786CE4C-3A61-4943-BA80-AFDFB635FAF1}" dt="2023-10-11T08:24:07.977" v="655"/>
          <ac:spMkLst>
            <pc:docMk/>
            <pc:sldMk cId="978209452" sldId="487"/>
            <ac:spMk id="7" creationId="{2ADB9DB2-031B-0999-78AC-BB4C424269BE}"/>
          </ac:spMkLst>
        </pc:spChg>
        <pc:spChg chg="del">
          <ac:chgData name="Leen Remans" userId="S::u0150836@ucll.be::fb3f9c8e-046a-4357-a645-8cdc43897f25" providerId="AD" clId="Web-{9786CE4C-3A61-4943-BA80-AFDFB635FAF1}" dt="2023-10-11T08:23:58.930" v="648"/>
          <ac:spMkLst>
            <pc:docMk/>
            <pc:sldMk cId="978209452" sldId="487"/>
            <ac:spMk id="11" creationId="{003C9746-F205-1B5F-7643-6ADCBA7A838D}"/>
          </ac:spMkLst>
        </pc:spChg>
        <pc:spChg chg="del">
          <ac:chgData name="Leen Remans" userId="S::u0150836@ucll.be::fb3f9c8e-046a-4357-a645-8cdc43897f25" providerId="AD" clId="Web-{9786CE4C-3A61-4943-BA80-AFDFB635FAF1}" dt="2023-10-11T08:24:05.914" v="653"/>
          <ac:spMkLst>
            <pc:docMk/>
            <pc:sldMk cId="978209452" sldId="487"/>
            <ac:spMk id="12" creationId="{70D1A408-D222-7150-DD27-61C9C6F0ABC9}"/>
          </ac:spMkLst>
        </pc:spChg>
        <pc:spChg chg="del">
          <ac:chgData name="Leen Remans" userId="S::u0150836@ucll.be::fb3f9c8e-046a-4357-a645-8cdc43897f25" providerId="AD" clId="Web-{9786CE4C-3A61-4943-BA80-AFDFB635FAF1}" dt="2023-10-11T08:24:04.102" v="652"/>
          <ac:spMkLst>
            <pc:docMk/>
            <pc:sldMk cId="978209452" sldId="487"/>
            <ac:spMk id="13" creationId="{A6E9885D-DAED-708D-CD5D-F6A7F38F4BCC}"/>
          </ac:spMkLst>
        </pc:spChg>
        <pc:spChg chg="del">
          <ac:chgData name="Leen Remans" userId="S::u0150836@ucll.be::fb3f9c8e-046a-4357-a645-8cdc43897f25" providerId="AD" clId="Web-{9786CE4C-3A61-4943-BA80-AFDFB635FAF1}" dt="2023-10-11T08:24:06.774" v="654"/>
          <ac:spMkLst>
            <pc:docMk/>
            <pc:sldMk cId="978209452" sldId="487"/>
            <ac:spMk id="14" creationId="{E5087D59-D26D-1493-1E0C-E4EB2D0DE6A7}"/>
          </ac:spMkLst>
        </pc:spChg>
        <pc:picChg chg="del">
          <ac:chgData name="Leen Remans" userId="S::u0150836@ucll.be::fb3f9c8e-046a-4357-a645-8cdc43897f25" providerId="AD" clId="Web-{9786CE4C-3A61-4943-BA80-AFDFB635FAF1}" dt="2023-10-11T08:24:01.867" v="650"/>
          <ac:picMkLst>
            <pc:docMk/>
            <pc:sldMk cId="978209452" sldId="487"/>
            <ac:picMk id="8" creationId="{0545A4DF-52A0-6993-F0CA-DB9B55171868}"/>
          </ac:picMkLst>
        </pc:picChg>
        <pc:picChg chg="del">
          <ac:chgData name="Leen Remans" userId="S::u0150836@ucll.be::fb3f9c8e-046a-4357-a645-8cdc43897f25" providerId="AD" clId="Web-{9786CE4C-3A61-4943-BA80-AFDFB635FAF1}" dt="2023-10-11T08:24:01.086" v="649"/>
          <ac:picMkLst>
            <pc:docMk/>
            <pc:sldMk cId="978209452" sldId="487"/>
            <ac:picMk id="9" creationId="{F230725B-B812-2BD9-7208-AA330A867AF4}"/>
          </ac:picMkLst>
        </pc:picChg>
        <pc:picChg chg="del">
          <ac:chgData name="Leen Remans" userId="S::u0150836@ucll.be::fb3f9c8e-046a-4357-a645-8cdc43897f25" providerId="AD" clId="Web-{9786CE4C-3A61-4943-BA80-AFDFB635FAF1}" dt="2023-10-11T08:24:02.523" v="651"/>
          <ac:picMkLst>
            <pc:docMk/>
            <pc:sldMk cId="978209452" sldId="487"/>
            <ac:picMk id="10" creationId="{415C0763-6FA0-36D6-D5FE-6A5641ABA50F}"/>
          </ac:picMkLst>
        </pc:picChg>
        <pc:picChg chg="add mod">
          <ac:chgData name="Leen Remans" userId="S::u0150836@ucll.be::fb3f9c8e-046a-4357-a645-8cdc43897f25" providerId="AD" clId="Web-{9786CE4C-3A61-4943-BA80-AFDFB635FAF1}" dt="2023-10-11T08:27:07.233" v="694" actId="1076"/>
          <ac:picMkLst>
            <pc:docMk/>
            <pc:sldMk cId="978209452" sldId="487"/>
            <ac:picMk id="15" creationId="{882B62F1-21E5-4166-FB75-E26736E0352D}"/>
          </ac:picMkLst>
        </pc:picChg>
        <pc:picChg chg="add mod">
          <ac:chgData name="Leen Remans" userId="S::u0150836@ucll.be::fb3f9c8e-046a-4357-a645-8cdc43897f25" providerId="AD" clId="Web-{9786CE4C-3A61-4943-BA80-AFDFB635FAF1}" dt="2023-10-11T08:27:02.577" v="693" actId="1076"/>
          <ac:picMkLst>
            <pc:docMk/>
            <pc:sldMk cId="978209452" sldId="487"/>
            <ac:picMk id="17" creationId="{2C61014B-F565-126A-8F70-1696EF80FC4D}"/>
          </ac:picMkLst>
        </pc:picChg>
      </pc:sldChg>
      <pc:sldChg chg="addSp delSp modSp add ord replId">
        <pc:chgData name="Leen Remans" userId="S::u0150836@ucll.be::fb3f9c8e-046a-4357-a645-8cdc43897f25" providerId="AD" clId="Web-{9786CE4C-3A61-4943-BA80-AFDFB635FAF1}" dt="2023-10-11T08:25:30.855" v="684" actId="20577"/>
        <pc:sldMkLst>
          <pc:docMk/>
          <pc:sldMk cId="3100246758" sldId="488"/>
        </pc:sldMkLst>
        <pc:spChg chg="mod">
          <ac:chgData name="Leen Remans" userId="S::u0150836@ucll.be::fb3f9c8e-046a-4357-a645-8cdc43897f25" providerId="AD" clId="Web-{9786CE4C-3A61-4943-BA80-AFDFB635FAF1}" dt="2023-10-11T08:19:55.655" v="551" actId="20577"/>
          <ac:spMkLst>
            <pc:docMk/>
            <pc:sldMk cId="3100246758" sldId="488"/>
            <ac:spMk id="3" creationId="{ADA729CA-397A-4198-B0AD-7AE09EAFA405}"/>
          </ac:spMkLst>
        </pc:spChg>
        <pc:spChg chg="mod">
          <ac:chgData name="Leen Remans" userId="S::u0150836@ucll.be::fb3f9c8e-046a-4357-a645-8cdc43897f25" providerId="AD" clId="Web-{9786CE4C-3A61-4943-BA80-AFDFB635FAF1}" dt="2023-10-11T08:25:30.855" v="684" actId="20577"/>
          <ac:spMkLst>
            <pc:docMk/>
            <pc:sldMk cId="3100246758" sldId="488"/>
            <ac:spMk id="4" creationId="{78C95F1E-F528-B272-AA63-849578788BF8}"/>
          </ac:spMkLst>
        </pc:spChg>
        <pc:spChg chg="mod">
          <ac:chgData name="Leen Remans" userId="S::u0150836@ucll.be::fb3f9c8e-046a-4357-a645-8cdc43897f25" providerId="AD" clId="Web-{9786CE4C-3A61-4943-BA80-AFDFB635FAF1}" dt="2023-10-11T08:20:28.563" v="555" actId="1076"/>
          <ac:spMkLst>
            <pc:docMk/>
            <pc:sldMk cId="3100246758" sldId="488"/>
            <ac:spMk id="7" creationId="{40C9D231-56A0-DEE6-0AA1-05ABAEAC3472}"/>
          </ac:spMkLst>
        </pc:spChg>
        <pc:spChg chg="mod">
          <ac:chgData name="Leen Remans" userId="S::u0150836@ucll.be::fb3f9c8e-046a-4357-a645-8cdc43897f25" providerId="AD" clId="Web-{9786CE4C-3A61-4943-BA80-AFDFB635FAF1}" dt="2023-10-11T08:20:28.938" v="560" actId="1076"/>
          <ac:spMkLst>
            <pc:docMk/>
            <pc:sldMk cId="3100246758" sldId="488"/>
            <ac:spMk id="12" creationId="{5C24C806-77FE-0490-1AED-D6315B9BBD56}"/>
          </ac:spMkLst>
        </pc:spChg>
        <pc:spChg chg="add del mod">
          <ac:chgData name="Leen Remans" userId="S::u0150836@ucll.be::fb3f9c8e-046a-4357-a645-8cdc43897f25" providerId="AD" clId="Web-{9786CE4C-3A61-4943-BA80-AFDFB635FAF1}" dt="2023-10-11T08:20:20.516" v="552"/>
          <ac:spMkLst>
            <pc:docMk/>
            <pc:sldMk cId="3100246758" sldId="488"/>
            <ac:spMk id="16" creationId="{674F47A4-8131-8108-CC13-BD90365AC871}"/>
          </ac:spMkLst>
        </pc:spChg>
        <pc:picChg chg="mod">
          <ac:chgData name="Leen Remans" userId="S::u0150836@ucll.be::fb3f9c8e-046a-4357-a645-8cdc43897f25" providerId="AD" clId="Web-{9786CE4C-3A61-4943-BA80-AFDFB635FAF1}" dt="2023-10-11T08:20:28.438" v="553" actId="1076"/>
          <ac:picMkLst>
            <pc:docMk/>
            <pc:sldMk cId="3100246758" sldId="488"/>
            <ac:picMk id="5" creationId="{33A03FCA-DAFB-2360-D8B9-7ADFF2E90727}"/>
          </ac:picMkLst>
        </pc:picChg>
        <pc:picChg chg="mod">
          <ac:chgData name="Leen Remans" userId="S::u0150836@ucll.be::fb3f9c8e-046a-4357-a645-8cdc43897f25" providerId="AD" clId="Web-{9786CE4C-3A61-4943-BA80-AFDFB635FAF1}" dt="2023-10-11T08:20:28.547" v="554" actId="1076"/>
          <ac:picMkLst>
            <pc:docMk/>
            <pc:sldMk cId="3100246758" sldId="488"/>
            <ac:picMk id="6" creationId="{BA03D787-AB99-936C-E417-AF1BB7A16505}"/>
          </ac:picMkLst>
        </pc:picChg>
        <pc:picChg chg="mod">
          <ac:chgData name="Leen Remans" userId="S::u0150836@ucll.be::fb3f9c8e-046a-4357-a645-8cdc43897f25" providerId="AD" clId="Web-{9786CE4C-3A61-4943-BA80-AFDFB635FAF1}" dt="2023-10-11T08:20:28.641" v="556" actId="1076"/>
          <ac:picMkLst>
            <pc:docMk/>
            <pc:sldMk cId="3100246758" sldId="488"/>
            <ac:picMk id="8" creationId="{5C2A19BC-0FE0-C708-E707-AD98F7DA5A00}"/>
          </ac:picMkLst>
        </pc:picChg>
        <pc:picChg chg="mod">
          <ac:chgData name="Leen Remans" userId="S::u0150836@ucll.be::fb3f9c8e-046a-4357-a645-8cdc43897f25" providerId="AD" clId="Web-{9786CE4C-3A61-4943-BA80-AFDFB635FAF1}" dt="2023-10-11T08:20:28.719" v="557" actId="1076"/>
          <ac:picMkLst>
            <pc:docMk/>
            <pc:sldMk cId="3100246758" sldId="488"/>
            <ac:picMk id="9" creationId="{429DAFF8-ADB4-D88D-7842-62BC6E4001D3}"/>
          </ac:picMkLst>
        </pc:picChg>
        <pc:picChg chg="mod">
          <ac:chgData name="Leen Remans" userId="S::u0150836@ucll.be::fb3f9c8e-046a-4357-a645-8cdc43897f25" providerId="AD" clId="Web-{9786CE4C-3A61-4943-BA80-AFDFB635FAF1}" dt="2023-10-11T08:20:28.797" v="558" actId="1076"/>
          <ac:picMkLst>
            <pc:docMk/>
            <pc:sldMk cId="3100246758" sldId="488"/>
            <ac:picMk id="10" creationId="{12B9F072-C124-119D-A333-7D484608D397}"/>
          </ac:picMkLst>
        </pc:picChg>
        <pc:picChg chg="mod">
          <ac:chgData name="Leen Remans" userId="S::u0150836@ucll.be::fb3f9c8e-046a-4357-a645-8cdc43897f25" providerId="AD" clId="Web-{9786CE4C-3A61-4943-BA80-AFDFB635FAF1}" dt="2023-10-11T08:20:28.922" v="559" actId="1076"/>
          <ac:picMkLst>
            <pc:docMk/>
            <pc:sldMk cId="3100246758" sldId="488"/>
            <ac:picMk id="11" creationId="{93B2D7E6-CF7A-E86F-DC33-72E6F55528BA}"/>
          </ac:picMkLst>
        </pc:picChg>
        <pc:cxnChg chg="add del mod">
          <ac:chgData name="Leen Remans" userId="S::u0150836@ucll.be::fb3f9c8e-046a-4357-a645-8cdc43897f25" providerId="AD" clId="Web-{9786CE4C-3A61-4943-BA80-AFDFB635FAF1}" dt="2023-10-11T08:18:24.887" v="529"/>
          <ac:cxnSpMkLst>
            <pc:docMk/>
            <pc:sldMk cId="3100246758" sldId="488"/>
            <ac:cxnSpMk id="13" creationId="{F4010B0F-CDE3-B804-2B0E-0C5824361AEA}"/>
          </ac:cxnSpMkLst>
        </pc:cxnChg>
        <pc:cxnChg chg="add del mod">
          <ac:chgData name="Leen Remans" userId="S::u0150836@ucll.be::fb3f9c8e-046a-4357-a645-8cdc43897f25" providerId="AD" clId="Web-{9786CE4C-3A61-4943-BA80-AFDFB635FAF1}" dt="2023-10-11T08:07:33.223" v="492"/>
          <ac:cxnSpMkLst>
            <pc:docMk/>
            <pc:sldMk cId="3100246758" sldId="488"/>
            <ac:cxnSpMk id="14" creationId="{E4AD022B-B4CF-2ABC-CF93-43DFD76F7B7C}"/>
          </ac:cxnSpMkLst>
        </pc:cxnChg>
        <pc:cxnChg chg="add del mod">
          <ac:chgData name="Leen Remans" userId="S::u0150836@ucll.be::fb3f9c8e-046a-4357-a645-8cdc43897f25" providerId="AD" clId="Web-{9786CE4C-3A61-4943-BA80-AFDFB635FAF1}" dt="2023-10-11T08:18:24.887" v="528"/>
          <ac:cxnSpMkLst>
            <pc:docMk/>
            <pc:sldMk cId="3100246758" sldId="488"/>
            <ac:cxnSpMk id="15" creationId="{C1071CED-BE2B-63D8-66D3-0A84A3D6F580}"/>
          </ac:cxnSpMkLst>
        </pc:cxnChg>
      </pc:sldChg>
      <pc:sldChg chg="addSp delSp modSp add ord replId">
        <pc:chgData name="Leen Remans" userId="S::u0150836@ucll.be::fb3f9c8e-046a-4357-a645-8cdc43897f25" providerId="AD" clId="Web-{9786CE4C-3A61-4943-BA80-AFDFB635FAF1}" dt="2023-10-11T08:39:30.135" v="859" actId="20577"/>
        <pc:sldMkLst>
          <pc:docMk/>
          <pc:sldMk cId="17561454" sldId="489"/>
        </pc:sldMkLst>
        <pc:spChg chg="mod">
          <ac:chgData name="Leen Remans" userId="S::u0150836@ucll.be::fb3f9c8e-046a-4357-a645-8cdc43897f25" providerId="AD" clId="Web-{9786CE4C-3A61-4943-BA80-AFDFB635FAF1}" dt="2023-10-11T08:31:34.540" v="708" actId="20577"/>
          <ac:spMkLst>
            <pc:docMk/>
            <pc:sldMk cId="17561454" sldId="489"/>
            <ac:spMk id="3" creationId="{ADA729CA-397A-4198-B0AD-7AE09EAFA405}"/>
          </ac:spMkLst>
        </pc:spChg>
        <pc:spChg chg="mod">
          <ac:chgData name="Leen Remans" userId="S::u0150836@ucll.be::fb3f9c8e-046a-4357-a645-8cdc43897f25" providerId="AD" clId="Web-{9786CE4C-3A61-4943-BA80-AFDFB635FAF1}" dt="2023-10-11T08:39:30.135" v="859" actId="20577"/>
          <ac:spMkLst>
            <pc:docMk/>
            <pc:sldMk cId="17561454" sldId="489"/>
            <ac:spMk id="4" creationId="{78C95F1E-F528-B272-AA63-849578788BF8}"/>
          </ac:spMkLst>
        </pc:spChg>
        <pc:picChg chg="mod">
          <ac:chgData name="Leen Remans" userId="S::u0150836@ucll.be::fb3f9c8e-046a-4357-a645-8cdc43897f25" providerId="AD" clId="Web-{9786CE4C-3A61-4943-BA80-AFDFB635FAF1}" dt="2023-10-11T08:34:01.060" v="718" actId="1076"/>
          <ac:picMkLst>
            <pc:docMk/>
            <pc:sldMk cId="17561454" sldId="489"/>
            <ac:picMk id="5" creationId="{1B73FA99-BD5A-3036-B791-758A0C488E1D}"/>
          </ac:picMkLst>
        </pc:picChg>
        <pc:picChg chg="del">
          <ac:chgData name="Leen Remans" userId="S::u0150836@ucll.be::fb3f9c8e-046a-4357-a645-8cdc43897f25" providerId="AD" clId="Web-{9786CE4C-3A61-4943-BA80-AFDFB635FAF1}" dt="2023-10-11T08:31:35.258" v="709"/>
          <ac:picMkLst>
            <pc:docMk/>
            <pc:sldMk cId="17561454" sldId="489"/>
            <ac:picMk id="6" creationId="{1C884CE4-DE25-6E76-6FB8-404327B4FF04}"/>
          </ac:picMkLst>
        </pc:picChg>
        <pc:picChg chg="add del mod">
          <ac:chgData name="Leen Remans" userId="S::u0150836@ucll.be::fb3f9c8e-046a-4357-a645-8cdc43897f25" providerId="AD" clId="Web-{9786CE4C-3A61-4943-BA80-AFDFB635FAF1}" dt="2023-10-11T08:33:49.560" v="716"/>
          <ac:picMkLst>
            <pc:docMk/>
            <pc:sldMk cId="17561454" sldId="489"/>
            <ac:picMk id="7" creationId="{7A1F30BA-E7A9-EC0B-D082-9B6F886D979C}"/>
          </ac:picMkLst>
        </pc:picChg>
        <pc:picChg chg="add mod">
          <ac:chgData name="Leen Remans" userId="S::u0150836@ucll.be::fb3f9c8e-046a-4357-a645-8cdc43897f25" providerId="AD" clId="Web-{9786CE4C-3A61-4943-BA80-AFDFB635FAF1}" dt="2023-10-11T08:34:01.170" v="719" actId="1076"/>
          <ac:picMkLst>
            <pc:docMk/>
            <pc:sldMk cId="17561454" sldId="489"/>
            <ac:picMk id="8" creationId="{B4E34D5E-D061-A26F-8E27-227D384FBDDF}"/>
          </ac:picMkLst>
        </pc:picChg>
      </pc:sldChg>
      <pc:sldChg chg="delSp modSp add replId">
        <pc:chgData name="Leen Remans" userId="S::u0150836@ucll.be::fb3f9c8e-046a-4357-a645-8cdc43897f25" providerId="AD" clId="Web-{9786CE4C-3A61-4943-BA80-AFDFB635FAF1}" dt="2023-10-11T08:45:50.882" v="1061" actId="20577"/>
        <pc:sldMkLst>
          <pc:docMk/>
          <pc:sldMk cId="1617714717" sldId="490"/>
        </pc:sldMkLst>
        <pc:spChg chg="mod">
          <ac:chgData name="Leen Remans" userId="S::u0150836@ucll.be::fb3f9c8e-046a-4357-a645-8cdc43897f25" providerId="AD" clId="Web-{9786CE4C-3A61-4943-BA80-AFDFB635FAF1}" dt="2023-10-11T08:45:50.882" v="1061" actId="20577"/>
          <ac:spMkLst>
            <pc:docMk/>
            <pc:sldMk cId="1617714717" sldId="490"/>
            <ac:spMk id="3" creationId="{ADA729CA-397A-4198-B0AD-7AE09EAFA405}"/>
          </ac:spMkLst>
        </pc:spChg>
        <pc:spChg chg="del mod">
          <ac:chgData name="Leen Remans" userId="S::u0150836@ucll.be::fb3f9c8e-046a-4357-a645-8cdc43897f25" providerId="AD" clId="Web-{9786CE4C-3A61-4943-BA80-AFDFB635FAF1}" dt="2023-10-11T08:42:00.296" v="911"/>
          <ac:spMkLst>
            <pc:docMk/>
            <pc:sldMk cId="1617714717" sldId="490"/>
            <ac:spMk id="7" creationId="{83694E04-EAF5-7219-E75D-905B10FAC7AF}"/>
          </ac:spMkLst>
        </pc:spChg>
        <pc:picChg chg="del">
          <ac:chgData name="Leen Remans" userId="S::u0150836@ucll.be::fb3f9c8e-046a-4357-a645-8cdc43897f25" providerId="AD" clId="Web-{9786CE4C-3A61-4943-BA80-AFDFB635FAF1}" dt="2023-10-11T08:41:56.796" v="909"/>
          <ac:picMkLst>
            <pc:docMk/>
            <pc:sldMk cId="1617714717" sldId="490"/>
            <ac:picMk id="6" creationId="{1C884CE4-DE25-6E76-6FB8-404327B4FF04}"/>
          </ac:picMkLst>
        </pc:picChg>
      </pc:sldChg>
    </pc:docChg>
  </pc:docChgLst>
  <pc:docChgLst>
    <pc:chgData name="Leen Remans" userId="S::u0150836@ucll.be::fb3f9c8e-046a-4357-a645-8cdc43897f25" providerId="AD" clId="Web-{EEA87812-5A92-4834-9AA5-93165F162D54}"/>
    <pc:docChg chg="addSld delSld modSld sldOrd">
      <pc:chgData name="Leen Remans" userId="S::u0150836@ucll.be::fb3f9c8e-046a-4357-a645-8cdc43897f25" providerId="AD" clId="Web-{EEA87812-5A92-4834-9AA5-93165F162D54}" dt="2023-10-11T12:27:59.685" v="154" actId="20577"/>
      <pc:docMkLst>
        <pc:docMk/>
      </pc:docMkLst>
      <pc:sldChg chg="modSp">
        <pc:chgData name="Leen Remans" userId="S::u0150836@ucll.be::fb3f9c8e-046a-4357-a645-8cdc43897f25" providerId="AD" clId="Web-{EEA87812-5A92-4834-9AA5-93165F162D54}" dt="2023-10-11T12:27:59.685" v="154" actId="20577"/>
        <pc:sldMkLst>
          <pc:docMk/>
          <pc:sldMk cId="1409500488" sldId="485"/>
        </pc:sldMkLst>
        <pc:spChg chg="mod">
          <ac:chgData name="Leen Remans" userId="S::u0150836@ucll.be::fb3f9c8e-046a-4357-a645-8cdc43897f25" providerId="AD" clId="Web-{EEA87812-5A92-4834-9AA5-93165F162D54}" dt="2023-10-11T12:27:59.685" v="154" actId="20577"/>
          <ac:spMkLst>
            <pc:docMk/>
            <pc:sldMk cId="1409500488" sldId="485"/>
            <ac:spMk id="30" creationId="{08C0EA61-0711-AD9B-C078-81882A0942E8}"/>
          </ac:spMkLst>
        </pc:spChg>
      </pc:sldChg>
      <pc:sldChg chg="add del ord replId">
        <pc:chgData name="Leen Remans" userId="S::u0150836@ucll.be::fb3f9c8e-046a-4357-a645-8cdc43897f25" providerId="AD" clId="Web-{EEA87812-5A92-4834-9AA5-93165F162D54}" dt="2023-10-11T12:20:02.110" v="21"/>
        <pc:sldMkLst>
          <pc:docMk/>
          <pc:sldMk cId="2760182918" sldId="495"/>
        </pc:sldMkLst>
      </pc:sldChg>
      <pc:sldChg chg="delSp modSp add replId">
        <pc:chgData name="Leen Remans" userId="S::u0150836@ucll.be::fb3f9c8e-046a-4357-a645-8cdc43897f25" providerId="AD" clId="Web-{EEA87812-5A92-4834-9AA5-93165F162D54}" dt="2023-10-11T12:26:39.087" v="128" actId="20577"/>
        <pc:sldMkLst>
          <pc:docMk/>
          <pc:sldMk cId="124441525" sldId="496"/>
        </pc:sldMkLst>
        <pc:spChg chg="mod">
          <ac:chgData name="Leen Remans" userId="S::u0150836@ucll.be::fb3f9c8e-046a-4357-a645-8cdc43897f25" providerId="AD" clId="Web-{EEA87812-5A92-4834-9AA5-93165F162D54}" dt="2023-10-11T12:26:39.087" v="128" actId="20577"/>
          <ac:spMkLst>
            <pc:docMk/>
            <pc:sldMk cId="124441525" sldId="496"/>
            <ac:spMk id="2" creationId="{2F8CEA18-6C5B-4FA8-928B-E3F9DB3EB78C}"/>
          </ac:spMkLst>
        </pc:spChg>
        <pc:picChg chg="del">
          <ac:chgData name="Leen Remans" userId="S::u0150836@ucll.be::fb3f9c8e-046a-4357-a645-8cdc43897f25" providerId="AD" clId="Web-{EEA87812-5A92-4834-9AA5-93165F162D54}" dt="2023-10-11T12:20:08.532" v="22"/>
          <ac:picMkLst>
            <pc:docMk/>
            <pc:sldMk cId="124441525" sldId="496"/>
            <ac:picMk id="4" creationId="{DA9DBA02-C7E9-5653-5882-B0DEC67E0A19}"/>
          </ac:picMkLst>
        </pc:picChg>
      </pc:sldChg>
    </pc:docChg>
  </pc:docChgLst>
  <pc:docChgLst>
    <pc:chgData name="Leen Remans" userId="S::u0150836@ucll.be::fb3f9c8e-046a-4357-a645-8cdc43897f25" providerId="AD" clId="Web-{CBEF8629-90C6-414C-99D6-3107A6FAE289}"/>
    <pc:docChg chg="addSld modSld">
      <pc:chgData name="Leen Remans" userId="S::u0150836@ucll.be::fb3f9c8e-046a-4357-a645-8cdc43897f25" providerId="AD" clId="Web-{CBEF8629-90C6-414C-99D6-3107A6FAE289}" dt="2023-10-11T07:20:17.041" v="17"/>
      <pc:docMkLst>
        <pc:docMk/>
      </pc:docMkLst>
      <pc:sldChg chg="modSp">
        <pc:chgData name="Leen Remans" userId="S::u0150836@ucll.be::fb3f9c8e-046a-4357-a645-8cdc43897f25" providerId="AD" clId="Web-{CBEF8629-90C6-414C-99D6-3107A6FAE289}" dt="2023-10-11T07:17:34.941" v="1" actId="20577"/>
        <pc:sldMkLst>
          <pc:docMk/>
          <pc:sldMk cId="2331685264" sldId="479"/>
        </pc:sldMkLst>
        <pc:spChg chg="mod">
          <ac:chgData name="Leen Remans" userId="S::u0150836@ucll.be::fb3f9c8e-046a-4357-a645-8cdc43897f25" providerId="AD" clId="Web-{CBEF8629-90C6-414C-99D6-3107A6FAE289}" dt="2023-10-11T07:17:34.941" v="1" actId="20577"/>
          <ac:spMkLst>
            <pc:docMk/>
            <pc:sldMk cId="2331685264" sldId="479"/>
            <ac:spMk id="2" creationId="{2F8CEA18-6C5B-4FA8-928B-E3F9DB3EB78C}"/>
          </ac:spMkLst>
        </pc:spChg>
      </pc:sldChg>
      <pc:sldChg chg="modSp">
        <pc:chgData name="Leen Remans" userId="S::u0150836@ucll.be::fb3f9c8e-046a-4357-a645-8cdc43897f25" providerId="AD" clId="Web-{CBEF8629-90C6-414C-99D6-3107A6FAE289}" dt="2023-10-11T07:18:30.318" v="3" actId="1076"/>
        <pc:sldMkLst>
          <pc:docMk/>
          <pc:sldMk cId="2439344061" sldId="480"/>
        </pc:sldMkLst>
        <pc:spChg chg="mod">
          <ac:chgData name="Leen Remans" userId="S::u0150836@ucll.be::fb3f9c8e-046a-4357-a645-8cdc43897f25" providerId="AD" clId="Web-{CBEF8629-90C6-414C-99D6-3107A6FAE289}" dt="2023-10-11T07:18:30.303" v="2" actId="1076"/>
          <ac:spMkLst>
            <pc:docMk/>
            <pc:sldMk cId="2439344061" sldId="480"/>
            <ac:spMk id="3" creationId="{ADA729CA-397A-4198-B0AD-7AE09EAFA405}"/>
          </ac:spMkLst>
        </pc:spChg>
        <pc:picChg chg="mod">
          <ac:chgData name="Leen Remans" userId="S::u0150836@ucll.be::fb3f9c8e-046a-4357-a645-8cdc43897f25" providerId="AD" clId="Web-{CBEF8629-90C6-414C-99D6-3107A6FAE289}" dt="2023-10-11T07:18:30.318" v="3" actId="1076"/>
          <ac:picMkLst>
            <pc:docMk/>
            <pc:sldMk cId="2439344061" sldId="480"/>
            <ac:picMk id="28" creationId="{AD5F88EA-8716-D4DC-F2F0-751FB445657F}"/>
          </ac:picMkLst>
        </pc:picChg>
      </pc:sldChg>
      <pc:sldChg chg="addSp delSp modSp add replId">
        <pc:chgData name="Leen Remans" userId="S::u0150836@ucll.be::fb3f9c8e-046a-4357-a645-8cdc43897f25" providerId="AD" clId="Web-{CBEF8629-90C6-414C-99D6-3107A6FAE289}" dt="2023-10-11T07:20:17.041" v="17"/>
        <pc:sldMkLst>
          <pc:docMk/>
          <pc:sldMk cId="2159886419" sldId="486"/>
        </pc:sldMkLst>
        <pc:spChg chg="del">
          <ac:chgData name="Leen Remans" userId="S::u0150836@ucll.be::fb3f9c8e-046a-4357-a645-8cdc43897f25" providerId="AD" clId="Web-{CBEF8629-90C6-414C-99D6-3107A6FAE289}" dt="2023-10-11T07:19:32.649" v="10"/>
          <ac:spMkLst>
            <pc:docMk/>
            <pc:sldMk cId="2159886419" sldId="486"/>
            <ac:spMk id="14" creationId="{BAE16405-FE3D-2708-76D2-EDEA073BF970}"/>
          </ac:spMkLst>
        </pc:spChg>
        <pc:spChg chg="add del mod">
          <ac:chgData name="Leen Remans" userId="S::u0150836@ucll.be::fb3f9c8e-046a-4357-a645-8cdc43897f25" providerId="AD" clId="Web-{CBEF8629-90C6-414C-99D6-3107A6FAE289}" dt="2023-10-11T07:19:42.180" v="15" actId="14100"/>
          <ac:spMkLst>
            <pc:docMk/>
            <pc:sldMk cId="2159886419" sldId="486"/>
            <ac:spMk id="15" creationId="{35EDC397-C917-CC46-5F38-26DA93DB1ED3}"/>
          </ac:spMkLst>
        </pc:spChg>
        <pc:spChg chg="del">
          <ac:chgData name="Leen Remans" userId="S::u0150836@ucll.be::fb3f9c8e-046a-4357-a645-8cdc43897f25" providerId="AD" clId="Web-{CBEF8629-90C6-414C-99D6-3107A6FAE289}" dt="2023-10-11T07:19:33.149" v="11"/>
          <ac:spMkLst>
            <pc:docMk/>
            <pc:sldMk cId="2159886419" sldId="486"/>
            <ac:spMk id="16" creationId="{E10F37A7-EEFB-8155-5C6E-D1E361A4C8E1}"/>
          </ac:spMkLst>
        </pc:spChg>
        <pc:spChg chg="del">
          <ac:chgData name="Leen Remans" userId="S::u0150836@ucll.be::fb3f9c8e-046a-4357-a645-8cdc43897f25" providerId="AD" clId="Web-{CBEF8629-90C6-414C-99D6-3107A6FAE289}" dt="2023-10-11T07:19:26.883" v="7"/>
          <ac:spMkLst>
            <pc:docMk/>
            <pc:sldMk cId="2159886419" sldId="486"/>
            <ac:spMk id="23" creationId="{6806E489-5EFB-C97D-2C7E-2F2D4FA0F63B}"/>
          </ac:spMkLst>
        </pc:spChg>
        <pc:spChg chg="del">
          <ac:chgData name="Leen Remans" userId="S::u0150836@ucll.be::fb3f9c8e-046a-4357-a645-8cdc43897f25" providerId="AD" clId="Web-{CBEF8629-90C6-414C-99D6-3107A6FAE289}" dt="2023-10-11T07:19:25.102" v="6"/>
          <ac:spMkLst>
            <pc:docMk/>
            <pc:sldMk cId="2159886419" sldId="486"/>
            <ac:spMk id="24" creationId="{3FB17558-A38C-E1DD-1EEF-1AB3D1AE7CCD}"/>
          </ac:spMkLst>
        </pc:spChg>
        <pc:spChg chg="del mod">
          <ac:chgData name="Leen Remans" userId="S::u0150836@ucll.be::fb3f9c8e-046a-4357-a645-8cdc43897f25" providerId="AD" clId="Web-{CBEF8629-90C6-414C-99D6-3107A6FAE289}" dt="2023-10-11T07:19:34.383" v="12"/>
          <ac:spMkLst>
            <pc:docMk/>
            <pc:sldMk cId="2159886419" sldId="486"/>
            <ac:spMk id="25" creationId="{1E070B49-1E17-6C4C-FFCA-E52BBCC00580}"/>
          </ac:spMkLst>
        </pc:spChg>
        <pc:spChg chg="del">
          <ac:chgData name="Leen Remans" userId="S::u0150836@ucll.be::fb3f9c8e-046a-4357-a645-8cdc43897f25" providerId="AD" clId="Web-{CBEF8629-90C6-414C-99D6-3107A6FAE289}" dt="2023-10-11T07:19:23.070" v="5"/>
          <ac:spMkLst>
            <pc:docMk/>
            <pc:sldMk cId="2159886419" sldId="486"/>
            <ac:spMk id="26" creationId="{64D7815B-8D8D-6DBF-60E2-1DF810ABD981}"/>
          </ac:spMkLst>
        </pc:spChg>
        <pc:picChg chg="add del">
          <ac:chgData name="Leen Remans" userId="S::u0150836@ucll.be::fb3f9c8e-046a-4357-a645-8cdc43897f25" providerId="AD" clId="Web-{CBEF8629-90C6-414C-99D6-3107A6FAE289}" dt="2023-10-11T07:20:17.041" v="17"/>
          <ac:picMkLst>
            <pc:docMk/>
            <pc:sldMk cId="2159886419" sldId="486"/>
            <ac:picMk id="6" creationId="{EC278075-FA6C-8E4A-BC53-B208CD5835C8}"/>
          </ac:picMkLst>
        </pc:picChg>
      </pc:sldChg>
    </pc:docChg>
  </pc:docChgLst>
  <pc:docChgLst>
    <pc:chgData name="Leen Remans" userId="S::u0150836@ucll.be::fb3f9c8e-046a-4357-a645-8cdc43897f25" providerId="AD" clId="Web-{61C0732B-829D-43DE-A95C-F2DB3C2904D5}"/>
    <pc:docChg chg="modSld">
      <pc:chgData name="Leen Remans" userId="S::u0150836@ucll.be::fb3f9c8e-046a-4357-a645-8cdc43897f25" providerId="AD" clId="Web-{61C0732B-829D-43DE-A95C-F2DB3C2904D5}" dt="2023-10-10T20:34:37.767" v="38" actId="20577"/>
      <pc:docMkLst>
        <pc:docMk/>
      </pc:docMkLst>
      <pc:sldChg chg="addSp modSp mod setBg">
        <pc:chgData name="Leen Remans" userId="S::u0150836@ucll.be::fb3f9c8e-046a-4357-a645-8cdc43897f25" providerId="AD" clId="Web-{61C0732B-829D-43DE-A95C-F2DB3C2904D5}" dt="2023-10-10T20:34:37.767" v="38" actId="20577"/>
        <pc:sldMkLst>
          <pc:docMk/>
          <pc:sldMk cId="2439344061" sldId="480"/>
        </pc:sldMkLst>
        <pc:spChg chg="mod">
          <ac:chgData name="Leen Remans" userId="S::u0150836@ucll.be::fb3f9c8e-046a-4357-a645-8cdc43897f25" providerId="AD" clId="Web-{61C0732B-829D-43DE-A95C-F2DB3C2904D5}" dt="2023-10-10T20:34:37.767" v="38" actId="20577"/>
          <ac:spMkLst>
            <pc:docMk/>
            <pc:sldMk cId="2439344061" sldId="480"/>
            <ac:spMk id="3" creationId="{ADA729CA-397A-4198-B0AD-7AE09EAFA405}"/>
          </ac:spMkLst>
        </pc:spChg>
        <pc:spChg chg="add mod">
          <ac:chgData name="Leen Remans" userId="S::u0150836@ucll.be::fb3f9c8e-046a-4357-a645-8cdc43897f25" providerId="AD" clId="Web-{61C0732B-829D-43DE-A95C-F2DB3C2904D5}" dt="2023-10-10T20:34:22.189" v="35" actId="20577"/>
          <ac:spMkLst>
            <pc:docMk/>
            <pc:sldMk cId="2439344061" sldId="480"/>
            <ac:spMk id="7" creationId="{40C9D231-56A0-DEE6-0AA1-05ABAEAC3472}"/>
          </ac:spMkLst>
        </pc:spChg>
        <pc:picChg chg="add mod">
          <ac:chgData name="Leen Remans" userId="S::u0150836@ucll.be::fb3f9c8e-046a-4357-a645-8cdc43897f25" providerId="AD" clId="Web-{61C0732B-829D-43DE-A95C-F2DB3C2904D5}" dt="2023-10-10T20:33:24.702" v="25" actId="1076"/>
          <ac:picMkLst>
            <pc:docMk/>
            <pc:sldMk cId="2439344061" sldId="480"/>
            <ac:picMk id="5" creationId="{33A03FCA-DAFB-2360-D8B9-7ADFF2E90727}"/>
          </ac:picMkLst>
        </pc:picChg>
        <pc:picChg chg="add mod">
          <ac:chgData name="Leen Remans" userId="S::u0150836@ucll.be::fb3f9c8e-046a-4357-a645-8cdc43897f25" providerId="AD" clId="Web-{61C0732B-829D-43DE-A95C-F2DB3C2904D5}" dt="2023-10-10T20:33:24.749" v="26" actId="1076"/>
          <ac:picMkLst>
            <pc:docMk/>
            <pc:sldMk cId="2439344061" sldId="480"/>
            <ac:picMk id="6" creationId="{BA03D787-AB99-936C-E417-AF1BB7A16505}"/>
          </ac:picMkLst>
        </pc:picChg>
      </pc:sldChg>
    </pc:docChg>
  </pc:docChgLst>
  <pc:docChgLst>
    <pc:chgData name="Kathleen Roosen" userId="d1042592-a5f3-478a-be04-bc8402dbbc74" providerId="ADAL" clId="{D32E762C-3B5A-4887-9D2D-04E818857EB2}"/>
    <pc:docChg chg="undo custSel addSld delSld modSld sldOrd">
      <pc:chgData name="Kathleen Roosen" userId="d1042592-a5f3-478a-be04-bc8402dbbc74" providerId="ADAL" clId="{D32E762C-3B5A-4887-9D2D-04E818857EB2}" dt="2023-03-01T16:24:30.741" v="960"/>
      <pc:docMkLst>
        <pc:docMk/>
      </pc:docMkLst>
      <pc:sldChg chg="add">
        <pc:chgData name="Kathleen Roosen" userId="d1042592-a5f3-478a-be04-bc8402dbbc74" providerId="ADAL" clId="{D32E762C-3B5A-4887-9D2D-04E818857EB2}" dt="2023-03-01T16:24:30.741" v="960"/>
        <pc:sldMkLst>
          <pc:docMk/>
          <pc:sldMk cId="772308992" sldId="267"/>
        </pc:sldMkLst>
      </pc:sldChg>
      <pc:sldChg chg="add del">
        <pc:chgData name="Kathleen Roosen" userId="d1042592-a5f3-478a-be04-bc8402dbbc74" providerId="ADAL" clId="{D32E762C-3B5A-4887-9D2D-04E818857EB2}" dt="2023-03-01T16:19:22.458" v="955" actId="47"/>
        <pc:sldMkLst>
          <pc:docMk/>
          <pc:sldMk cId="546179953" sldId="270"/>
        </pc:sldMkLst>
      </pc:sldChg>
      <pc:sldChg chg="delSp modSp mod">
        <pc:chgData name="Kathleen Roosen" userId="d1042592-a5f3-478a-be04-bc8402dbbc74" providerId="ADAL" clId="{D32E762C-3B5A-4887-9D2D-04E818857EB2}" dt="2023-03-01T16:15:03.360" v="781"/>
        <pc:sldMkLst>
          <pc:docMk/>
          <pc:sldMk cId="812858720" sldId="271"/>
        </pc:sldMkLst>
        <pc:spChg chg="mod">
          <ac:chgData name="Kathleen Roosen" userId="d1042592-a5f3-478a-be04-bc8402dbbc74" providerId="ADAL" clId="{D32E762C-3B5A-4887-9D2D-04E818857EB2}" dt="2023-03-01T16:15:03.360" v="781"/>
          <ac:spMkLst>
            <pc:docMk/>
            <pc:sldMk cId="812858720" sldId="271"/>
            <ac:spMk id="3" creationId="{ADA729CA-397A-4198-B0AD-7AE09EAFA405}"/>
          </ac:spMkLst>
        </pc:spChg>
        <pc:graphicFrameChg chg="del">
          <ac:chgData name="Kathleen Roosen" userId="d1042592-a5f3-478a-be04-bc8402dbbc74" providerId="ADAL" clId="{D32E762C-3B5A-4887-9D2D-04E818857EB2}" dt="2023-03-01T16:14:52.030" v="779" actId="478"/>
          <ac:graphicFrameMkLst>
            <pc:docMk/>
            <pc:sldMk cId="812858720" sldId="271"/>
            <ac:graphicFrameMk id="5" creationId="{38A571B3-5147-06B7-4347-67CD3D03191C}"/>
          </ac:graphicFrameMkLst>
        </pc:graphicFrameChg>
      </pc:sldChg>
      <pc:sldChg chg="modSp del mod">
        <pc:chgData name="Kathleen Roosen" userId="d1042592-a5f3-478a-be04-bc8402dbbc74" providerId="ADAL" clId="{D32E762C-3B5A-4887-9D2D-04E818857EB2}" dt="2023-03-01T15:02:53.478" v="216" actId="47"/>
        <pc:sldMkLst>
          <pc:docMk/>
          <pc:sldMk cId="194911542" sldId="277"/>
        </pc:sldMkLst>
        <pc:spChg chg="mod">
          <ac:chgData name="Kathleen Roosen" userId="d1042592-a5f3-478a-be04-bc8402dbbc74" providerId="ADAL" clId="{D32E762C-3B5A-4887-9D2D-04E818857EB2}" dt="2023-03-01T14:48:27.850" v="167" actId="20577"/>
          <ac:spMkLst>
            <pc:docMk/>
            <pc:sldMk cId="194911542" sldId="277"/>
            <ac:spMk id="3" creationId="{ADA729CA-397A-4198-B0AD-7AE09EAFA405}"/>
          </ac:spMkLst>
        </pc:spChg>
      </pc:sldChg>
      <pc:sldChg chg="modSp add del mod">
        <pc:chgData name="Kathleen Roosen" userId="d1042592-a5f3-478a-be04-bc8402dbbc74" providerId="ADAL" clId="{D32E762C-3B5A-4887-9D2D-04E818857EB2}" dt="2023-03-01T15:01:45.249" v="212" actId="20577"/>
        <pc:sldMkLst>
          <pc:docMk/>
          <pc:sldMk cId="2277538936" sldId="280"/>
        </pc:sldMkLst>
        <pc:spChg chg="mod">
          <ac:chgData name="Kathleen Roosen" userId="d1042592-a5f3-478a-be04-bc8402dbbc74" providerId="ADAL" clId="{D32E762C-3B5A-4887-9D2D-04E818857EB2}" dt="2023-03-01T15:01:45.249" v="212" actId="20577"/>
          <ac:spMkLst>
            <pc:docMk/>
            <pc:sldMk cId="2277538936" sldId="280"/>
            <ac:spMk id="6" creationId="{79FB6D4E-5243-4706-B332-7B56A9BE99D5}"/>
          </ac:spMkLst>
        </pc:spChg>
      </pc:sldChg>
      <pc:sldChg chg="modSp mod">
        <pc:chgData name="Kathleen Roosen" userId="d1042592-a5f3-478a-be04-bc8402dbbc74" providerId="ADAL" clId="{D32E762C-3B5A-4887-9D2D-04E818857EB2}" dt="2023-03-01T14:54:21.882" v="200" actId="1076"/>
        <pc:sldMkLst>
          <pc:docMk/>
          <pc:sldMk cId="1600848326" sldId="284"/>
        </pc:sldMkLst>
        <pc:spChg chg="mod">
          <ac:chgData name="Kathleen Roosen" userId="d1042592-a5f3-478a-be04-bc8402dbbc74" providerId="ADAL" clId="{D32E762C-3B5A-4887-9D2D-04E818857EB2}" dt="2023-03-01T14:45:21.846" v="161"/>
          <ac:spMkLst>
            <pc:docMk/>
            <pc:sldMk cId="1600848326" sldId="284"/>
            <ac:spMk id="3" creationId="{ADA729CA-397A-4198-B0AD-7AE09EAFA405}"/>
          </ac:spMkLst>
        </pc:spChg>
        <pc:spChg chg="mod">
          <ac:chgData name="Kathleen Roosen" userId="d1042592-a5f3-478a-be04-bc8402dbbc74" providerId="ADAL" clId="{D32E762C-3B5A-4887-9D2D-04E818857EB2}" dt="2023-03-01T14:54:21.882" v="200" actId="1076"/>
          <ac:spMkLst>
            <pc:docMk/>
            <pc:sldMk cId="1600848326" sldId="284"/>
            <ac:spMk id="4" creationId="{AF162FCA-9D94-4B20-8FA0-C2380F1D4635}"/>
          </ac:spMkLst>
        </pc:spChg>
      </pc:sldChg>
      <pc:sldChg chg="modSp mod">
        <pc:chgData name="Kathleen Roosen" userId="d1042592-a5f3-478a-be04-bc8402dbbc74" providerId="ADAL" clId="{D32E762C-3B5A-4887-9D2D-04E818857EB2}" dt="2023-03-01T14:42:13.343" v="143" actId="20577"/>
        <pc:sldMkLst>
          <pc:docMk/>
          <pc:sldMk cId="17427403" sldId="288"/>
        </pc:sldMkLst>
        <pc:spChg chg="mod">
          <ac:chgData name="Kathleen Roosen" userId="d1042592-a5f3-478a-be04-bc8402dbbc74" providerId="ADAL" clId="{D32E762C-3B5A-4887-9D2D-04E818857EB2}" dt="2023-03-01T14:42:13.343" v="143" actId="20577"/>
          <ac:spMkLst>
            <pc:docMk/>
            <pc:sldMk cId="17427403" sldId="288"/>
            <ac:spMk id="2" creationId="{2F8CEA18-6C5B-4FA8-928B-E3F9DB3EB78C}"/>
          </ac:spMkLst>
        </pc:spChg>
      </pc:sldChg>
      <pc:sldChg chg="add del">
        <pc:chgData name="Kathleen Roosen" userId="d1042592-a5f3-478a-be04-bc8402dbbc74" providerId="ADAL" clId="{D32E762C-3B5A-4887-9D2D-04E818857EB2}" dt="2023-03-01T16:24:30.741" v="960"/>
        <pc:sldMkLst>
          <pc:docMk/>
          <pc:sldMk cId="597036912" sldId="289"/>
        </pc:sldMkLst>
      </pc:sldChg>
      <pc:sldChg chg="add">
        <pc:chgData name="Kathleen Roosen" userId="d1042592-a5f3-478a-be04-bc8402dbbc74" providerId="ADAL" clId="{D32E762C-3B5A-4887-9D2D-04E818857EB2}" dt="2023-03-01T16:24:30.741" v="960"/>
        <pc:sldMkLst>
          <pc:docMk/>
          <pc:sldMk cId="780972771" sldId="302"/>
        </pc:sldMkLst>
      </pc:sldChg>
      <pc:sldChg chg="modSp mod">
        <pc:chgData name="Kathleen Roosen" userId="d1042592-a5f3-478a-be04-bc8402dbbc74" providerId="ADAL" clId="{D32E762C-3B5A-4887-9D2D-04E818857EB2}" dt="2023-03-01T15:20:38.304" v="542" actId="113"/>
        <pc:sldMkLst>
          <pc:docMk/>
          <pc:sldMk cId="554609420" sldId="346"/>
        </pc:sldMkLst>
        <pc:spChg chg="mod">
          <ac:chgData name="Kathleen Roosen" userId="d1042592-a5f3-478a-be04-bc8402dbbc74" providerId="ADAL" clId="{D32E762C-3B5A-4887-9D2D-04E818857EB2}" dt="2023-03-01T15:20:38.304" v="542" actId="113"/>
          <ac:spMkLst>
            <pc:docMk/>
            <pc:sldMk cId="554609420" sldId="346"/>
            <ac:spMk id="3" creationId="{ADA729CA-397A-4198-B0AD-7AE09EAFA405}"/>
          </ac:spMkLst>
        </pc:spChg>
      </pc:sldChg>
      <pc:sldChg chg="modSp mod modAnim">
        <pc:chgData name="Kathleen Roosen" userId="d1042592-a5f3-478a-be04-bc8402dbbc74" providerId="ADAL" clId="{D32E762C-3B5A-4887-9D2D-04E818857EB2}" dt="2023-03-01T16:05:21.881" v="711" actId="948"/>
        <pc:sldMkLst>
          <pc:docMk/>
          <pc:sldMk cId="3491344235" sldId="347"/>
        </pc:sldMkLst>
        <pc:spChg chg="mod">
          <ac:chgData name="Kathleen Roosen" userId="d1042592-a5f3-478a-be04-bc8402dbbc74" providerId="ADAL" clId="{D32E762C-3B5A-4887-9D2D-04E818857EB2}" dt="2023-03-01T16:05:21.881" v="711" actId="948"/>
          <ac:spMkLst>
            <pc:docMk/>
            <pc:sldMk cId="3491344235" sldId="347"/>
            <ac:spMk id="3" creationId="{ADA729CA-397A-4198-B0AD-7AE09EAFA405}"/>
          </ac:spMkLst>
        </pc:spChg>
      </pc:sldChg>
      <pc:sldChg chg="modSp mod">
        <pc:chgData name="Kathleen Roosen" userId="d1042592-a5f3-478a-be04-bc8402dbbc74" providerId="ADAL" clId="{D32E762C-3B5A-4887-9D2D-04E818857EB2}" dt="2023-03-01T16:09:45.188" v="741" actId="113"/>
        <pc:sldMkLst>
          <pc:docMk/>
          <pc:sldMk cId="923333018" sldId="348"/>
        </pc:sldMkLst>
        <pc:spChg chg="mod">
          <ac:chgData name="Kathleen Roosen" userId="d1042592-a5f3-478a-be04-bc8402dbbc74" providerId="ADAL" clId="{D32E762C-3B5A-4887-9D2D-04E818857EB2}" dt="2023-03-01T16:09:45.188" v="741" actId="113"/>
          <ac:spMkLst>
            <pc:docMk/>
            <pc:sldMk cId="923333018" sldId="348"/>
            <ac:spMk id="3" creationId="{ADA729CA-397A-4198-B0AD-7AE09EAFA405}"/>
          </ac:spMkLst>
        </pc:spChg>
      </pc:sldChg>
      <pc:sldChg chg="modSp mod">
        <pc:chgData name="Kathleen Roosen" userId="d1042592-a5f3-478a-be04-bc8402dbbc74" providerId="ADAL" clId="{D32E762C-3B5A-4887-9D2D-04E818857EB2}" dt="2023-03-01T16:10:08.046" v="771" actId="20577"/>
        <pc:sldMkLst>
          <pc:docMk/>
          <pc:sldMk cId="3406857677" sldId="349"/>
        </pc:sldMkLst>
        <pc:spChg chg="mod">
          <ac:chgData name="Kathleen Roosen" userId="d1042592-a5f3-478a-be04-bc8402dbbc74" providerId="ADAL" clId="{D32E762C-3B5A-4887-9D2D-04E818857EB2}" dt="2023-03-01T16:10:08.046" v="771" actId="20577"/>
          <ac:spMkLst>
            <pc:docMk/>
            <pc:sldMk cId="3406857677" sldId="349"/>
            <ac:spMk id="3" creationId="{ADA729CA-397A-4198-B0AD-7AE09EAFA405}"/>
          </ac:spMkLst>
        </pc:spChg>
      </pc:sldChg>
      <pc:sldChg chg="modSp mod">
        <pc:chgData name="Kathleen Roosen" userId="d1042592-a5f3-478a-be04-bc8402dbbc74" providerId="ADAL" clId="{D32E762C-3B5A-4887-9D2D-04E818857EB2}" dt="2023-03-01T16:13:19.754" v="777" actId="15"/>
        <pc:sldMkLst>
          <pc:docMk/>
          <pc:sldMk cId="852428890" sldId="351"/>
        </pc:sldMkLst>
        <pc:spChg chg="mod">
          <ac:chgData name="Kathleen Roosen" userId="d1042592-a5f3-478a-be04-bc8402dbbc74" providerId="ADAL" clId="{D32E762C-3B5A-4887-9D2D-04E818857EB2}" dt="2023-03-01T16:13:19.754" v="777" actId="15"/>
          <ac:spMkLst>
            <pc:docMk/>
            <pc:sldMk cId="852428890" sldId="351"/>
            <ac:spMk id="3" creationId="{ADA729CA-397A-4198-B0AD-7AE09EAFA405}"/>
          </ac:spMkLst>
        </pc:spChg>
      </pc:sldChg>
      <pc:sldChg chg="add">
        <pc:chgData name="Kathleen Roosen" userId="d1042592-a5f3-478a-be04-bc8402dbbc74" providerId="ADAL" clId="{D32E762C-3B5A-4887-9D2D-04E818857EB2}" dt="2023-03-01T14:46:03.298" v="164"/>
        <pc:sldMkLst>
          <pc:docMk/>
          <pc:sldMk cId="1327655658" sldId="477"/>
        </pc:sldMkLst>
      </pc:sldChg>
      <pc:sldChg chg="modSp add mod">
        <pc:chgData name="Kathleen Roosen" userId="d1042592-a5f3-478a-be04-bc8402dbbc74" providerId="ADAL" clId="{D32E762C-3B5A-4887-9D2D-04E818857EB2}" dt="2023-03-01T15:08:01.137" v="438" actId="20577"/>
        <pc:sldMkLst>
          <pc:docMk/>
          <pc:sldMk cId="3779104355" sldId="478"/>
        </pc:sldMkLst>
        <pc:spChg chg="mod">
          <ac:chgData name="Kathleen Roosen" userId="d1042592-a5f3-478a-be04-bc8402dbbc74" providerId="ADAL" clId="{D32E762C-3B5A-4887-9D2D-04E818857EB2}" dt="2023-03-01T14:53:50.214" v="191" actId="1076"/>
          <ac:spMkLst>
            <pc:docMk/>
            <pc:sldMk cId="3779104355" sldId="478"/>
            <ac:spMk id="2" creationId="{22C21BD6-C93F-459F-B6BD-0C0B168B28DC}"/>
          </ac:spMkLst>
        </pc:spChg>
        <pc:spChg chg="mod">
          <ac:chgData name="Kathleen Roosen" userId="d1042592-a5f3-478a-be04-bc8402dbbc74" providerId="ADAL" clId="{D32E762C-3B5A-4887-9D2D-04E818857EB2}" dt="2023-03-01T15:08:01.137" v="438" actId="20577"/>
          <ac:spMkLst>
            <pc:docMk/>
            <pc:sldMk cId="3779104355" sldId="478"/>
            <ac:spMk id="3" creationId="{ADA729CA-397A-4198-B0AD-7AE09EAFA405}"/>
          </ac:spMkLst>
        </pc:spChg>
        <pc:spChg chg="mod">
          <ac:chgData name="Kathleen Roosen" userId="d1042592-a5f3-478a-be04-bc8402dbbc74" providerId="ADAL" clId="{D32E762C-3B5A-4887-9D2D-04E818857EB2}" dt="2023-03-01T14:54:26.281" v="201" actId="1076"/>
          <ac:spMkLst>
            <pc:docMk/>
            <pc:sldMk cId="3779104355" sldId="478"/>
            <ac:spMk id="5" creationId="{0C49688A-41D9-468E-8242-E834354D5FA7}"/>
          </ac:spMkLst>
        </pc:spChg>
        <pc:picChg chg="mod">
          <ac:chgData name="Kathleen Roosen" userId="d1042592-a5f3-478a-be04-bc8402dbbc74" providerId="ADAL" clId="{D32E762C-3B5A-4887-9D2D-04E818857EB2}" dt="2023-03-01T14:54:03.013" v="196" actId="1076"/>
          <ac:picMkLst>
            <pc:docMk/>
            <pc:sldMk cId="3779104355" sldId="478"/>
            <ac:picMk id="8" creationId="{62EEC19D-7E29-47AB-9D00-14A449D121E7}"/>
          </ac:picMkLst>
        </pc:picChg>
      </pc:sldChg>
      <pc:sldChg chg="modSp add mod ord">
        <pc:chgData name="Kathleen Roosen" userId="d1042592-a5f3-478a-be04-bc8402dbbc74" providerId="ADAL" clId="{D32E762C-3B5A-4887-9D2D-04E818857EB2}" dt="2023-03-01T15:06:47.730" v="432" actId="115"/>
        <pc:sldMkLst>
          <pc:docMk/>
          <pc:sldMk cId="2439594144" sldId="479"/>
        </pc:sldMkLst>
        <pc:spChg chg="mod">
          <ac:chgData name="Kathleen Roosen" userId="d1042592-a5f3-478a-be04-bc8402dbbc74" providerId="ADAL" clId="{D32E762C-3B5A-4887-9D2D-04E818857EB2}" dt="2023-03-01T15:06:47.730" v="432" actId="115"/>
          <ac:spMkLst>
            <pc:docMk/>
            <pc:sldMk cId="2439594144" sldId="479"/>
            <ac:spMk id="3" creationId="{ADA729CA-397A-4198-B0AD-7AE09EAFA405}"/>
          </ac:spMkLst>
        </pc:spChg>
      </pc:sldChg>
      <pc:sldChg chg="modSp add mod">
        <pc:chgData name="Kathleen Roosen" userId="d1042592-a5f3-478a-be04-bc8402dbbc74" providerId="ADAL" clId="{D32E762C-3B5A-4887-9D2D-04E818857EB2}" dt="2023-03-01T16:06:20.393" v="717" actId="113"/>
        <pc:sldMkLst>
          <pc:docMk/>
          <pc:sldMk cId="3717521307" sldId="480"/>
        </pc:sldMkLst>
        <pc:spChg chg="mod">
          <ac:chgData name="Kathleen Roosen" userId="d1042592-a5f3-478a-be04-bc8402dbbc74" providerId="ADAL" clId="{D32E762C-3B5A-4887-9D2D-04E818857EB2}" dt="2023-03-01T16:06:20.393" v="717" actId="113"/>
          <ac:spMkLst>
            <pc:docMk/>
            <pc:sldMk cId="3717521307" sldId="480"/>
            <ac:spMk id="3" creationId="{ADA729CA-397A-4198-B0AD-7AE09EAFA405}"/>
          </ac:spMkLst>
        </pc:spChg>
      </pc:sldChg>
      <pc:sldChg chg="modSp add mod">
        <pc:chgData name="Kathleen Roosen" userId="d1042592-a5f3-478a-be04-bc8402dbbc74" providerId="ADAL" clId="{D32E762C-3B5A-4887-9D2D-04E818857EB2}" dt="2023-03-01T16:19:15.636" v="954" actId="20577"/>
        <pc:sldMkLst>
          <pc:docMk/>
          <pc:sldMk cId="618326645" sldId="481"/>
        </pc:sldMkLst>
        <pc:spChg chg="mod">
          <ac:chgData name="Kathleen Roosen" userId="d1042592-a5f3-478a-be04-bc8402dbbc74" providerId="ADAL" clId="{D32E762C-3B5A-4887-9D2D-04E818857EB2}" dt="2023-03-01T16:19:15.636" v="954" actId="20577"/>
          <ac:spMkLst>
            <pc:docMk/>
            <pc:sldMk cId="618326645" sldId="481"/>
            <ac:spMk id="3" creationId="{ADA729CA-397A-4198-B0AD-7AE09EAFA405}"/>
          </ac:spMkLst>
        </pc:spChg>
      </pc:sldChg>
      <pc:sldChg chg="modSp add mod">
        <pc:chgData name="Kathleen Roosen" userId="d1042592-a5f3-478a-be04-bc8402dbbc74" providerId="ADAL" clId="{D32E762C-3B5A-4887-9D2D-04E818857EB2}" dt="2023-03-01T16:23:53.300" v="959" actId="20577"/>
        <pc:sldMkLst>
          <pc:docMk/>
          <pc:sldMk cId="3816678981" sldId="482"/>
        </pc:sldMkLst>
        <pc:spChg chg="mod">
          <ac:chgData name="Kathleen Roosen" userId="d1042592-a5f3-478a-be04-bc8402dbbc74" providerId="ADAL" clId="{D32E762C-3B5A-4887-9D2D-04E818857EB2}" dt="2023-03-01T16:23:53.300" v="959" actId="20577"/>
          <ac:spMkLst>
            <pc:docMk/>
            <pc:sldMk cId="3816678981" sldId="482"/>
            <ac:spMk id="3" creationId="{ADA729CA-397A-4198-B0AD-7AE09EAFA405}"/>
          </ac:spMkLst>
        </pc:spChg>
      </pc:sldChg>
    </pc:docChg>
  </pc:docChgLst>
  <pc:docChgLst>
    <pc:chgData name="Leen Remans" userId="S::u0150836@ucll.be::fb3f9c8e-046a-4357-a645-8cdc43897f25" providerId="AD" clId="Web-{4E493B05-A403-4285-9699-128F3E19C877}"/>
    <pc:docChg chg="addSld modSld sldOrd">
      <pc:chgData name="Leen Remans" userId="S::u0150836@ucll.be::fb3f9c8e-046a-4357-a645-8cdc43897f25" providerId="AD" clId="Web-{4E493B05-A403-4285-9699-128F3E19C877}" dt="2023-10-10T20:28:54.405" v="85" actId="20577"/>
      <pc:docMkLst>
        <pc:docMk/>
      </pc:docMkLst>
      <pc:sldChg chg="addSp modSp">
        <pc:chgData name="Leen Remans" userId="S::u0150836@ucll.be::fb3f9c8e-046a-4357-a645-8cdc43897f25" providerId="AD" clId="Web-{4E493B05-A403-4285-9699-128F3E19C877}" dt="2023-10-10T20:27:38.824" v="73" actId="20577"/>
        <pc:sldMkLst>
          <pc:docMk/>
          <pc:sldMk cId="2796002595" sldId="478"/>
        </pc:sldMkLst>
        <pc:spChg chg="mod">
          <ac:chgData name="Leen Remans" userId="S::u0150836@ucll.be::fb3f9c8e-046a-4357-a645-8cdc43897f25" providerId="AD" clId="Web-{4E493B05-A403-4285-9699-128F3E19C877}" dt="2023-10-10T20:27:38.824" v="73" actId="20577"/>
          <ac:spMkLst>
            <pc:docMk/>
            <pc:sldMk cId="2796002595" sldId="478"/>
            <ac:spMk id="3" creationId="{ADA729CA-397A-4198-B0AD-7AE09EAFA405}"/>
          </ac:spMkLst>
        </pc:spChg>
        <pc:spChg chg="add mod">
          <ac:chgData name="Leen Remans" userId="S::u0150836@ucll.be::fb3f9c8e-046a-4357-a645-8cdc43897f25" providerId="AD" clId="Web-{4E493B05-A403-4285-9699-128F3E19C877}" dt="2023-10-10T20:08:52.155" v="21" actId="1076"/>
          <ac:spMkLst>
            <pc:docMk/>
            <pc:sldMk cId="2796002595" sldId="478"/>
            <ac:spMk id="4" creationId="{78C95F1E-F528-B272-AA63-849578788BF8}"/>
          </ac:spMkLst>
        </pc:spChg>
      </pc:sldChg>
      <pc:sldChg chg="modSp add ord replId">
        <pc:chgData name="Leen Remans" userId="S::u0150836@ucll.be::fb3f9c8e-046a-4357-a645-8cdc43897f25" providerId="AD" clId="Web-{4E493B05-A403-4285-9699-128F3E19C877}" dt="2023-10-10T20:28:54.405" v="85" actId="20577"/>
        <pc:sldMkLst>
          <pc:docMk/>
          <pc:sldMk cId="2439344061" sldId="480"/>
        </pc:sldMkLst>
        <pc:spChg chg="mod">
          <ac:chgData name="Leen Remans" userId="S::u0150836@ucll.be::fb3f9c8e-046a-4357-a645-8cdc43897f25" providerId="AD" clId="Web-{4E493B05-A403-4285-9699-128F3E19C877}" dt="2023-10-10T20:28:54.405" v="85" actId="20577"/>
          <ac:spMkLst>
            <pc:docMk/>
            <pc:sldMk cId="2439344061" sldId="480"/>
            <ac:spMk id="3" creationId="{ADA729CA-397A-4198-B0AD-7AE09EAFA405}"/>
          </ac:spMkLst>
        </pc:spChg>
      </pc:sldChg>
    </pc:docChg>
  </pc:docChgLst>
  <pc:docChgLst>
    <pc:chgData name="Leen Remans" userId="S::u0150836@ucll.be::fb3f9c8e-046a-4357-a645-8cdc43897f25" providerId="AD" clId="Web-{49C2B7BA-358B-468E-8992-68924BC3359A}"/>
    <pc:docChg chg="addSld modSld sldOrd">
      <pc:chgData name="Leen Remans" userId="S::u0150836@ucll.be::fb3f9c8e-046a-4357-a645-8cdc43897f25" providerId="AD" clId="Web-{49C2B7BA-358B-468E-8992-68924BC3359A}" dt="2023-10-11T09:02:42.166" v="180"/>
      <pc:docMkLst>
        <pc:docMk/>
      </pc:docMkLst>
      <pc:sldChg chg="modSp">
        <pc:chgData name="Leen Remans" userId="S::u0150836@ucll.be::fb3f9c8e-046a-4357-a645-8cdc43897f25" providerId="AD" clId="Web-{49C2B7BA-358B-468E-8992-68924BC3359A}" dt="2023-10-11T09:02:03.727" v="174" actId="20577"/>
        <pc:sldMkLst>
          <pc:docMk/>
          <pc:sldMk cId="2331685264" sldId="479"/>
        </pc:sldMkLst>
        <pc:spChg chg="mod">
          <ac:chgData name="Leen Remans" userId="S::u0150836@ucll.be::fb3f9c8e-046a-4357-a645-8cdc43897f25" providerId="AD" clId="Web-{49C2B7BA-358B-468E-8992-68924BC3359A}" dt="2023-10-11T09:02:03.727" v="174" actId="20577"/>
          <ac:spMkLst>
            <pc:docMk/>
            <pc:sldMk cId="2331685264" sldId="479"/>
            <ac:spMk id="2" creationId="{2F8CEA18-6C5B-4FA8-928B-E3F9DB3EB78C}"/>
          </ac:spMkLst>
        </pc:spChg>
      </pc:sldChg>
      <pc:sldChg chg="modSp">
        <pc:chgData name="Leen Remans" userId="S::u0150836@ucll.be::fb3f9c8e-046a-4357-a645-8cdc43897f25" providerId="AD" clId="Web-{49C2B7BA-358B-468E-8992-68924BC3359A}" dt="2023-10-11T08:57:23.779" v="160" actId="20577"/>
        <pc:sldMkLst>
          <pc:docMk/>
          <pc:sldMk cId="1131398400" sldId="482"/>
        </pc:sldMkLst>
        <pc:spChg chg="mod">
          <ac:chgData name="Leen Remans" userId="S::u0150836@ucll.be::fb3f9c8e-046a-4357-a645-8cdc43897f25" providerId="AD" clId="Web-{49C2B7BA-358B-468E-8992-68924BC3359A}" dt="2023-10-11T08:57:23.779" v="160" actId="20577"/>
          <ac:spMkLst>
            <pc:docMk/>
            <pc:sldMk cId="1131398400" sldId="482"/>
            <ac:spMk id="3" creationId="{ADA729CA-397A-4198-B0AD-7AE09EAFA405}"/>
          </ac:spMkLst>
        </pc:spChg>
      </pc:sldChg>
      <pc:sldChg chg="modSp add ord replId">
        <pc:chgData name="Leen Remans" userId="S::u0150836@ucll.be::fb3f9c8e-046a-4357-a645-8cdc43897f25" providerId="AD" clId="Web-{49C2B7BA-358B-468E-8992-68924BC3359A}" dt="2023-10-11T09:01:45.289" v="172" actId="20577"/>
        <pc:sldMkLst>
          <pc:docMk/>
          <pc:sldMk cId="2865929258" sldId="491"/>
        </pc:sldMkLst>
        <pc:spChg chg="mod">
          <ac:chgData name="Leen Remans" userId="S::u0150836@ucll.be::fb3f9c8e-046a-4357-a645-8cdc43897f25" providerId="AD" clId="Web-{49C2B7BA-358B-468E-8992-68924BC3359A}" dt="2023-10-11T09:01:45.289" v="172" actId="20577"/>
          <ac:spMkLst>
            <pc:docMk/>
            <pc:sldMk cId="2865929258" sldId="491"/>
            <ac:spMk id="2" creationId="{2F8CEA18-6C5B-4FA8-928B-E3F9DB3EB78C}"/>
          </ac:spMkLst>
        </pc:spChg>
      </pc:sldChg>
      <pc:sldChg chg="addSp delSp modSp add replId">
        <pc:chgData name="Leen Remans" userId="S::u0150836@ucll.be::fb3f9c8e-046a-4357-a645-8cdc43897f25" providerId="AD" clId="Web-{49C2B7BA-358B-468E-8992-68924BC3359A}" dt="2023-10-11T09:02:42.166" v="180"/>
        <pc:sldMkLst>
          <pc:docMk/>
          <pc:sldMk cId="3762996459" sldId="492"/>
        </pc:sldMkLst>
        <pc:spChg chg="del">
          <ac:chgData name="Leen Remans" userId="S::u0150836@ucll.be::fb3f9c8e-046a-4357-a645-8cdc43897f25" providerId="AD" clId="Web-{49C2B7BA-358B-468E-8992-68924BC3359A}" dt="2023-10-11T09:02:35.839" v="176"/>
          <ac:spMkLst>
            <pc:docMk/>
            <pc:sldMk cId="3762996459" sldId="492"/>
            <ac:spMk id="2" creationId="{2F8CEA18-6C5B-4FA8-928B-E3F9DB3EB78C}"/>
          </ac:spMkLst>
        </pc:spChg>
        <pc:spChg chg="add del mod">
          <ac:chgData name="Leen Remans" userId="S::u0150836@ucll.be::fb3f9c8e-046a-4357-a645-8cdc43897f25" providerId="AD" clId="Web-{49C2B7BA-358B-468E-8992-68924BC3359A}" dt="2023-10-11T09:02:42.166" v="180"/>
          <ac:spMkLst>
            <pc:docMk/>
            <pc:sldMk cId="3762996459" sldId="492"/>
            <ac:spMk id="6" creationId="{502A5ACE-A7F4-6FB4-2AE2-C52DBBA6E4A6}"/>
          </ac:spMkLst>
        </pc:spChg>
        <pc:picChg chg="del">
          <ac:chgData name="Leen Remans" userId="S::u0150836@ucll.be::fb3f9c8e-046a-4357-a645-8cdc43897f25" providerId="AD" clId="Web-{49C2B7BA-358B-468E-8992-68924BC3359A}" dt="2023-10-11T09:02:35.979" v="177"/>
          <ac:picMkLst>
            <pc:docMk/>
            <pc:sldMk cId="3762996459" sldId="492"/>
            <ac:picMk id="4" creationId="{DA9DBA02-C7E9-5653-5882-B0DEC67E0A19}"/>
          </ac:picMkLst>
        </pc:picChg>
        <pc:picChg chg="add mod">
          <ac:chgData name="Leen Remans" userId="S::u0150836@ucll.be::fb3f9c8e-046a-4357-a645-8cdc43897f25" providerId="AD" clId="Web-{49C2B7BA-358B-468E-8992-68924BC3359A}" dt="2023-10-11T09:02:39.244" v="179" actId="1076"/>
          <ac:picMkLst>
            <pc:docMk/>
            <pc:sldMk cId="3762996459" sldId="492"/>
            <ac:picMk id="7" creationId="{D053833D-1A16-EB9E-4349-E643E0A75CFD}"/>
          </ac:picMkLst>
        </pc:picChg>
      </pc:sldChg>
    </pc:docChg>
  </pc:docChgLst>
  <pc:docChgLst>
    <pc:chgData name="Leen Remans" userId="S::u0150836@ucll.be::fb3f9c8e-046a-4357-a645-8cdc43897f25" providerId="AD" clId="Web-{F351859F-B036-4AE0-A5F9-AFDF7674ACDF}"/>
    <pc:docChg chg="addSld delSld modSld sldOrd">
      <pc:chgData name="Leen Remans" userId="S::u0150836@ucll.be::fb3f9c8e-046a-4357-a645-8cdc43897f25" providerId="AD" clId="Web-{F351859F-B036-4AE0-A5F9-AFDF7674ACDF}" dt="2023-10-11T11:09:17.583" v="600" actId="20577"/>
      <pc:docMkLst>
        <pc:docMk/>
      </pc:docMkLst>
      <pc:sldChg chg="del">
        <pc:chgData name="Leen Remans" userId="S::u0150836@ucll.be::fb3f9c8e-046a-4357-a645-8cdc43897f25" providerId="AD" clId="Web-{F351859F-B036-4AE0-A5F9-AFDF7674ACDF}" dt="2023-10-11T10:26:58.005" v="0"/>
        <pc:sldMkLst>
          <pc:docMk/>
          <pc:sldMk cId="416825622" sldId="256"/>
        </pc:sldMkLst>
      </pc:sldChg>
      <pc:sldChg chg="del">
        <pc:chgData name="Leen Remans" userId="S::u0150836@ucll.be::fb3f9c8e-046a-4357-a645-8cdc43897f25" providerId="AD" clId="Web-{F351859F-B036-4AE0-A5F9-AFDF7674ACDF}" dt="2023-10-11T10:28:10.053" v="29"/>
        <pc:sldMkLst>
          <pc:docMk/>
          <pc:sldMk cId="3499840394" sldId="317"/>
        </pc:sldMkLst>
      </pc:sldChg>
      <pc:sldChg chg="del">
        <pc:chgData name="Leen Remans" userId="S::u0150836@ucll.be::fb3f9c8e-046a-4357-a645-8cdc43897f25" providerId="AD" clId="Web-{F351859F-B036-4AE0-A5F9-AFDF7674ACDF}" dt="2023-10-11T10:28:10.038" v="22"/>
        <pc:sldMkLst>
          <pc:docMk/>
          <pc:sldMk cId="1780160573" sldId="318"/>
        </pc:sldMkLst>
      </pc:sldChg>
      <pc:sldChg chg="del">
        <pc:chgData name="Leen Remans" userId="S::u0150836@ucll.be::fb3f9c8e-046a-4357-a645-8cdc43897f25" providerId="AD" clId="Web-{F351859F-B036-4AE0-A5F9-AFDF7674ACDF}" dt="2023-10-11T10:28:10.038" v="25"/>
        <pc:sldMkLst>
          <pc:docMk/>
          <pc:sldMk cId="4213008803" sldId="319"/>
        </pc:sldMkLst>
      </pc:sldChg>
      <pc:sldChg chg="del">
        <pc:chgData name="Leen Remans" userId="S::u0150836@ucll.be::fb3f9c8e-046a-4357-a645-8cdc43897f25" providerId="AD" clId="Web-{F351859F-B036-4AE0-A5F9-AFDF7674ACDF}" dt="2023-10-11T10:28:10.038" v="26"/>
        <pc:sldMkLst>
          <pc:docMk/>
          <pc:sldMk cId="2959529371" sldId="320"/>
        </pc:sldMkLst>
      </pc:sldChg>
      <pc:sldChg chg="del">
        <pc:chgData name="Leen Remans" userId="S::u0150836@ucll.be::fb3f9c8e-046a-4357-a645-8cdc43897f25" providerId="AD" clId="Web-{F351859F-B036-4AE0-A5F9-AFDF7674ACDF}" dt="2023-10-11T10:28:10.038" v="24"/>
        <pc:sldMkLst>
          <pc:docMk/>
          <pc:sldMk cId="492055371" sldId="321"/>
        </pc:sldMkLst>
      </pc:sldChg>
      <pc:sldChg chg="del">
        <pc:chgData name="Leen Remans" userId="S::u0150836@ucll.be::fb3f9c8e-046a-4357-a645-8cdc43897f25" providerId="AD" clId="Web-{F351859F-B036-4AE0-A5F9-AFDF7674ACDF}" dt="2023-10-11T10:28:10.038" v="23"/>
        <pc:sldMkLst>
          <pc:docMk/>
          <pc:sldMk cId="3219073552" sldId="322"/>
        </pc:sldMkLst>
      </pc:sldChg>
      <pc:sldChg chg="del">
        <pc:chgData name="Leen Remans" userId="S::u0150836@ucll.be::fb3f9c8e-046a-4357-a645-8cdc43897f25" providerId="AD" clId="Web-{F351859F-B036-4AE0-A5F9-AFDF7674ACDF}" dt="2023-10-11T10:28:10.038" v="20"/>
        <pc:sldMkLst>
          <pc:docMk/>
          <pc:sldMk cId="2487210188" sldId="323"/>
        </pc:sldMkLst>
      </pc:sldChg>
      <pc:sldChg chg="del">
        <pc:chgData name="Leen Remans" userId="S::u0150836@ucll.be::fb3f9c8e-046a-4357-a645-8cdc43897f25" providerId="AD" clId="Web-{F351859F-B036-4AE0-A5F9-AFDF7674ACDF}" dt="2023-10-11T10:28:10.038" v="21"/>
        <pc:sldMkLst>
          <pc:docMk/>
          <pc:sldMk cId="3434522162" sldId="324"/>
        </pc:sldMkLst>
      </pc:sldChg>
      <pc:sldChg chg="del">
        <pc:chgData name="Leen Remans" userId="S::u0150836@ucll.be::fb3f9c8e-046a-4357-a645-8cdc43897f25" providerId="AD" clId="Web-{F351859F-B036-4AE0-A5F9-AFDF7674ACDF}" dt="2023-10-11T10:28:10.069" v="35"/>
        <pc:sldMkLst>
          <pc:docMk/>
          <pc:sldMk cId="214883699" sldId="335"/>
        </pc:sldMkLst>
      </pc:sldChg>
      <pc:sldChg chg="del">
        <pc:chgData name="Leen Remans" userId="S::u0150836@ucll.be::fb3f9c8e-046a-4357-a645-8cdc43897f25" providerId="AD" clId="Web-{F351859F-B036-4AE0-A5F9-AFDF7674ACDF}" dt="2023-10-11T10:28:10.053" v="32"/>
        <pc:sldMkLst>
          <pc:docMk/>
          <pc:sldMk cId="1163313165" sldId="356"/>
        </pc:sldMkLst>
      </pc:sldChg>
      <pc:sldChg chg="del">
        <pc:chgData name="Leen Remans" userId="S::u0150836@ucll.be::fb3f9c8e-046a-4357-a645-8cdc43897f25" providerId="AD" clId="Web-{F351859F-B036-4AE0-A5F9-AFDF7674ACDF}" dt="2023-10-11T10:28:10.053" v="31"/>
        <pc:sldMkLst>
          <pc:docMk/>
          <pc:sldMk cId="2875152100" sldId="469"/>
        </pc:sldMkLst>
      </pc:sldChg>
      <pc:sldChg chg="del">
        <pc:chgData name="Leen Remans" userId="S::u0150836@ucll.be::fb3f9c8e-046a-4357-a645-8cdc43897f25" providerId="AD" clId="Web-{F351859F-B036-4AE0-A5F9-AFDF7674ACDF}" dt="2023-10-11T10:28:10.053" v="33"/>
        <pc:sldMkLst>
          <pc:docMk/>
          <pc:sldMk cId="93662481" sldId="471"/>
        </pc:sldMkLst>
      </pc:sldChg>
      <pc:sldChg chg="del">
        <pc:chgData name="Leen Remans" userId="S::u0150836@ucll.be::fb3f9c8e-046a-4357-a645-8cdc43897f25" providerId="AD" clId="Web-{F351859F-B036-4AE0-A5F9-AFDF7674ACDF}" dt="2023-10-11T10:28:10.053" v="34"/>
        <pc:sldMkLst>
          <pc:docMk/>
          <pc:sldMk cId="4148480029" sldId="472"/>
        </pc:sldMkLst>
      </pc:sldChg>
      <pc:sldChg chg="del">
        <pc:chgData name="Leen Remans" userId="S::u0150836@ucll.be::fb3f9c8e-046a-4357-a645-8cdc43897f25" providerId="AD" clId="Web-{F351859F-B036-4AE0-A5F9-AFDF7674ACDF}" dt="2023-10-11T10:28:10.053" v="30"/>
        <pc:sldMkLst>
          <pc:docMk/>
          <pc:sldMk cId="3140065241" sldId="473"/>
        </pc:sldMkLst>
      </pc:sldChg>
      <pc:sldChg chg="del">
        <pc:chgData name="Leen Remans" userId="S::u0150836@ucll.be::fb3f9c8e-046a-4357-a645-8cdc43897f25" providerId="AD" clId="Web-{F351859F-B036-4AE0-A5F9-AFDF7674ACDF}" dt="2023-10-11T10:28:10.038" v="19"/>
        <pc:sldMkLst>
          <pc:docMk/>
          <pc:sldMk cId="3638807521" sldId="474"/>
        </pc:sldMkLst>
      </pc:sldChg>
      <pc:sldChg chg="del">
        <pc:chgData name="Leen Remans" userId="S::u0150836@ucll.be::fb3f9c8e-046a-4357-a645-8cdc43897f25" providerId="AD" clId="Web-{F351859F-B036-4AE0-A5F9-AFDF7674ACDF}" dt="2023-10-11T10:28:10.053" v="27"/>
        <pc:sldMkLst>
          <pc:docMk/>
          <pc:sldMk cId="4178147795" sldId="475"/>
        </pc:sldMkLst>
      </pc:sldChg>
      <pc:sldChg chg="del">
        <pc:chgData name="Leen Remans" userId="S::u0150836@ucll.be::fb3f9c8e-046a-4357-a645-8cdc43897f25" providerId="AD" clId="Web-{F351859F-B036-4AE0-A5F9-AFDF7674ACDF}" dt="2023-10-11T10:28:10.053" v="28"/>
        <pc:sldMkLst>
          <pc:docMk/>
          <pc:sldMk cId="30861409" sldId="476"/>
        </pc:sldMkLst>
      </pc:sldChg>
      <pc:sldChg chg="del">
        <pc:chgData name="Leen Remans" userId="S::u0150836@ucll.be::fb3f9c8e-046a-4357-a645-8cdc43897f25" providerId="AD" clId="Web-{F351859F-B036-4AE0-A5F9-AFDF7674ACDF}" dt="2023-10-11T10:28:10.069" v="36"/>
        <pc:sldMkLst>
          <pc:docMk/>
          <pc:sldMk cId="365835214" sldId="477"/>
        </pc:sldMkLst>
      </pc:sldChg>
      <pc:sldChg chg="modSp">
        <pc:chgData name="Leen Remans" userId="S::u0150836@ucll.be::fb3f9c8e-046a-4357-a645-8cdc43897f25" providerId="AD" clId="Web-{F351859F-B036-4AE0-A5F9-AFDF7674ACDF}" dt="2023-10-11T10:27:54.319" v="16" actId="20577"/>
        <pc:sldMkLst>
          <pc:docMk/>
          <pc:sldMk cId="3859210358" sldId="481"/>
        </pc:sldMkLst>
        <pc:spChg chg="mod">
          <ac:chgData name="Leen Remans" userId="S::u0150836@ucll.be::fb3f9c8e-046a-4357-a645-8cdc43897f25" providerId="AD" clId="Web-{F351859F-B036-4AE0-A5F9-AFDF7674ACDF}" dt="2023-10-11T10:27:54.319" v="16" actId="20577"/>
          <ac:spMkLst>
            <pc:docMk/>
            <pc:sldMk cId="3859210358" sldId="481"/>
            <ac:spMk id="4" creationId="{78C95F1E-F528-B272-AA63-849578788BF8}"/>
          </ac:spMkLst>
        </pc:spChg>
      </pc:sldChg>
      <pc:sldChg chg="modSp ord">
        <pc:chgData name="Leen Remans" userId="S::u0150836@ucll.be::fb3f9c8e-046a-4357-a645-8cdc43897f25" providerId="AD" clId="Web-{F351859F-B036-4AE0-A5F9-AFDF7674ACDF}" dt="2023-10-11T10:46:54.058" v="135"/>
        <pc:sldMkLst>
          <pc:docMk/>
          <pc:sldMk cId="1131398400" sldId="482"/>
        </pc:sldMkLst>
        <pc:spChg chg="mod">
          <ac:chgData name="Leen Remans" userId="S::u0150836@ucll.be::fb3f9c8e-046a-4357-a645-8cdc43897f25" providerId="AD" clId="Web-{F351859F-B036-4AE0-A5F9-AFDF7674ACDF}" dt="2023-10-11T10:28:00.537" v="18" actId="20577"/>
          <ac:spMkLst>
            <pc:docMk/>
            <pc:sldMk cId="1131398400" sldId="482"/>
            <ac:spMk id="4" creationId="{78C95F1E-F528-B272-AA63-849578788BF8}"/>
          </ac:spMkLst>
        </pc:spChg>
      </pc:sldChg>
      <pc:sldChg chg="modSp">
        <pc:chgData name="Leen Remans" userId="S::u0150836@ucll.be::fb3f9c8e-046a-4357-a645-8cdc43897f25" providerId="AD" clId="Web-{F351859F-B036-4AE0-A5F9-AFDF7674ACDF}" dt="2023-10-11T10:45:39.791" v="129" actId="20577"/>
        <pc:sldMkLst>
          <pc:docMk/>
          <pc:sldMk cId="1409500488" sldId="485"/>
        </pc:sldMkLst>
        <pc:spChg chg="mod">
          <ac:chgData name="Leen Remans" userId="S::u0150836@ucll.be::fb3f9c8e-046a-4357-a645-8cdc43897f25" providerId="AD" clId="Web-{F351859F-B036-4AE0-A5F9-AFDF7674ACDF}" dt="2023-10-11T10:45:39.791" v="129" actId="20577"/>
          <ac:spMkLst>
            <pc:docMk/>
            <pc:sldMk cId="1409500488" sldId="485"/>
            <ac:spMk id="30" creationId="{08C0EA61-0711-AD9B-C078-81882A0942E8}"/>
          </ac:spMkLst>
        </pc:spChg>
      </pc:sldChg>
      <pc:sldChg chg="modSp">
        <pc:chgData name="Leen Remans" userId="S::u0150836@ucll.be::fb3f9c8e-046a-4357-a645-8cdc43897f25" providerId="AD" clId="Web-{F351859F-B036-4AE0-A5F9-AFDF7674ACDF}" dt="2023-10-11T10:27:42.662" v="13" actId="20577"/>
        <pc:sldMkLst>
          <pc:docMk/>
          <pc:sldMk cId="978209452" sldId="487"/>
        </pc:sldMkLst>
        <pc:spChg chg="mod">
          <ac:chgData name="Leen Remans" userId="S::u0150836@ucll.be::fb3f9c8e-046a-4357-a645-8cdc43897f25" providerId="AD" clId="Web-{F351859F-B036-4AE0-A5F9-AFDF7674ACDF}" dt="2023-10-11T10:27:42.662" v="13" actId="20577"/>
          <ac:spMkLst>
            <pc:docMk/>
            <pc:sldMk cId="978209452" sldId="487"/>
            <ac:spMk id="4" creationId="{78C95F1E-F528-B272-AA63-849578788BF8}"/>
          </ac:spMkLst>
        </pc:spChg>
      </pc:sldChg>
      <pc:sldChg chg="addSp modSp">
        <pc:chgData name="Leen Remans" userId="S::u0150836@ucll.be::fb3f9c8e-046a-4357-a645-8cdc43897f25" providerId="AD" clId="Web-{F351859F-B036-4AE0-A5F9-AFDF7674ACDF}" dt="2023-10-11T10:54:54.130" v="208" actId="20577"/>
        <pc:sldMkLst>
          <pc:docMk/>
          <pc:sldMk cId="17561454" sldId="489"/>
        </pc:sldMkLst>
        <pc:spChg chg="mod">
          <ac:chgData name="Leen Remans" userId="S::u0150836@ucll.be::fb3f9c8e-046a-4357-a645-8cdc43897f25" providerId="AD" clId="Web-{F351859F-B036-4AE0-A5F9-AFDF7674ACDF}" dt="2023-10-11T10:30:13.087" v="100" actId="20577"/>
          <ac:spMkLst>
            <pc:docMk/>
            <pc:sldMk cId="17561454" sldId="489"/>
            <ac:spMk id="3" creationId="{ADA729CA-397A-4198-B0AD-7AE09EAFA405}"/>
          </ac:spMkLst>
        </pc:spChg>
        <pc:spChg chg="mod">
          <ac:chgData name="Leen Remans" userId="S::u0150836@ucll.be::fb3f9c8e-046a-4357-a645-8cdc43897f25" providerId="AD" clId="Web-{F351859F-B036-4AE0-A5F9-AFDF7674ACDF}" dt="2023-10-11T10:27:52.631" v="15" actId="20577"/>
          <ac:spMkLst>
            <pc:docMk/>
            <pc:sldMk cId="17561454" sldId="489"/>
            <ac:spMk id="4" creationId="{78C95F1E-F528-B272-AA63-849578788BF8}"/>
          </ac:spMkLst>
        </pc:spChg>
        <pc:spChg chg="add mod">
          <ac:chgData name="Leen Remans" userId="S::u0150836@ucll.be::fb3f9c8e-046a-4357-a645-8cdc43897f25" providerId="AD" clId="Web-{F351859F-B036-4AE0-A5F9-AFDF7674ACDF}" dt="2023-10-11T10:54:54.130" v="208" actId="20577"/>
          <ac:spMkLst>
            <pc:docMk/>
            <pc:sldMk cId="17561454" sldId="489"/>
            <ac:spMk id="7" creationId="{1BA3B35A-05DC-8C16-3961-033DB861A417}"/>
          </ac:spMkLst>
        </pc:spChg>
        <pc:picChg chg="mod">
          <ac:chgData name="Leen Remans" userId="S::u0150836@ucll.be::fb3f9c8e-046a-4357-a645-8cdc43897f25" providerId="AD" clId="Web-{F351859F-B036-4AE0-A5F9-AFDF7674ACDF}" dt="2023-10-11T10:29:35.383" v="78" actId="1076"/>
          <ac:picMkLst>
            <pc:docMk/>
            <pc:sldMk cId="17561454" sldId="489"/>
            <ac:picMk id="5" creationId="{1B73FA99-BD5A-3036-B791-758A0C488E1D}"/>
          </ac:picMkLst>
        </pc:picChg>
        <pc:picChg chg="add mod">
          <ac:chgData name="Leen Remans" userId="S::u0150836@ucll.be::fb3f9c8e-046a-4357-a645-8cdc43897f25" providerId="AD" clId="Web-{F351859F-B036-4AE0-A5F9-AFDF7674ACDF}" dt="2023-10-11T10:44:54.244" v="107"/>
          <ac:picMkLst>
            <pc:docMk/>
            <pc:sldMk cId="17561454" sldId="489"/>
            <ac:picMk id="6" creationId="{97301168-B623-43EE-ADD7-8DC8271352FD}"/>
          </ac:picMkLst>
        </pc:picChg>
        <pc:picChg chg="mod modCrop">
          <ac:chgData name="Leen Remans" userId="S::u0150836@ucll.be::fb3f9c8e-046a-4357-a645-8cdc43897f25" providerId="AD" clId="Web-{F351859F-B036-4AE0-A5F9-AFDF7674ACDF}" dt="2023-10-11T10:44:18.071" v="104" actId="1076"/>
          <ac:picMkLst>
            <pc:docMk/>
            <pc:sldMk cId="17561454" sldId="489"/>
            <ac:picMk id="8" creationId="{B4E34D5E-D061-A26F-8E27-227D384FBDDF}"/>
          </ac:picMkLst>
        </pc:picChg>
      </pc:sldChg>
      <pc:sldChg chg="modSp">
        <pc:chgData name="Leen Remans" userId="S::u0150836@ucll.be::fb3f9c8e-046a-4357-a645-8cdc43897f25" providerId="AD" clId="Web-{F351859F-B036-4AE0-A5F9-AFDF7674ACDF}" dt="2023-10-11T10:27:57.319" v="17" actId="20577"/>
        <pc:sldMkLst>
          <pc:docMk/>
          <pc:sldMk cId="1617714717" sldId="490"/>
        </pc:sldMkLst>
        <pc:spChg chg="mod">
          <ac:chgData name="Leen Remans" userId="S::u0150836@ucll.be::fb3f9c8e-046a-4357-a645-8cdc43897f25" providerId="AD" clId="Web-{F351859F-B036-4AE0-A5F9-AFDF7674ACDF}" dt="2023-10-11T10:27:57.319" v="17" actId="20577"/>
          <ac:spMkLst>
            <pc:docMk/>
            <pc:sldMk cId="1617714717" sldId="490"/>
            <ac:spMk id="4" creationId="{78C95F1E-F528-B272-AA63-849578788BF8}"/>
          </ac:spMkLst>
        </pc:spChg>
      </pc:sldChg>
      <pc:sldChg chg="addSp delSp modSp add ord replId">
        <pc:chgData name="Leen Remans" userId="S::u0150836@ucll.be::fb3f9c8e-046a-4357-a645-8cdc43897f25" providerId="AD" clId="Web-{F351859F-B036-4AE0-A5F9-AFDF7674ACDF}" dt="2023-10-11T10:52:40.299" v="166" actId="1076"/>
        <pc:sldMkLst>
          <pc:docMk/>
          <pc:sldMk cId="3100382618" sldId="492"/>
        </pc:sldMkLst>
        <pc:spChg chg="add del mod">
          <ac:chgData name="Leen Remans" userId="S::u0150836@ucll.be::fb3f9c8e-046a-4357-a645-8cdc43897f25" providerId="AD" clId="Web-{F351859F-B036-4AE0-A5F9-AFDF7674ACDF}" dt="2023-10-11T10:52:37.971" v="165" actId="20577"/>
          <ac:spMkLst>
            <pc:docMk/>
            <pc:sldMk cId="3100382618" sldId="492"/>
            <ac:spMk id="2" creationId="{2F8CEA18-6C5B-4FA8-928B-E3F9DB3EB78C}"/>
          </ac:spMkLst>
        </pc:spChg>
        <pc:spChg chg="add del mod">
          <ac:chgData name="Leen Remans" userId="S::u0150836@ucll.be::fb3f9c8e-046a-4357-a645-8cdc43897f25" providerId="AD" clId="Web-{F351859F-B036-4AE0-A5F9-AFDF7674ACDF}" dt="2023-10-11T10:52:12.408" v="160"/>
          <ac:spMkLst>
            <pc:docMk/>
            <pc:sldMk cId="3100382618" sldId="492"/>
            <ac:spMk id="7" creationId="{DF981F23-06EA-3B50-C930-F10EB7EA23EE}"/>
          </ac:spMkLst>
        </pc:spChg>
        <pc:picChg chg="del mod">
          <ac:chgData name="Leen Remans" userId="S::u0150836@ucll.be::fb3f9c8e-046a-4357-a645-8cdc43897f25" providerId="AD" clId="Web-{F351859F-B036-4AE0-A5F9-AFDF7674ACDF}" dt="2023-10-11T10:51:19.282" v="145"/>
          <ac:picMkLst>
            <pc:docMk/>
            <pc:sldMk cId="3100382618" sldId="492"/>
            <ac:picMk id="3" creationId="{763C5761-686D-F097-54E2-8FEC453B2602}"/>
          </ac:picMkLst>
        </pc:picChg>
        <pc:picChg chg="mod">
          <ac:chgData name="Leen Remans" userId="S::u0150836@ucll.be::fb3f9c8e-046a-4357-a645-8cdc43897f25" providerId="AD" clId="Web-{F351859F-B036-4AE0-A5F9-AFDF7674ACDF}" dt="2023-10-11T10:52:40.299" v="166" actId="1076"/>
          <ac:picMkLst>
            <pc:docMk/>
            <pc:sldMk cId="3100382618" sldId="492"/>
            <ac:picMk id="4" creationId="{DA9DBA02-C7E9-5653-5882-B0DEC67E0A19}"/>
          </ac:picMkLst>
        </pc:picChg>
        <pc:picChg chg="add mod modCrop">
          <ac:chgData name="Leen Remans" userId="S::u0150836@ucll.be::fb3f9c8e-046a-4357-a645-8cdc43897f25" providerId="AD" clId="Web-{F351859F-B036-4AE0-A5F9-AFDF7674ACDF}" dt="2023-10-11T10:51:41.267" v="150" actId="14100"/>
          <ac:picMkLst>
            <pc:docMk/>
            <pc:sldMk cId="3100382618" sldId="492"/>
            <ac:picMk id="5" creationId="{D35EC8E6-CC8D-E78B-35A0-D144FC946969}"/>
          </ac:picMkLst>
        </pc:picChg>
      </pc:sldChg>
      <pc:sldChg chg="modSp add replId">
        <pc:chgData name="Leen Remans" userId="S::u0150836@ucll.be::fb3f9c8e-046a-4357-a645-8cdc43897f25" providerId="AD" clId="Web-{F351859F-B036-4AE0-A5F9-AFDF7674ACDF}" dt="2023-10-11T11:08:29.536" v="587" actId="20577"/>
        <pc:sldMkLst>
          <pc:docMk/>
          <pc:sldMk cId="267879798" sldId="493"/>
        </pc:sldMkLst>
        <pc:spChg chg="mod">
          <ac:chgData name="Leen Remans" userId="S::u0150836@ucll.be::fb3f9c8e-046a-4357-a645-8cdc43897f25" providerId="AD" clId="Web-{F351859F-B036-4AE0-A5F9-AFDF7674ACDF}" dt="2023-10-11T11:08:29.536" v="587" actId="20577"/>
          <ac:spMkLst>
            <pc:docMk/>
            <pc:sldMk cId="267879798" sldId="493"/>
            <ac:spMk id="3" creationId="{ADA729CA-397A-4198-B0AD-7AE09EAFA405}"/>
          </ac:spMkLst>
        </pc:spChg>
        <pc:spChg chg="mod">
          <ac:chgData name="Leen Remans" userId="S::u0150836@ucll.be::fb3f9c8e-046a-4357-a645-8cdc43897f25" providerId="AD" clId="Web-{F351859F-B036-4AE0-A5F9-AFDF7674ACDF}" dt="2023-10-11T11:03:24.952" v="452" actId="20577"/>
          <ac:spMkLst>
            <pc:docMk/>
            <pc:sldMk cId="267879798" sldId="493"/>
            <ac:spMk id="4" creationId="{78C95F1E-F528-B272-AA63-849578788BF8}"/>
          </ac:spMkLst>
        </pc:spChg>
      </pc:sldChg>
      <pc:sldChg chg="modSp add replId">
        <pc:chgData name="Leen Remans" userId="S::u0150836@ucll.be::fb3f9c8e-046a-4357-a645-8cdc43897f25" providerId="AD" clId="Web-{F351859F-B036-4AE0-A5F9-AFDF7674ACDF}" dt="2023-10-11T11:09:17.583" v="600" actId="20577"/>
        <pc:sldMkLst>
          <pc:docMk/>
          <pc:sldMk cId="2363561239" sldId="494"/>
        </pc:sldMkLst>
        <pc:spChg chg="mod">
          <ac:chgData name="Leen Remans" userId="S::u0150836@ucll.be::fb3f9c8e-046a-4357-a645-8cdc43897f25" providerId="AD" clId="Web-{F351859F-B036-4AE0-A5F9-AFDF7674ACDF}" dt="2023-10-11T11:09:17.583" v="600" actId="20577"/>
          <ac:spMkLst>
            <pc:docMk/>
            <pc:sldMk cId="2363561239" sldId="494"/>
            <ac:spMk id="3" creationId="{ADA729CA-397A-4198-B0AD-7AE09EAFA405}"/>
          </ac:spMkLst>
        </pc:spChg>
      </pc:sldChg>
    </pc:docChg>
  </pc:docChgLst>
  <pc:docChgLst>
    <pc:chgData name="Leen Remans" userId="S::u0150836@ucll.be::fb3f9c8e-046a-4357-a645-8cdc43897f25" providerId="AD" clId="Web-{C1193CDD-F8E0-47D3-AE8D-573DE9E34C10}"/>
    <pc:docChg chg="addSld delSld modSld">
      <pc:chgData name="Leen Remans" userId="S::u0150836@ucll.be::fb3f9c8e-046a-4357-a645-8cdc43897f25" providerId="AD" clId="Web-{C1193CDD-F8E0-47D3-AE8D-573DE9E34C10}" dt="2023-10-10T20:59:51.122" v="187" actId="20577"/>
      <pc:docMkLst>
        <pc:docMk/>
      </pc:docMkLst>
      <pc:sldChg chg="addSp delSp modSp">
        <pc:chgData name="Leen Remans" userId="S::u0150836@ucll.be::fb3f9c8e-046a-4357-a645-8cdc43897f25" providerId="AD" clId="Web-{C1193CDD-F8E0-47D3-AE8D-573DE9E34C10}" dt="2023-10-10T20:59:51.122" v="187" actId="20577"/>
        <pc:sldMkLst>
          <pc:docMk/>
          <pc:sldMk cId="2796002595" sldId="478"/>
        </pc:sldMkLst>
        <pc:spChg chg="mod">
          <ac:chgData name="Leen Remans" userId="S::u0150836@ucll.be::fb3f9c8e-046a-4357-a645-8cdc43897f25" providerId="AD" clId="Web-{C1193CDD-F8E0-47D3-AE8D-573DE9E34C10}" dt="2023-10-10T20:59:51.122" v="187" actId="20577"/>
          <ac:spMkLst>
            <pc:docMk/>
            <pc:sldMk cId="2796002595" sldId="478"/>
            <ac:spMk id="3" creationId="{ADA729CA-397A-4198-B0AD-7AE09EAFA405}"/>
          </ac:spMkLst>
        </pc:spChg>
        <pc:picChg chg="add del mod">
          <ac:chgData name="Leen Remans" userId="S::u0150836@ucll.be::fb3f9c8e-046a-4357-a645-8cdc43897f25" providerId="AD" clId="Web-{C1193CDD-F8E0-47D3-AE8D-573DE9E34C10}" dt="2023-10-10T20:50:27.601" v="124"/>
          <ac:picMkLst>
            <pc:docMk/>
            <pc:sldMk cId="2796002595" sldId="478"/>
            <ac:picMk id="5" creationId="{C42DFA59-92F6-5042-85B4-AF7B4CC3800A}"/>
          </ac:picMkLst>
        </pc:picChg>
      </pc:sldChg>
      <pc:sldChg chg="addSp modSp">
        <pc:chgData name="Leen Remans" userId="S::u0150836@ucll.be::fb3f9c8e-046a-4357-a645-8cdc43897f25" providerId="AD" clId="Web-{C1193CDD-F8E0-47D3-AE8D-573DE9E34C10}" dt="2023-10-10T20:53:34.937" v="138" actId="14100"/>
        <pc:sldMkLst>
          <pc:docMk/>
          <pc:sldMk cId="2331685264" sldId="479"/>
        </pc:sldMkLst>
        <pc:spChg chg="mod">
          <ac:chgData name="Leen Remans" userId="S::u0150836@ucll.be::fb3f9c8e-046a-4357-a645-8cdc43897f25" providerId="AD" clId="Web-{C1193CDD-F8E0-47D3-AE8D-573DE9E34C10}" dt="2023-10-10T20:52:59.888" v="132" actId="20577"/>
          <ac:spMkLst>
            <pc:docMk/>
            <pc:sldMk cId="2331685264" sldId="479"/>
            <ac:spMk id="2" creationId="{2F8CEA18-6C5B-4FA8-928B-E3F9DB3EB78C}"/>
          </ac:spMkLst>
        </pc:spChg>
        <pc:picChg chg="add mod">
          <ac:chgData name="Leen Remans" userId="S::u0150836@ucll.be::fb3f9c8e-046a-4357-a645-8cdc43897f25" providerId="AD" clId="Web-{C1193CDD-F8E0-47D3-AE8D-573DE9E34C10}" dt="2023-10-10T20:53:34.937" v="138" actId="14100"/>
          <ac:picMkLst>
            <pc:docMk/>
            <pc:sldMk cId="2331685264" sldId="479"/>
            <ac:picMk id="4" creationId="{DA9DBA02-C7E9-5653-5882-B0DEC67E0A19}"/>
          </ac:picMkLst>
        </pc:picChg>
      </pc:sldChg>
      <pc:sldChg chg="addSp modSp">
        <pc:chgData name="Leen Remans" userId="S::u0150836@ucll.be::fb3f9c8e-046a-4357-a645-8cdc43897f25" providerId="AD" clId="Web-{C1193CDD-F8E0-47D3-AE8D-573DE9E34C10}" dt="2023-10-10T20:42:28.655" v="64" actId="14100"/>
        <pc:sldMkLst>
          <pc:docMk/>
          <pc:sldMk cId="2439344061" sldId="480"/>
        </pc:sldMkLst>
        <pc:spChg chg="mod">
          <ac:chgData name="Leen Remans" userId="S::u0150836@ucll.be::fb3f9c8e-046a-4357-a645-8cdc43897f25" providerId="AD" clId="Web-{C1193CDD-F8E0-47D3-AE8D-573DE9E34C10}" dt="2023-10-10T20:42:04.638" v="50" actId="1076"/>
          <ac:spMkLst>
            <pc:docMk/>
            <pc:sldMk cId="2439344061" sldId="480"/>
            <ac:spMk id="7" creationId="{40C9D231-56A0-DEE6-0AA1-05ABAEAC3472}"/>
          </ac:spMkLst>
        </pc:spChg>
        <pc:spChg chg="add mod">
          <ac:chgData name="Leen Remans" userId="S::u0150836@ucll.be::fb3f9c8e-046a-4357-a645-8cdc43897f25" providerId="AD" clId="Web-{C1193CDD-F8E0-47D3-AE8D-573DE9E34C10}" dt="2023-10-10T20:42:28.655" v="64" actId="14100"/>
          <ac:spMkLst>
            <pc:docMk/>
            <pc:sldMk cId="2439344061" sldId="480"/>
            <ac:spMk id="12" creationId="{5C24C806-77FE-0490-1AED-D6315B9BBD56}"/>
          </ac:spMkLst>
        </pc:spChg>
        <pc:picChg chg="mod">
          <ac:chgData name="Leen Remans" userId="S::u0150836@ucll.be::fb3f9c8e-046a-4357-a645-8cdc43897f25" providerId="AD" clId="Web-{C1193CDD-F8E0-47D3-AE8D-573DE9E34C10}" dt="2023-10-10T20:42:04.701" v="52" actId="1076"/>
          <ac:picMkLst>
            <pc:docMk/>
            <pc:sldMk cId="2439344061" sldId="480"/>
            <ac:picMk id="5" creationId="{33A03FCA-DAFB-2360-D8B9-7ADFF2E90727}"/>
          </ac:picMkLst>
        </pc:picChg>
        <pc:picChg chg="mod">
          <ac:chgData name="Leen Remans" userId="S::u0150836@ucll.be::fb3f9c8e-046a-4357-a645-8cdc43897f25" providerId="AD" clId="Web-{C1193CDD-F8E0-47D3-AE8D-573DE9E34C10}" dt="2023-10-10T20:42:04.669" v="51" actId="1076"/>
          <ac:picMkLst>
            <pc:docMk/>
            <pc:sldMk cId="2439344061" sldId="480"/>
            <ac:picMk id="6" creationId="{BA03D787-AB99-936C-E417-AF1BB7A16505}"/>
          </ac:picMkLst>
        </pc:picChg>
        <pc:picChg chg="add mod">
          <ac:chgData name="Leen Remans" userId="S::u0150836@ucll.be::fb3f9c8e-046a-4357-a645-8cdc43897f25" providerId="AD" clId="Web-{C1193CDD-F8E0-47D3-AE8D-573DE9E34C10}" dt="2023-10-10T20:42:04.560" v="46" actId="1076"/>
          <ac:picMkLst>
            <pc:docMk/>
            <pc:sldMk cId="2439344061" sldId="480"/>
            <ac:picMk id="8" creationId="{5C2A19BC-0FE0-C708-E707-AD98F7DA5A00}"/>
          </ac:picMkLst>
        </pc:picChg>
        <pc:picChg chg="add mod">
          <ac:chgData name="Leen Remans" userId="S::u0150836@ucll.be::fb3f9c8e-046a-4357-a645-8cdc43897f25" providerId="AD" clId="Web-{C1193CDD-F8E0-47D3-AE8D-573DE9E34C10}" dt="2023-10-10T20:42:04.576" v="47" actId="1076"/>
          <ac:picMkLst>
            <pc:docMk/>
            <pc:sldMk cId="2439344061" sldId="480"/>
            <ac:picMk id="9" creationId="{429DAFF8-ADB4-D88D-7842-62BC6E4001D3}"/>
          </ac:picMkLst>
        </pc:picChg>
        <pc:picChg chg="add mod">
          <ac:chgData name="Leen Remans" userId="S::u0150836@ucll.be::fb3f9c8e-046a-4357-a645-8cdc43897f25" providerId="AD" clId="Web-{C1193CDD-F8E0-47D3-AE8D-573DE9E34C10}" dt="2023-10-10T20:42:04.607" v="48" actId="1076"/>
          <ac:picMkLst>
            <pc:docMk/>
            <pc:sldMk cId="2439344061" sldId="480"/>
            <ac:picMk id="10" creationId="{12B9F072-C124-119D-A333-7D484608D397}"/>
          </ac:picMkLst>
        </pc:picChg>
        <pc:picChg chg="add mod">
          <ac:chgData name="Leen Remans" userId="S::u0150836@ucll.be::fb3f9c8e-046a-4357-a645-8cdc43897f25" providerId="AD" clId="Web-{C1193CDD-F8E0-47D3-AE8D-573DE9E34C10}" dt="2023-10-10T20:42:04.622" v="49" actId="1076"/>
          <ac:picMkLst>
            <pc:docMk/>
            <pc:sldMk cId="2439344061" sldId="480"/>
            <ac:picMk id="11" creationId="{93B2D7E6-CF7A-E86F-DC33-72E6F55528BA}"/>
          </ac:picMkLst>
        </pc:picChg>
      </pc:sldChg>
      <pc:sldChg chg="delSp modSp add del replId">
        <pc:chgData name="Leen Remans" userId="S::u0150836@ucll.be::fb3f9c8e-046a-4357-a645-8cdc43897f25" providerId="AD" clId="Web-{C1193CDD-F8E0-47D3-AE8D-573DE9E34C10}" dt="2023-10-10T20:44:14.634" v="68"/>
        <pc:sldMkLst>
          <pc:docMk/>
          <pc:sldMk cId="1610208724" sldId="481"/>
        </pc:sldMkLst>
        <pc:spChg chg="mod">
          <ac:chgData name="Leen Remans" userId="S::u0150836@ucll.be::fb3f9c8e-046a-4357-a645-8cdc43897f25" providerId="AD" clId="Web-{C1193CDD-F8E0-47D3-AE8D-573DE9E34C10}" dt="2023-10-10T20:39:06.879" v="12" actId="20577"/>
          <ac:spMkLst>
            <pc:docMk/>
            <pc:sldMk cId="1610208724" sldId="481"/>
            <ac:spMk id="3" creationId="{ADA729CA-397A-4198-B0AD-7AE09EAFA405}"/>
          </ac:spMkLst>
        </pc:spChg>
        <pc:spChg chg="del mod">
          <ac:chgData name="Leen Remans" userId="S::u0150836@ucll.be::fb3f9c8e-046a-4357-a645-8cdc43897f25" providerId="AD" clId="Web-{C1193CDD-F8E0-47D3-AE8D-573DE9E34C10}" dt="2023-10-10T20:42:39.655" v="65"/>
          <ac:spMkLst>
            <pc:docMk/>
            <pc:sldMk cId="1610208724" sldId="481"/>
            <ac:spMk id="7" creationId="{40C9D231-56A0-DEE6-0AA1-05ABAEAC3472}"/>
          </ac:spMkLst>
        </pc:spChg>
        <pc:picChg chg="del mod">
          <ac:chgData name="Leen Remans" userId="S::u0150836@ucll.be::fb3f9c8e-046a-4357-a645-8cdc43897f25" providerId="AD" clId="Web-{C1193CDD-F8E0-47D3-AE8D-573DE9E34C10}" dt="2023-10-10T20:42:41.327" v="67"/>
          <ac:picMkLst>
            <pc:docMk/>
            <pc:sldMk cId="1610208724" sldId="481"/>
            <ac:picMk id="5" creationId="{33A03FCA-DAFB-2360-D8B9-7ADFF2E90727}"/>
          </ac:picMkLst>
        </pc:picChg>
        <pc:picChg chg="del mod">
          <ac:chgData name="Leen Remans" userId="S::u0150836@ucll.be::fb3f9c8e-046a-4357-a645-8cdc43897f25" providerId="AD" clId="Web-{C1193CDD-F8E0-47D3-AE8D-573DE9E34C10}" dt="2023-10-10T20:42:40.608" v="66"/>
          <ac:picMkLst>
            <pc:docMk/>
            <pc:sldMk cId="1610208724" sldId="481"/>
            <ac:picMk id="6" creationId="{BA03D787-AB99-936C-E417-AF1BB7A16505}"/>
          </ac:picMkLst>
        </pc:picChg>
        <pc:picChg chg="del">
          <ac:chgData name="Leen Remans" userId="S::u0150836@ucll.be::fb3f9c8e-046a-4357-a645-8cdc43897f25" providerId="AD" clId="Web-{C1193CDD-F8E0-47D3-AE8D-573DE9E34C10}" dt="2023-10-10T20:38:56.660" v="8"/>
          <ac:picMkLst>
            <pc:docMk/>
            <pc:sldMk cId="1610208724" sldId="481"/>
            <ac:picMk id="8" creationId="{5C2A19BC-0FE0-C708-E707-AD98F7DA5A00}"/>
          </ac:picMkLst>
        </pc:picChg>
        <pc:picChg chg="del">
          <ac:chgData name="Leen Remans" userId="S::u0150836@ucll.be::fb3f9c8e-046a-4357-a645-8cdc43897f25" providerId="AD" clId="Web-{C1193CDD-F8E0-47D3-AE8D-573DE9E34C10}" dt="2023-10-10T20:38:56.097" v="7"/>
          <ac:picMkLst>
            <pc:docMk/>
            <pc:sldMk cId="1610208724" sldId="481"/>
            <ac:picMk id="9" creationId="{429DAFF8-ADB4-D88D-7842-62BC6E4001D3}"/>
          </ac:picMkLst>
        </pc:picChg>
        <pc:picChg chg="del">
          <ac:chgData name="Leen Remans" userId="S::u0150836@ucll.be::fb3f9c8e-046a-4357-a645-8cdc43897f25" providerId="AD" clId="Web-{C1193CDD-F8E0-47D3-AE8D-573DE9E34C10}" dt="2023-10-10T20:38:55.629" v="6"/>
          <ac:picMkLst>
            <pc:docMk/>
            <pc:sldMk cId="1610208724" sldId="481"/>
            <ac:picMk id="10" creationId="{12B9F072-C124-119D-A333-7D484608D397}"/>
          </ac:picMkLst>
        </pc:picChg>
        <pc:picChg chg="del">
          <ac:chgData name="Leen Remans" userId="S::u0150836@ucll.be::fb3f9c8e-046a-4357-a645-8cdc43897f25" providerId="AD" clId="Web-{C1193CDD-F8E0-47D3-AE8D-573DE9E34C10}" dt="2023-10-10T20:38:55.082" v="5"/>
          <ac:picMkLst>
            <pc:docMk/>
            <pc:sldMk cId="1610208724" sldId="481"/>
            <ac:picMk id="11" creationId="{93B2D7E6-CF7A-E86F-DC33-72E6F55528BA}"/>
          </ac:picMkLst>
        </pc:picChg>
      </pc:sldChg>
      <pc:sldChg chg="add replId">
        <pc:chgData name="Leen Remans" userId="S::u0150836@ucll.be::fb3f9c8e-046a-4357-a645-8cdc43897f25" providerId="AD" clId="Web-{C1193CDD-F8E0-47D3-AE8D-573DE9E34C10}" dt="2023-10-10T20:59:03.995" v="169"/>
        <pc:sldMkLst>
          <pc:docMk/>
          <pc:sldMk cId="3859210358" sldId="481"/>
        </pc:sldMkLst>
      </pc:sldChg>
    </pc:docChg>
  </pc:docChgLst>
  <pc:docChgLst>
    <pc:chgData name="Leen Remans" userId="S::u0150836@ucll.be::fb3f9c8e-046a-4357-a645-8cdc43897f25" providerId="AD" clId="Web-{9395BD7A-841E-4B2B-B125-2602122094EA}"/>
    <pc:docChg chg="addSld modSld">
      <pc:chgData name="Leen Remans" userId="S::u0150836@ucll.be::fb3f9c8e-046a-4357-a645-8cdc43897f25" providerId="AD" clId="Web-{9395BD7A-841E-4B2B-B125-2602122094EA}" dt="2023-10-10T22:01:38.046" v="388" actId="1076"/>
      <pc:docMkLst>
        <pc:docMk/>
      </pc:docMkLst>
      <pc:sldChg chg="modSp">
        <pc:chgData name="Leen Remans" userId="S::u0150836@ucll.be::fb3f9c8e-046a-4357-a645-8cdc43897f25" providerId="AD" clId="Web-{9395BD7A-841E-4B2B-B125-2602122094EA}" dt="2023-10-10T21:57:58.131" v="354" actId="20577"/>
        <pc:sldMkLst>
          <pc:docMk/>
          <pc:sldMk cId="2331685264" sldId="479"/>
        </pc:sldMkLst>
        <pc:spChg chg="mod">
          <ac:chgData name="Leen Remans" userId="S::u0150836@ucll.be::fb3f9c8e-046a-4357-a645-8cdc43897f25" providerId="AD" clId="Web-{9395BD7A-841E-4B2B-B125-2602122094EA}" dt="2023-10-10T21:57:58.131" v="354" actId="20577"/>
          <ac:spMkLst>
            <pc:docMk/>
            <pc:sldMk cId="2331685264" sldId="479"/>
            <ac:spMk id="2" creationId="{2F8CEA18-6C5B-4FA8-928B-E3F9DB3EB78C}"/>
          </ac:spMkLst>
        </pc:spChg>
      </pc:sldChg>
      <pc:sldChg chg="addSp delSp modSp">
        <pc:chgData name="Leen Remans" userId="S::u0150836@ucll.be::fb3f9c8e-046a-4357-a645-8cdc43897f25" providerId="AD" clId="Web-{9395BD7A-841E-4B2B-B125-2602122094EA}" dt="2023-10-10T22:01:38.046" v="388" actId="1076"/>
        <pc:sldMkLst>
          <pc:docMk/>
          <pc:sldMk cId="2439344061" sldId="480"/>
        </pc:sldMkLst>
        <pc:spChg chg="mod">
          <ac:chgData name="Leen Remans" userId="S::u0150836@ucll.be::fb3f9c8e-046a-4357-a645-8cdc43897f25" providerId="AD" clId="Web-{9395BD7A-841E-4B2B-B125-2602122094EA}" dt="2023-10-10T22:01:34.218" v="387" actId="20577"/>
          <ac:spMkLst>
            <pc:docMk/>
            <pc:sldMk cId="2439344061" sldId="480"/>
            <ac:spMk id="3" creationId="{ADA729CA-397A-4198-B0AD-7AE09EAFA405}"/>
          </ac:spMkLst>
        </pc:spChg>
        <pc:spChg chg="del mod">
          <ac:chgData name="Leen Remans" userId="S::u0150836@ucll.be::fb3f9c8e-046a-4357-a645-8cdc43897f25" providerId="AD" clId="Web-{9395BD7A-841E-4B2B-B125-2602122094EA}" dt="2023-10-10T21:39:15.503" v="108"/>
          <ac:spMkLst>
            <pc:docMk/>
            <pc:sldMk cId="2439344061" sldId="480"/>
            <ac:spMk id="7" creationId="{40C9D231-56A0-DEE6-0AA1-05ABAEAC3472}"/>
          </ac:spMkLst>
        </pc:spChg>
        <pc:spChg chg="del">
          <ac:chgData name="Leen Remans" userId="S::u0150836@ucll.be::fb3f9c8e-046a-4357-a645-8cdc43897f25" providerId="AD" clId="Web-{9395BD7A-841E-4B2B-B125-2602122094EA}" dt="2023-10-10T21:39:12.097" v="106"/>
          <ac:spMkLst>
            <pc:docMk/>
            <pc:sldMk cId="2439344061" sldId="480"/>
            <ac:spMk id="12" creationId="{5C24C806-77FE-0490-1AED-D6315B9BBD56}"/>
          </ac:spMkLst>
        </pc:spChg>
        <pc:spChg chg="add mod ord">
          <ac:chgData name="Leen Remans" userId="S::u0150836@ucll.be::fb3f9c8e-046a-4357-a645-8cdc43897f25" providerId="AD" clId="Web-{9395BD7A-841E-4B2B-B125-2602122094EA}" dt="2023-10-10T21:59:26.744" v="361" actId="1076"/>
          <ac:spMkLst>
            <pc:docMk/>
            <pc:sldMk cId="2439344061" sldId="480"/>
            <ac:spMk id="13" creationId="{0E2608BB-1301-F785-B829-5D365F4FEE57}"/>
          </ac:spMkLst>
        </pc:spChg>
        <pc:spChg chg="add del mod ord">
          <ac:chgData name="Leen Remans" userId="S::u0150836@ucll.be::fb3f9c8e-046a-4357-a645-8cdc43897f25" providerId="AD" clId="Web-{9395BD7A-841E-4B2B-B125-2602122094EA}" dt="2023-10-10T21:59:26.759" v="362" actId="1076"/>
          <ac:spMkLst>
            <pc:docMk/>
            <pc:sldMk cId="2439344061" sldId="480"/>
            <ac:spMk id="14" creationId="{BAE16405-FE3D-2708-76D2-EDEA073BF970}"/>
          </ac:spMkLst>
        </pc:spChg>
        <pc:spChg chg="add mod">
          <ac:chgData name="Leen Remans" userId="S::u0150836@ucll.be::fb3f9c8e-046a-4357-a645-8cdc43897f25" providerId="AD" clId="Web-{9395BD7A-841E-4B2B-B125-2602122094EA}" dt="2023-10-10T21:59:26.712" v="359" actId="1076"/>
          <ac:spMkLst>
            <pc:docMk/>
            <pc:sldMk cId="2439344061" sldId="480"/>
            <ac:spMk id="15" creationId="{35EDC397-C917-CC46-5F38-26DA93DB1ED3}"/>
          </ac:spMkLst>
        </pc:spChg>
        <pc:spChg chg="add mod ord">
          <ac:chgData name="Leen Remans" userId="S::u0150836@ucll.be::fb3f9c8e-046a-4357-a645-8cdc43897f25" providerId="AD" clId="Web-{9395BD7A-841E-4B2B-B125-2602122094EA}" dt="2023-10-10T21:59:26.728" v="360" actId="1076"/>
          <ac:spMkLst>
            <pc:docMk/>
            <pc:sldMk cId="2439344061" sldId="480"/>
            <ac:spMk id="16" creationId="{E10F37A7-EEFB-8155-5C6E-D1E361A4C8E1}"/>
          </ac:spMkLst>
        </pc:spChg>
        <pc:spChg chg="add mod">
          <ac:chgData name="Leen Remans" userId="S::u0150836@ucll.be::fb3f9c8e-046a-4357-a645-8cdc43897f25" providerId="AD" clId="Web-{9395BD7A-841E-4B2B-B125-2602122094EA}" dt="2023-10-10T21:59:26.775" v="363" actId="1076"/>
          <ac:spMkLst>
            <pc:docMk/>
            <pc:sldMk cId="2439344061" sldId="480"/>
            <ac:spMk id="23" creationId="{6806E489-5EFB-C97D-2C7E-2F2D4FA0F63B}"/>
          </ac:spMkLst>
        </pc:spChg>
        <pc:spChg chg="add mod">
          <ac:chgData name="Leen Remans" userId="S::u0150836@ucll.be::fb3f9c8e-046a-4357-a645-8cdc43897f25" providerId="AD" clId="Web-{9395BD7A-841E-4B2B-B125-2602122094EA}" dt="2023-10-10T21:59:26.775" v="364" actId="1076"/>
          <ac:spMkLst>
            <pc:docMk/>
            <pc:sldMk cId="2439344061" sldId="480"/>
            <ac:spMk id="24" creationId="{3FB17558-A38C-E1DD-1EEF-1AB3D1AE7CCD}"/>
          </ac:spMkLst>
        </pc:spChg>
        <pc:spChg chg="add mod">
          <ac:chgData name="Leen Remans" userId="S::u0150836@ucll.be::fb3f9c8e-046a-4357-a645-8cdc43897f25" providerId="AD" clId="Web-{9395BD7A-841E-4B2B-B125-2602122094EA}" dt="2023-10-10T21:59:26.806" v="366" actId="1076"/>
          <ac:spMkLst>
            <pc:docMk/>
            <pc:sldMk cId="2439344061" sldId="480"/>
            <ac:spMk id="25" creationId="{1E070B49-1E17-6C4C-FFCA-E52BBCC00580}"/>
          </ac:spMkLst>
        </pc:spChg>
        <pc:spChg chg="add mod ord">
          <ac:chgData name="Leen Remans" userId="S::u0150836@ucll.be::fb3f9c8e-046a-4357-a645-8cdc43897f25" providerId="AD" clId="Web-{9395BD7A-841E-4B2B-B125-2602122094EA}" dt="2023-10-10T21:59:26.791" v="365" actId="1076"/>
          <ac:spMkLst>
            <pc:docMk/>
            <pc:sldMk cId="2439344061" sldId="480"/>
            <ac:spMk id="26" creationId="{64D7815B-8D8D-6DBF-60E2-1DF810ABD981}"/>
          </ac:spMkLst>
        </pc:spChg>
        <pc:picChg chg="del">
          <ac:chgData name="Leen Remans" userId="S::u0150836@ucll.be::fb3f9c8e-046a-4357-a645-8cdc43897f25" providerId="AD" clId="Web-{9395BD7A-841E-4B2B-B125-2602122094EA}" dt="2023-10-10T21:39:16.472" v="109"/>
          <ac:picMkLst>
            <pc:docMk/>
            <pc:sldMk cId="2439344061" sldId="480"/>
            <ac:picMk id="5" creationId="{33A03FCA-DAFB-2360-D8B9-7ADFF2E90727}"/>
          </ac:picMkLst>
        </pc:picChg>
        <pc:picChg chg="del">
          <ac:chgData name="Leen Remans" userId="S::u0150836@ucll.be::fb3f9c8e-046a-4357-a645-8cdc43897f25" providerId="AD" clId="Web-{9395BD7A-841E-4B2B-B125-2602122094EA}" dt="2023-10-10T21:39:17.206" v="110"/>
          <ac:picMkLst>
            <pc:docMk/>
            <pc:sldMk cId="2439344061" sldId="480"/>
            <ac:picMk id="6" creationId="{BA03D787-AB99-936C-E417-AF1BB7A16505}"/>
          </ac:picMkLst>
        </pc:picChg>
        <pc:picChg chg="del">
          <ac:chgData name="Leen Remans" userId="S::u0150836@ucll.be::fb3f9c8e-046a-4357-a645-8cdc43897f25" providerId="AD" clId="Web-{9395BD7A-841E-4B2B-B125-2602122094EA}" dt="2023-10-10T21:39:20.003" v="114"/>
          <ac:picMkLst>
            <pc:docMk/>
            <pc:sldMk cId="2439344061" sldId="480"/>
            <ac:picMk id="8" creationId="{5C2A19BC-0FE0-C708-E707-AD98F7DA5A00}"/>
          </ac:picMkLst>
        </pc:picChg>
        <pc:picChg chg="del">
          <ac:chgData name="Leen Remans" userId="S::u0150836@ucll.be::fb3f9c8e-046a-4357-a645-8cdc43897f25" providerId="AD" clId="Web-{9395BD7A-841E-4B2B-B125-2602122094EA}" dt="2023-10-10T21:39:19.410" v="113"/>
          <ac:picMkLst>
            <pc:docMk/>
            <pc:sldMk cId="2439344061" sldId="480"/>
            <ac:picMk id="9" creationId="{429DAFF8-ADB4-D88D-7842-62BC6E4001D3}"/>
          </ac:picMkLst>
        </pc:picChg>
        <pc:picChg chg="del">
          <ac:chgData name="Leen Remans" userId="S::u0150836@ucll.be::fb3f9c8e-046a-4357-a645-8cdc43897f25" providerId="AD" clId="Web-{9395BD7A-841E-4B2B-B125-2602122094EA}" dt="2023-10-10T21:39:18.675" v="112"/>
          <ac:picMkLst>
            <pc:docMk/>
            <pc:sldMk cId="2439344061" sldId="480"/>
            <ac:picMk id="10" creationId="{12B9F072-C124-119D-A333-7D484608D397}"/>
          </ac:picMkLst>
        </pc:picChg>
        <pc:picChg chg="del">
          <ac:chgData name="Leen Remans" userId="S::u0150836@ucll.be::fb3f9c8e-046a-4357-a645-8cdc43897f25" providerId="AD" clId="Web-{9395BD7A-841E-4B2B-B125-2602122094EA}" dt="2023-10-10T21:39:17.956" v="111"/>
          <ac:picMkLst>
            <pc:docMk/>
            <pc:sldMk cId="2439344061" sldId="480"/>
            <ac:picMk id="11" creationId="{93B2D7E6-CF7A-E86F-DC33-72E6F55528BA}"/>
          </ac:picMkLst>
        </pc:picChg>
        <pc:picChg chg="add del mod">
          <ac:chgData name="Leen Remans" userId="S::u0150836@ucll.be::fb3f9c8e-046a-4357-a645-8cdc43897f25" providerId="AD" clId="Web-{9395BD7A-841E-4B2B-B125-2602122094EA}" dt="2023-10-10T22:01:10.310" v="380"/>
          <ac:picMkLst>
            <pc:docMk/>
            <pc:sldMk cId="2439344061" sldId="480"/>
            <ac:picMk id="27" creationId="{889561F7-31AD-3CB7-2366-E1D981C4D978}"/>
          </ac:picMkLst>
        </pc:picChg>
        <pc:picChg chg="add mod">
          <ac:chgData name="Leen Remans" userId="S::u0150836@ucll.be::fb3f9c8e-046a-4357-a645-8cdc43897f25" providerId="AD" clId="Web-{9395BD7A-841E-4B2B-B125-2602122094EA}" dt="2023-10-10T22:01:38.046" v="388" actId="1076"/>
          <ac:picMkLst>
            <pc:docMk/>
            <pc:sldMk cId="2439344061" sldId="480"/>
            <ac:picMk id="28" creationId="{AD5F88EA-8716-D4DC-F2F0-751FB445657F}"/>
          </ac:picMkLst>
        </pc:picChg>
        <pc:inkChg chg="add del">
          <ac:chgData name="Leen Remans" userId="S::u0150836@ucll.be::fb3f9c8e-046a-4357-a645-8cdc43897f25" providerId="AD" clId="Web-{9395BD7A-841E-4B2B-B125-2602122094EA}" dt="2023-10-10T21:47:21.636" v="242"/>
          <ac:inkMkLst>
            <pc:docMk/>
            <pc:sldMk cId="2439344061" sldId="480"/>
            <ac:inkMk id="18" creationId="{8BED7D03-ABC1-BD11-309C-AC33DB7388F8}"/>
          </ac:inkMkLst>
        </pc:inkChg>
        <pc:inkChg chg="add del">
          <ac:chgData name="Leen Remans" userId="S::u0150836@ucll.be::fb3f9c8e-046a-4357-a645-8cdc43897f25" providerId="AD" clId="Web-{9395BD7A-841E-4B2B-B125-2602122094EA}" dt="2023-10-10T21:47:19.354" v="241"/>
          <ac:inkMkLst>
            <pc:docMk/>
            <pc:sldMk cId="2439344061" sldId="480"/>
            <ac:inkMk id="19" creationId="{CE6E4820-4C61-5598-83F6-337813229B10}"/>
          </ac:inkMkLst>
        </pc:inkChg>
        <pc:inkChg chg="add del">
          <ac:chgData name="Leen Remans" userId="S::u0150836@ucll.be::fb3f9c8e-046a-4357-a645-8cdc43897f25" providerId="AD" clId="Web-{9395BD7A-841E-4B2B-B125-2602122094EA}" dt="2023-10-10T21:47:17.120" v="240"/>
          <ac:inkMkLst>
            <pc:docMk/>
            <pc:sldMk cId="2439344061" sldId="480"/>
            <ac:inkMk id="20" creationId="{EE123EBE-BD93-AF37-983E-BCE69D8633BD}"/>
          </ac:inkMkLst>
        </pc:inkChg>
        <pc:inkChg chg="add del">
          <ac:chgData name="Leen Remans" userId="S::u0150836@ucll.be::fb3f9c8e-046a-4357-a645-8cdc43897f25" providerId="AD" clId="Web-{9395BD7A-841E-4B2B-B125-2602122094EA}" dt="2023-10-10T21:47:14.885" v="239"/>
          <ac:inkMkLst>
            <pc:docMk/>
            <pc:sldMk cId="2439344061" sldId="480"/>
            <ac:inkMk id="21" creationId="{4FB9BC97-C124-00AE-7890-7AAB32758AFE}"/>
          </ac:inkMkLst>
        </pc:inkChg>
        <pc:cxnChg chg="add del">
          <ac:chgData name="Leen Remans" userId="S::u0150836@ucll.be::fb3f9c8e-046a-4357-a645-8cdc43897f25" providerId="AD" clId="Web-{9395BD7A-841E-4B2B-B125-2602122094EA}" dt="2023-10-10T21:46:51.353" v="228"/>
          <ac:cxnSpMkLst>
            <pc:docMk/>
            <pc:sldMk cId="2439344061" sldId="480"/>
            <ac:cxnSpMk id="17" creationId="{0D1013CC-3645-4428-48D4-935BC2FAC6EA}"/>
          </ac:cxnSpMkLst>
        </pc:cxnChg>
        <pc:cxnChg chg="add del">
          <ac:chgData name="Leen Remans" userId="S::u0150836@ucll.be::fb3f9c8e-046a-4357-a645-8cdc43897f25" providerId="AD" clId="Web-{9395BD7A-841E-4B2B-B125-2602122094EA}" dt="2023-10-10T21:48:13.888" v="249"/>
          <ac:cxnSpMkLst>
            <pc:docMk/>
            <pc:sldMk cId="2439344061" sldId="480"/>
            <ac:cxnSpMk id="22" creationId="{B15810CD-A3D1-5001-0D06-C0A0C45A4FB8}"/>
          </ac:cxnSpMkLst>
        </pc:cxnChg>
      </pc:sldChg>
      <pc:sldChg chg="addSp modSp">
        <pc:chgData name="Leen Remans" userId="S::u0150836@ucll.be::fb3f9c8e-046a-4357-a645-8cdc43897f25" providerId="AD" clId="Web-{9395BD7A-841E-4B2B-B125-2602122094EA}" dt="2023-10-10T21:33:59.613" v="67"/>
        <pc:sldMkLst>
          <pc:docMk/>
          <pc:sldMk cId="3859210358" sldId="481"/>
        </pc:sldMkLst>
        <pc:picChg chg="mod">
          <ac:chgData name="Leen Remans" userId="S::u0150836@ucll.be::fb3f9c8e-046a-4357-a645-8cdc43897f25" providerId="AD" clId="Web-{9395BD7A-841E-4B2B-B125-2602122094EA}" dt="2023-10-10T21:31:44.733" v="64" actId="1076"/>
          <ac:picMkLst>
            <pc:docMk/>
            <pc:sldMk cId="3859210358" sldId="481"/>
            <ac:picMk id="5" creationId="{1B73FA99-BD5A-3036-B791-758A0C488E1D}"/>
          </ac:picMkLst>
        </pc:picChg>
        <pc:picChg chg="add mod">
          <ac:chgData name="Leen Remans" userId="S::u0150836@ucll.be::fb3f9c8e-046a-4357-a645-8cdc43897f25" providerId="AD" clId="Web-{9395BD7A-841E-4B2B-B125-2602122094EA}" dt="2023-10-10T21:33:59.613" v="67"/>
          <ac:picMkLst>
            <pc:docMk/>
            <pc:sldMk cId="3859210358" sldId="481"/>
            <ac:picMk id="6" creationId="{1C884CE4-DE25-6E76-6FB8-404327B4FF04}"/>
          </ac:picMkLst>
        </pc:picChg>
      </pc:sldChg>
      <pc:sldChg chg="addSp delSp modSp">
        <pc:chgData name="Leen Remans" userId="S::u0150836@ucll.be::fb3f9c8e-046a-4357-a645-8cdc43897f25" providerId="AD" clId="Web-{9395BD7A-841E-4B2B-B125-2602122094EA}" dt="2023-10-10T21:38:33.423" v="103"/>
        <pc:sldMkLst>
          <pc:docMk/>
          <pc:sldMk cId="1131398400" sldId="482"/>
        </pc:sldMkLst>
        <pc:spChg chg="mod">
          <ac:chgData name="Leen Remans" userId="S::u0150836@ucll.be::fb3f9c8e-046a-4357-a645-8cdc43897f25" providerId="AD" clId="Web-{9395BD7A-841E-4B2B-B125-2602122094EA}" dt="2023-10-10T21:38:07" v="96" actId="20577"/>
          <ac:spMkLst>
            <pc:docMk/>
            <pc:sldMk cId="1131398400" sldId="482"/>
            <ac:spMk id="3" creationId="{ADA729CA-397A-4198-B0AD-7AE09EAFA405}"/>
          </ac:spMkLst>
        </pc:spChg>
        <pc:picChg chg="add del mod">
          <ac:chgData name="Leen Remans" userId="S::u0150836@ucll.be::fb3f9c8e-046a-4357-a645-8cdc43897f25" providerId="AD" clId="Web-{9395BD7A-841E-4B2B-B125-2602122094EA}" dt="2023-10-10T21:38:33.423" v="103"/>
          <ac:picMkLst>
            <pc:docMk/>
            <pc:sldMk cId="1131398400" sldId="482"/>
            <ac:picMk id="5" creationId="{62028C0D-D60B-0F55-CF13-490BEF9845EC}"/>
          </ac:picMkLst>
        </pc:picChg>
        <pc:picChg chg="add del mod">
          <ac:chgData name="Leen Remans" userId="S::u0150836@ucll.be::fb3f9c8e-046a-4357-a645-8cdc43897f25" providerId="AD" clId="Web-{9395BD7A-841E-4B2B-B125-2602122094EA}" dt="2023-10-10T21:38:32.345" v="102"/>
          <ac:picMkLst>
            <pc:docMk/>
            <pc:sldMk cId="1131398400" sldId="482"/>
            <ac:picMk id="6" creationId="{957ED138-8197-E842-CCE0-E5ADCEEBE35C}"/>
          </ac:picMkLst>
        </pc:picChg>
        <pc:picChg chg="add del mod">
          <ac:chgData name="Leen Remans" userId="S::u0150836@ucll.be::fb3f9c8e-046a-4357-a645-8cdc43897f25" providerId="AD" clId="Web-{9395BD7A-841E-4B2B-B125-2602122094EA}" dt="2023-10-10T21:38:30.814" v="101"/>
          <ac:picMkLst>
            <pc:docMk/>
            <pc:sldMk cId="1131398400" sldId="482"/>
            <ac:picMk id="7" creationId="{F93433DB-5B14-C067-6B8D-1AB0AB550879}"/>
          </ac:picMkLst>
        </pc:picChg>
        <pc:picChg chg="add del mod">
          <ac:chgData name="Leen Remans" userId="S::u0150836@ucll.be::fb3f9c8e-046a-4357-a645-8cdc43897f25" providerId="AD" clId="Web-{9395BD7A-841E-4B2B-B125-2602122094EA}" dt="2023-10-10T21:38:29.689" v="100"/>
          <ac:picMkLst>
            <pc:docMk/>
            <pc:sldMk cId="1131398400" sldId="482"/>
            <ac:picMk id="8" creationId="{D069DB2E-F8BE-BA58-E4E3-6A29BEA0A9B5}"/>
          </ac:picMkLst>
        </pc:picChg>
        <pc:picChg chg="add del mod">
          <ac:chgData name="Leen Remans" userId="S::u0150836@ucll.be::fb3f9c8e-046a-4357-a645-8cdc43897f25" providerId="AD" clId="Web-{9395BD7A-841E-4B2B-B125-2602122094EA}" dt="2023-10-10T21:38:28.095" v="99"/>
          <ac:picMkLst>
            <pc:docMk/>
            <pc:sldMk cId="1131398400" sldId="482"/>
            <ac:picMk id="9" creationId="{F759335A-CFF9-35AC-D89E-154756E858BD}"/>
          </ac:picMkLst>
        </pc:picChg>
        <pc:picChg chg="add del mod">
          <ac:chgData name="Leen Remans" userId="S::u0150836@ucll.be::fb3f9c8e-046a-4357-a645-8cdc43897f25" providerId="AD" clId="Web-{9395BD7A-841E-4B2B-B125-2602122094EA}" dt="2023-10-10T21:38:24.689" v="97"/>
          <ac:picMkLst>
            <pc:docMk/>
            <pc:sldMk cId="1131398400" sldId="482"/>
            <ac:picMk id="10" creationId="{2AFA6D97-9609-150C-82FE-F350CE6BF065}"/>
          </ac:picMkLst>
        </pc:picChg>
        <pc:picChg chg="add del mod">
          <ac:chgData name="Leen Remans" userId="S::u0150836@ucll.be::fb3f9c8e-046a-4357-a645-8cdc43897f25" providerId="AD" clId="Web-{9395BD7A-841E-4B2B-B125-2602122094EA}" dt="2023-10-10T21:38:27.376" v="98"/>
          <ac:picMkLst>
            <pc:docMk/>
            <pc:sldMk cId="1131398400" sldId="482"/>
            <ac:picMk id="11" creationId="{7C3C57BC-D6BF-EE3F-C151-FF54589474EA}"/>
          </ac:picMkLst>
        </pc:picChg>
      </pc:sldChg>
      <pc:sldChg chg="addSp delSp modSp">
        <pc:chgData name="Leen Remans" userId="S::u0150836@ucll.be::fb3f9c8e-046a-4357-a645-8cdc43897f25" providerId="AD" clId="Web-{9395BD7A-841E-4B2B-B125-2602122094EA}" dt="2023-10-10T21:37:01.793" v="91" actId="1076"/>
        <pc:sldMkLst>
          <pc:docMk/>
          <pc:sldMk cId="3901339805" sldId="483"/>
        </pc:sldMkLst>
        <pc:grpChg chg="add del">
          <ac:chgData name="Leen Remans" userId="S::u0150836@ucll.be::fb3f9c8e-046a-4357-a645-8cdc43897f25" providerId="AD" clId="Web-{9395BD7A-841E-4B2B-B125-2602122094EA}" dt="2023-10-10T21:30:51.715" v="38"/>
          <ac:grpSpMkLst>
            <pc:docMk/>
            <pc:sldMk cId="3901339805" sldId="483"/>
            <ac:grpSpMk id="15" creationId="{81A8526E-999B-08FB-CAF5-588AEB1FB91F}"/>
          </ac:grpSpMkLst>
        </pc:grpChg>
        <pc:picChg chg="del mod">
          <ac:chgData name="Leen Remans" userId="S::u0150836@ucll.be::fb3f9c8e-046a-4357-a645-8cdc43897f25" providerId="AD" clId="Web-{9395BD7A-841E-4B2B-B125-2602122094EA}" dt="2023-10-10T21:31:11.450" v="48"/>
          <ac:picMkLst>
            <pc:docMk/>
            <pc:sldMk cId="3901339805" sldId="483"/>
            <ac:picMk id="5" creationId="{DB97AF85-24BC-B3A2-8D3D-C17A826FB6AD}"/>
          </ac:picMkLst>
        </pc:picChg>
        <pc:picChg chg="del mod">
          <ac:chgData name="Leen Remans" userId="S::u0150836@ucll.be::fb3f9c8e-046a-4357-a645-8cdc43897f25" providerId="AD" clId="Web-{9395BD7A-841E-4B2B-B125-2602122094EA}" dt="2023-10-10T21:31:11.450" v="47"/>
          <ac:picMkLst>
            <pc:docMk/>
            <pc:sldMk cId="3901339805" sldId="483"/>
            <ac:picMk id="6" creationId="{EEF7BE1F-DF59-BFA0-A3D1-C85A299D82BE}"/>
          </ac:picMkLst>
        </pc:picChg>
        <pc:picChg chg="del mod">
          <ac:chgData name="Leen Remans" userId="S::u0150836@ucll.be::fb3f9c8e-046a-4357-a645-8cdc43897f25" providerId="AD" clId="Web-{9395BD7A-841E-4B2B-B125-2602122094EA}" dt="2023-10-10T21:31:11.450" v="46"/>
          <ac:picMkLst>
            <pc:docMk/>
            <pc:sldMk cId="3901339805" sldId="483"/>
            <ac:picMk id="7" creationId="{D6B86834-E042-526A-1F97-ECCA8E7D1681}"/>
          </ac:picMkLst>
        </pc:picChg>
        <pc:picChg chg="del mod">
          <ac:chgData name="Leen Remans" userId="S::u0150836@ucll.be::fb3f9c8e-046a-4357-a645-8cdc43897f25" providerId="AD" clId="Web-{9395BD7A-841E-4B2B-B125-2602122094EA}" dt="2023-10-10T21:31:11.450" v="45"/>
          <ac:picMkLst>
            <pc:docMk/>
            <pc:sldMk cId="3901339805" sldId="483"/>
            <ac:picMk id="8" creationId="{8746036A-9CE5-2819-719B-3C25C4068E54}"/>
          </ac:picMkLst>
        </pc:picChg>
        <pc:picChg chg="del mod">
          <ac:chgData name="Leen Remans" userId="S::u0150836@ucll.be::fb3f9c8e-046a-4357-a645-8cdc43897f25" providerId="AD" clId="Web-{9395BD7A-841E-4B2B-B125-2602122094EA}" dt="2023-10-10T21:31:11.450" v="44"/>
          <ac:picMkLst>
            <pc:docMk/>
            <pc:sldMk cId="3901339805" sldId="483"/>
            <ac:picMk id="9" creationId="{7DB2DFB1-575A-F38F-49CC-6F46E73A806C}"/>
          </ac:picMkLst>
        </pc:picChg>
        <pc:picChg chg="del mod">
          <ac:chgData name="Leen Remans" userId="S::u0150836@ucll.be::fb3f9c8e-046a-4357-a645-8cdc43897f25" providerId="AD" clId="Web-{9395BD7A-841E-4B2B-B125-2602122094EA}" dt="2023-10-10T21:31:11.450" v="43"/>
          <ac:picMkLst>
            <pc:docMk/>
            <pc:sldMk cId="3901339805" sldId="483"/>
            <ac:picMk id="10" creationId="{267F58CD-7827-4E50-B545-87C9DCDF74EA}"/>
          </ac:picMkLst>
        </pc:picChg>
        <pc:picChg chg="del mod">
          <ac:chgData name="Leen Remans" userId="S::u0150836@ucll.be::fb3f9c8e-046a-4357-a645-8cdc43897f25" providerId="AD" clId="Web-{9395BD7A-841E-4B2B-B125-2602122094EA}" dt="2023-10-10T21:31:11.450" v="42"/>
          <ac:picMkLst>
            <pc:docMk/>
            <pc:sldMk cId="3901339805" sldId="483"/>
            <ac:picMk id="11" creationId="{A89B888E-2B36-576F-1F3A-20D04AEDD1F3}"/>
          </ac:picMkLst>
        </pc:picChg>
        <pc:picChg chg="add del mod topLvl modCrop">
          <ac:chgData name="Leen Remans" userId="S::u0150836@ucll.be::fb3f9c8e-046a-4357-a645-8cdc43897f25" providerId="AD" clId="Web-{9395BD7A-841E-4B2B-B125-2602122094EA}" dt="2023-10-10T21:34:46.475" v="71"/>
          <ac:picMkLst>
            <pc:docMk/>
            <pc:sldMk cId="3901339805" sldId="483"/>
            <ac:picMk id="12" creationId="{92CF8BF9-1D18-27E9-FE43-854C1D02E07B}"/>
          </ac:picMkLst>
        </pc:picChg>
        <pc:picChg chg="add mod topLvl modCrop">
          <ac:chgData name="Leen Remans" userId="S::u0150836@ucll.be::fb3f9c8e-046a-4357-a645-8cdc43897f25" providerId="AD" clId="Web-{9395BD7A-841E-4B2B-B125-2602122094EA}" dt="2023-10-10T21:37:01.777" v="90" actId="1076"/>
          <ac:picMkLst>
            <pc:docMk/>
            <pc:sldMk cId="3901339805" sldId="483"/>
            <ac:picMk id="13" creationId="{CC42A3DC-49FE-381F-952D-BBAEB890BDBE}"/>
          </ac:picMkLst>
        </pc:picChg>
        <pc:picChg chg="add mod topLvl modCrop">
          <ac:chgData name="Leen Remans" userId="S::u0150836@ucll.be::fb3f9c8e-046a-4357-a645-8cdc43897f25" providerId="AD" clId="Web-{9395BD7A-841E-4B2B-B125-2602122094EA}" dt="2023-10-10T21:37:01.714" v="89" actId="1076"/>
          <ac:picMkLst>
            <pc:docMk/>
            <pc:sldMk cId="3901339805" sldId="483"/>
            <ac:picMk id="14" creationId="{D3FA2681-3C3C-A919-4D51-6489ED39E583}"/>
          </ac:picMkLst>
        </pc:picChg>
        <pc:picChg chg="add del mod">
          <ac:chgData name="Leen Remans" userId="S::u0150836@ucll.be::fb3f9c8e-046a-4357-a645-8cdc43897f25" providerId="AD" clId="Web-{9395BD7A-841E-4B2B-B125-2602122094EA}" dt="2023-10-10T21:36:39.182" v="84"/>
          <ac:picMkLst>
            <pc:docMk/>
            <pc:sldMk cId="3901339805" sldId="483"/>
            <ac:picMk id="16" creationId="{288746E1-6391-B98C-51EA-E872D98AD9C5}"/>
          </ac:picMkLst>
        </pc:picChg>
        <pc:picChg chg="add mod">
          <ac:chgData name="Leen Remans" userId="S::u0150836@ucll.be::fb3f9c8e-046a-4357-a645-8cdc43897f25" providerId="AD" clId="Web-{9395BD7A-841E-4B2B-B125-2602122094EA}" dt="2023-10-10T21:37:01.793" v="91" actId="1076"/>
          <ac:picMkLst>
            <pc:docMk/>
            <pc:sldMk cId="3901339805" sldId="483"/>
            <ac:picMk id="17" creationId="{E93D4953-E3BF-B7E3-CC9D-145296110FE3}"/>
          </ac:picMkLst>
        </pc:picChg>
      </pc:sldChg>
      <pc:sldChg chg="add replId">
        <pc:chgData name="Leen Remans" userId="S::u0150836@ucll.be::fb3f9c8e-046a-4357-a645-8cdc43897f25" providerId="AD" clId="Web-{9395BD7A-841E-4B2B-B125-2602122094EA}" dt="2023-10-10T21:38:40.549" v="104"/>
        <pc:sldMkLst>
          <pc:docMk/>
          <pc:sldMk cId="1635770594" sldId="484"/>
        </pc:sldMkLst>
      </pc:sldChg>
      <pc:sldChg chg="add replId">
        <pc:chgData name="Leen Remans" userId="S::u0150836@ucll.be::fb3f9c8e-046a-4357-a645-8cdc43897f25" providerId="AD" clId="Web-{9395BD7A-841E-4B2B-B125-2602122094EA}" dt="2023-10-10T21:39:04.893" v="105"/>
        <pc:sldMkLst>
          <pc:docMk/>
          <pc:sldMk cId="1409500488" sldId="485"/>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2AFC66A-E6BE-4F36-9C26-7783288B377B}" type="datetimeFigureOut">
              <a:rPr lang="nl-BE" smtClean="0"/>
              <a:t>16/10/2023</a:t>
            </a:fld>
            <a:endParaRPr lang="nl-BE"/>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BE"/>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552052F-09E3-429D-88B2-556CB2068E9B}" type="slidenum">
              <a:rPr lang="nl-BE" smtClean="0"/>
              <a:t>‹nr.›</a:t>
            </a:fld>
            <a:endParaRPr lang="nl-BE"/>
          </a:p>
        </p:txBody>
      </p:sp>
    </p:spTree>
    <p:extLst>
      <p:ext uri="{BB962C8B-B14F-4D97-AF65-F5344CB8AC3E}">
        <p14:creationId xmlns:p14="http://schemas.microsoft.com/office/powerpoint/2010/main" val="38448439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4552052F-09E3-429D-88B2-556CB2068E9B}" type="slidenum">
              <a:rPr lang="nl-BE" smtClean="0"/>
              <a:t>1</a:t>
            </a:fld>
            <a:endParaRPr lang="nl-BE"/>
          </a:p>
        </p:txBody>
      </p:sp>
    </p:spTree>
    <p:extLst>
      <p:ext uri="{BB962C8B-B14F-4D97-AF65-F5344CB8AC3E}">
        <p14:creationId xmlns:p14="http://schemas.microsoft.com/office/powerpoint/2010/main" val="34893344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a:t>Leen </a:t>
            </a:r>
          </a:p>
          <a:p>
            <a:endParaRPr lang="nl-BE" b="1">
              <a:cs typeface="Calibri"/>
            </a:endParaRPr>
          </a:p>
          <a:p>
            <a:r>
              <a:rPr lang="nl-BE">
                <a:cs typeface="Calibri"/>
              </a:rPr>
              <a:t>We gaan </a:t>
            </a:r>
            <a:r>
              <a:rPr lang="nl-BE" b="1">
                <a:cs typeface="Calibri"/>
              </a:rPr>
              <a:t>anders naar materialen leren kijken</a:t>
            </a:r>
            <a:r>
              <a:rPr lang="nl-BE">
                <a:cs typeface="Calibri"/>
              </a:rPr>
              <a:t>. </a:t>
            </a:r>
          </a:p>
          <a:p>
            <a:r>
              <a:rPr lang="nl-BE">
                <a:cs typeface="Calibri"/>
              </a:rPr>
              <a:t>Overal </a:t>
            </a:r>
            <a:r>
              <a:rPr lang="nl-BE" b="1">
                <a:cs typeface="Calibri"/>
              </a:rPr>
              <a:t>mogelijkheden </a:t>
            </a:r>
            <a:r>
              <a:rPr lang="nl-BE">
                <a:cs typeface="Calibri"/>
              </a:rPr>
              <a:t>in leren zien. </a:t>
            </a:r>
          </a:p>
          <a:p>
            <a:r>
              <a:rPr lang="nl-BE">
                <a:cs typeface="Calibri"/>
              </a:rPr>
              <a:t>Een heel jaar lang </a:t>
            </a:r>
            <a:r>
              <a:rPr lang="nl-BE" err="1">
                <a:cs typeface="Calibri"/>
              </a:rPr>
              <a:t>looseparts</a:t>
            </a:r>
            <a:r>
              <a:rPr lang="nl-BE">
                <a:cs typeface="Calibri"/>
              </a:rPr>
              <a:t> verzamelen. Kleuters anders leren spelen. De vormgeving van veel speelgoed 'zegt' wat de kleuter ermee moet doen (autobaan). Bij </a:t>
            </a:r>
            <a:r>
              <a:rPr lang="nl-BE" err="1">
                <a:cs typeface="Calibri"/>
              </a:rPr>
              <a:t>loose</a:t>
            </a:r>
            <a:r>
              <a:rPr lang="nl-BE">
                <a:cs typeface="Calibri"/>
              </a:rPr>
              <a:t> </a:t>
            </a:r>
            <a:r>
              <a:rPr lang="nl-BE" err="1">
                <a:cs typeface="Calibri"/>
              </a:rPr>
              <a:t>parts</a:t>
            </a:r>
            <a:r>
              <a:rPr lang="nl-BE">
                <a:cs typeface="Calibri"/>
              </a:rPr>
              <a:t> doet de kleuter beroep op de eigen verbeelding.</a:t>
            </a:r>
          </a:p>
          <a:p>
            <a:endParaRPr lang="nl-BE">
              <a:cs typeface="Calibri"/>
            </a:endParaRPr>
          </a:p>
          <a:p>
            <a:r>
              <a:rPr lang="nl-BE">
                <a:cs typeface="Calibri"/>
              </a:rPr>
              <a:t>Wat kunnen we met een lege doos? </a:t>
            </a:r>
            <a:r>
              <a:rPr lang="nl-BE" i="1">
                <a:cs typeface="Calibri"/>
              </a:rPr>
              <a:t>(voorbeeld brandweerwagen: is rood schilderen een meerwaarde of niet? Waarom geen tuinslang toevoegen en doos laten voor wat het is en hergebruiken, zo leren de kleuters ook veel meer mogelijkheden te zien in materialen en worden ze aangezet/gestimuleerd tot creatief denken)</a:t>
            </a:r>
          </a:p>
          <a:p>
            <a:endParaRPr lang="nl-BE">
              <a:cs typeface="Calibri"/>
            </a:endParaRPr>
          </a:p>
          <a:p>
            <a:r>
              <a:rPr lang="nl-BE">
                <a:cs typeface="Calibri"/>
              </a:rPr>
              <a:t>Wat heeft een kleuter nodig om tot diepgaand, rijk spel te komen? </a:t>
            </a:r>
          </a:p>
          <a:p>
            <a:r>
              <a:rPr lang="nl-BE">
                <a:cs typeface="Calibri"/>
              </a:rPr>
              <a:t>Uitdagen om out-of-</a:t>
            </a:r>
            <a:r>
              <a:rPr lang="nl-BE" err="1">
                <a:cs typeface="Calibri"/>
              </a:rPr>
              <a:t>the</a:t>
            </a:r>
            <a:r>
              <a:rPr lang="nl-BE">
                <a:cs typeface="Calibri"/>
              </a:rPr>
              <a:t>-box te denken.</a:t>
            </a:r>
          </a:p>
          <a:p>
            <a:r>
              <a:rPr lang="nl-BE">
                <a:cs typeface="Calibri"/>
              </a:rPr>
              <a:t>Hebben kleuters eigenlijk wel speelgoed nodig?</a:t>
            </a:r>
          </a:p>
          <a:p>
            <a:r>
              <a:rPr lang="nl-BE">
                <a:cs typeface="Calibri"/>
              </a:rPr>
              <a:t>Een klas zonder speelgoed, zou dat kunnen?</a:t>
            </a:r>
          </a:p>
          <a:p>
            <a:endParaRPr lang="nl-BE">
              <a:cs typeface="Calibri"/>
            </a:endParaRPr>
          </a:p>
          <a:p>
            <a:endParaRPr lang="nl-BE">
              <a:cs typeface="Calibri"/>
            </a:endParaRPr>
          </a:p>
        </p:txBody>
      </p:sp>
      <p:sp>
        <p:nvSpPr>
          <p:cNvPr id="4" name="Tijdelijke aanduiding voor dianummer 3"/>
          <p:cNvSpPr>
            <a:spLocks noGrp="1"/>
          </p:cNvSpPr>
          <p:nvPr>
            <p:ph type="sldNum" sz="quarter" idx="5"/>
          </p:nvPr>
        </p:nvSpPr>
        <p:spPr/>
        <p:txBody>
          <a:bodyPr/>
          <a:lstStyle/>
          <a:p>
            <a:fld id="{4552052F-09E3-429D-88B2-556CB2068E9B}" type="slidenum">
              <a:rPr lang="nl-BE" smtClean="0"/>
              <a:t>10</a:t>
            </a:fld>
            <a:endParaRPr lang="nl-BE"/>
          </a:p>
        </p:txBody>
      </p:sp>
    </p:spTree>
    <p:extLst>
      <p:ext uri="{BB962C8B-B14F-4D97-AF65-F5344CB8AC3E}">
        <p14:creationId xmlns:p14="http://schemas.microsoft.com/office/powerpoint/2010/main" val="13978884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a:t>Leen </a:t>
            </a:r>
          </a:p>
          <a:p>
            <a:endParaRPr lang="nl-BE" b="1">
              <a:cs typeface="Calibri"/>
            </a:endParaRPr>
          </a:p>
          <a:p>
            <a:r>
              <a:rPr lang="nl-BE">
                <a:cs typeface="Calibri"/>
              </a:rPr>
              <a:t>We gaan </a:t>
            </a:r>
            <a:r>
              <a:rPr lang="nl-BE" b="1">
                <a:cs typeface="Calibri"/>
              </a:rPr>
              <a:t>anders naar materialen leren kijken</a:t>
            </a:r>
            <a:r>
              <a:rPr lang="nl-BE">
                <a:cs typeface="Calibri"/>
              </a:rPr>
              <a:t>. </a:t>
            </a:r>
          </a:p>
          <a:p>
            <a:r>
              <a:rPr lang="nl-BE">
                <a:cs typeface="Calibri"/>
              </a:rPr>
              <a:t>Overal </a:t>
            </a:r>
            <a:r>
              <a:rPr lang="nl-BE" b="1">
                <a:cs typeface="Calibri"/>
              </a:rPr>
              <a:t>mogelijkheden </a:t>
            </a:r>
            <a:r>
              <a:rPr lang="nl-BE">
                <a:cs typeface="Calibri"/>
              </a:rPr>
              <a:t>in leren zien. </a:t>
            </a:r>
          </a:p>
          <a:p>
            <a:r>
              <a:rPr lang="nl-BE">
                <a:cs typeface="Calibri"/>
              </a:rPr>
              <a:t>Een heel jaar lang </a:t>
            </a:r>
            <a:r>
              <a:rPr lang="nl-BE" err="1">
                <a:cs typeface="Calibri"/>
              </a:rPr>
              <a:t>looseparts</a:t>
            </a:r>
            <a:r>
              <a:rPr lang="nl-BE">
                <a:cs typeface="Calibri"/>
              </a:rPr>
              <a:t> verzamelen. Kleuters anders leren spelen. De vormgeving van veel speelgoed 'zegt' wat de kleuter ermee moet doen (autobaan). Bij </a:t>
            </a:r>
            <a:r>
              <a:rPr lang="nl-BE" err="1">
                <a:cs typeface="Calibri"/>
              </a:rPr>
              <a:t>loose</a:t>
            </a:r>
            <a:r>
              <a:rPr lang="nl-BE">
                <a:cs typeface="Calibri"/>
              </a:rPr>
              <a:t> </a:t>
            </a:r>
            <a:r>
              <a:rPr lang="nl-BE" err="1">
                <a:cs typeface="Calibri"/>
              </a:rPr>
              <a:t>parts</a:t>
            </a:r>
            <a:r>
              <a:rPr lang="nl-BE">
                <a:cs typeface="Calibri"/>
              </a:rPr>
              <a:t> doet de kleuter beroep op de eigen verbeelding.</a:t>
            </a:r>
          </a:p>
          <a:p>
            <a:endParaRPr lang="nl-BE">
              <a:cs typeface="Calibri"/>
            </a:endParaRPr>
          </a:p>
          <a:p>
            <a:r>
              <a:rPr lang="nl-BE">
                <a:cs typeface="Calibri"/>
              </a:rPr>
              <a:t>Wat kunnen we met een lege doos? </a:t>
            </a:r>
            <a:r>
              <a:rPr lang="nl-BE" i="1">
                <a:cs typeface="Calibri"/>
              </a:rPr>
              <a:t>(voorbeeld brandweerwagen: is rood schilderen een meerwaarde of niet? Waarom geen tuinslang toevoegen en doos laten voor wat het is en hergebruiken, zo leren de kleuters ook veel meer mogelijkheden te zien in materialen en worden ze aangezet/gestimuleerd tot creatief denken)</a:t>
            </a:r>
          </a:p>
          <a:p>
            <a:endParaRPr lang="nl-BE">
              <a:cs typeface="Calibri"/>
            </a:endParaRPr>
          </a:p>
          <a:p>
            <a:r>
              <a:rPr lang="nl-BE">
                <a:cs typeface="Calibri"/>
              </a:rPr>
              <a:t>Wat heeft een kleuter nodig om tot diepgaand, rijk spel te komen? </a:t>
            </a:r>
          </a:p>
          <a:p>
            <a:r>
              <a:rPr lang="nl-BE">
                <a:cs typeface="Calibri"/>
              </a:rPr>
              <a:t>Uitdagen om out-of-</a:t>
            </a:r>
            <a:r>
              <a:rPr lang="nl-BE" err="1">
                <a:cs typeface="Calibri"/>
              </a:rPr>
              <a:t>the</a:t>
            </a:r>
            <a:r>
              <a:rPr lang="nl-BE">
                <a:cs typeface="Calibri"/>
              </a:rPr>
              <a:t>-box te denken.</a:t>
            </a:r>
          </a:p>
          <a:p>
            <a:r>
              <a:rPr lang="nl-BE">
                <a:cs typeface="Calibri"/>
              </a:rPr>
              <a:t>Hebben kleuters eigenlijk wel speelgoed nodig?</a:t>
            </a:r>
          </a:p>
          <a:p>
            <a:r>
              <a:rPr lang="nl-BE">
                <a:cs typeface="Calibri"/>
              </a:rPr>
              <a:t>Een klas zonder speelgoed, zou dat kunnen?</a:t>
            </a:r>
          </a:p>
          <a:p>
            <a:endParaRPr lang="nl-BE">
              <a:cs typeface="Calibri"/>
            </a:endParaRPr>
          </a:p>
          <a:p>
            <a:endParaRPr lang="nl-BE">
              <a:cs typeface="Calibri"/>
            </a:endParaRPr>
          </a:p>
        </p:txBody>
      </p:sp>
      <p:sp>
        <p:nvSpPr>
          <p:cNvPr id="4" name="Tijdelijke aanduiding voor dianummer 3"/>
          <p:cNvSpPr>
            <a:spLocks noGrp="1"/>
          </p:cNvSpPr>
          <p:nvPr>
            <p:ph type="sldNum" sz="quarter" idx="5"/>
          </p:nvPr>
        </p:nvSpPr>
        <p:spPr/>
        <p:txBody>
          <a:bodyPr/>
          <a:lstStyle/>
          <a:p>
            <a:fld id="{4552052F-09E3-429D-88B2-556CB2068E9B}" type="slidenum">
              <a:rPr lang="nl-BE" smtClean="0"/>
              <a:t>11</a:t>
            </a:fld>
            <a:endParaRPr lang="nl-BE"/>
          </a:p>
        </p:txBody>
      </p:sp>
    </p:spTree>
    <p:extLst>
      <p:ext uri="{BB962C8B-B14F-4D97-AF65-F5344CB8AC3E}">
        <p14:creationId xmlns:p14="http://schemas.microsoft.com/office/powerpoint/2010/main" val="13604819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a:t>Leen </a:t>
            </a:r>
          </a:p>
          <a:p>
            <a:endParaRPr lang="nl-BE" b="1">
              <a:cs typeface="Calibri"/>
            </a:endParaRPr>
          </a:p>
          <a:p>
            <a:r>
              <a:rPr lang="nl-BE">
                <a:cs typeface="Calibri"/>
              </a:rPr>
              <a:t>We gaan </a:t>
            </a:r>
            <a:r>
              <a:rPr lang="nl-BE" b="1">
                <a:cs typeface="Calibri"/>
              </a:rPr>
              <a:t>anders naar materialen leren kijken</a:t>
            </a:r>
            <a:r>
              <a:rPr lang="nl-BE">
                <a:cs typeface="Calibri"/>
              </a:rPr>
              <a:t>. </a:t>
            </a:r>
          </a:p>
          <a:p>
            <a:r>
              <a:rPr lang="nl-BE">
                <a:cs typeface="Calibri"/>
              </a:rPr>
              <a:t>Overal </a:t>
            </a:r>
            <a:r>
              <a:rPr lang="nl-BE" b="1">
                <a:cs typeface="Calibri"/>
              </a:rPr>
              <a:t>mogelijkheden </a:t>
            </a:r>
            <a:r>
              <a:rPr lang="nl-BE">
                <a:cs typeface="Calibri"/>
              </a:rPr>
              <a:t>in leren zien. </a:t>
            </a:r>
          </a:p>
          <a:p>
            <a:r>
              <a:rPr lang="nl-BE">
                <a:cs typeface="Calibri"/>
              </a:rPr>
              <a:t>Een heel jaar lang </a:t>
            </a:r>
            <a:r>
              <a:rPr lang="nl-BE" err="1">
                <a:cs typeface="Calibri"/>
              </a:rPr>
              <a:t>looseparts</a:t>
            </a:r>
            <a:r>
              <a:rPr lang="nl-BE">
                <a:cs typeface="Calibri"/>
              </a:rPr>
              <a:t> verzamelen. Kleuters anders leren spelen. De vormgeving van veel speelgoed 'zegt' wat de kleuter ermee moet doen (autobaan). Bij </a:t>
            </a:r>
            <a:r>
              <a:rPr lang="nl-BE" err="1">
                <a:cs typeface="Calibri"/>
              </a:rPr>
              <a:t>loose</a:t>
            </a:r>
            <a:r>
              <a:rPr lang="nl-BE">
                <a:cs typeface="Calibri"/>
              </a:rPr>
              <a:t> </a:t>
            </a:r>
            <a:r>
              <a:rPr lang="nl-BE" err="1">
                <a:cs typeface="Calibri"/>
              </a:rPr>
              <a:t>parts</a:t>
            </a:r>
            <a:r>
              <a:rPr lang="nl-BE">
                <a:cs typeface="Calibri"/>
              </a:rPr>
              <a:t> doet de kleuter beroep op de eigen verbeelding.</a:t>
            </a:r>
          </a:p>
          <a:p>
            <a:endParaRPr lang="nl-BE">
              <a:cs typeface="Calibri"/>
            </a:endParaRPr>
          </a:p>
          <a:p>
            <a:r>
              <a:rPr lang="nl-BE">
                <a:cs typeface="Calibri"/>
              </a:rPr>
              <a:t>Wat kunnen we met een lege doos? </a:t>
            </a:r>
            <a:r>
              <a:rPr lang="nl-BE" i="1">
                <a:cs typeface="Calibri"/>
              </a:rPr>
              <a:t>(voorbeeld brandweerwagen: is rood schilderen een meerwaarde of niet? Waarom geen tuinslang toevoegen en doos laten voor wat het is en hergebruiken, zo leren de kleuters ook veel meer mogelijkheden te zien in materialen en worden ze aangezet/gestimuleerd tot creatief denken)</a:t>
            </a:r>
          </a:p>
          <a:p>
            <a:endParaRPr lang="nl-BE">
              <a:cs typeface="Calibri"/>
            </a:endParaRPr>
          </a:p>
          <a:p>
            <a:r>
              <a:rPr lang="nl-BE">
                <a:cs typeface="Calibri"/>
              </a:rPr>
              <a:t>Wat heeft een kleuter nodig om tot diepgaand, rijk spel te komen? </a:t>
            </a:r>
          </a:p>
          <a:p>
            <a:r>
              <a:rPr lang="nl-BE">
                <a:cs typeface="Calibri"/>
              </a:rPr>
              <a:t>Uitdagen om out-of-</a:t>
            </a:r>
            <a:r>
              <a:rPr lang="nl-BE" err="1">
                <a:cs typeface="Calibri"/>
              </a:rPr>
              <a:t>the</a:t>
            </a:r>
            <a:r>
              <a:rPr lang="nl-BE">
                <a:cs typeface="Calibri"/>
              </a:rPr>
              <a:t>-box te denken.</a:t>
            </a:r>
          </a:p>
          <a:p>
            <a:r>
              <a:rPr lang="nl-BE">
                <a:cs typeface="Calibri"/>
              </a:rPr>
              <a:t>Hebben kleuters eigenlijk wel speelgoed nodig?</a:t>
            </a:r>
          </a:p>
          <a:p>
            <a:r>
              <a:rPr lang="nl-BE">
                <a:cs typeface="Calibri"/>
              </a:rPr>
              <a:t>Een klas zonder speelgoed, zou dat kunnen?</a:t>
            </a:r>
          </a:p>
          <a:p>
            <a:endParaRPr lang="nl-BE">
              <a:cs typeface="Calibri"/>
            </a:endParaRPr>
          </a:p>
          <a:p>
            <a:endParaRPr lang="nl-BE">
              <a:cs typeface="Calibri"/>
            </a:endParaRPr>
          </a:p>
        </p:txBody>
      </p:sp>
      <p:sp>
        <p:nvSpPr>
          <p:cNvPr id="4" name="Tijdelijke aanduiding voor dianummer 3"/>
          <p:cNvSpPr>
            <a:spLocks noGrp="1"/>
          </p:cNvSpPr>
          <p:nvPr>
            <p:ph type="sldNum" sz="quarter" idx="5"/>
          </p:nvPr>
        </p:nvSpPr>
        <p:spPr/>
        <p:txBody>
          <a:bodyPr/>
          <a:lstStyle/>
          <a:p>
            <a:fld id="{4552052F-09E3-429D-88B2-556CB2068E9B}" type="slidenum">
              <a:rPr lang="nl-BE" smtClean="0"/>
              <a:t>12</a:t>
            </a:fld>
            <a:endParaRPr lang="nl-BE"/>
          </a:p>
        </p:txBody>
      </p:sp>
    </p:spTree>
    <p:extLst>
      <p:ext uri="{BB962C8B-B14F-4D97-AF65-F5344CB8AC3E}">
        <p14:creationId xmlns:p14="http://schemas.microsoft.com/office/powerpoint/2010/main" val="23253305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a:t>Leen </a:t>
            </a:r>
          </a:p>
          <a:p>
            <a:endParaRPr lang="nl-BE" b="1">
              <a:cs typeface="Calibri"/>
            </a:endParaRPr>
          </a:p>
          <a:p>
            <a:r>
              <a:rPr lang="nl-BE">
                <a:cs typeface="Calibri"/>
              </a:rPr>
              <a:t>We gaan </a:t>
            </a:r>
            <a:r>
              <a:rPr lang="nl-BE" b="1">
                <a:cs typeface="Calibri"/>
              </a:rPr>
              <a:t>anders naar materialen leren kijken</a:t>
            </a:r>
            <a:r>
              <a:rPr lang="nl-BE">
                <a:cs typeface="Calibri"/>
              </a:rPr>
              <a:t>. </a:t>
            </a:r>
          </a:p>
          <a:p>
            <a:r>
              <a:rPr lang="nl-BE">
                <a:cs typeface="Calibri"/>
              </a:rPr>
              <a:t>Overal </a:t>
            </a:r>
            <a:r>
              <a:rPr lang="nl-BE" b="1">
                <a:cs typeface="Calibri"/>
              </a:rPr>
              <a:t>mogelijkheden </a:t>
            </a:r>
            <a:r>
              <a:rPr lang="nl-BE">
                <a:cs typeface="Calibri"/>
              </a:rPr>
              <a:t>in leren zien. </a:t>
            </a:r>
          </a:p>
          <a:p>
            <a:r>
              <a:rPr lang="nl-BE">
                <a:cs typeface="Calibri"/>
              </a:rPr>
              <a:t>Een heel jaar lang </a:t>
            </a:r>
            <a:r>
              <a:rPr lang="nl-BE" err="1">
                <a:cs typeface="Calibri"/>
              </a:rPr>
              <a:t>looseparts</a:t>
            </a:r>
            <a:r>
              <a:rPr lang="nl-BE">
                <a:cs typeface="Calibri"/>
              </a:rPr>
              <a:t> verzamelen. Kleuters anders leren spelen. De vormgeving van veel speelgoed 'zegt' wat de kleuter ermee moet doen (autobaan). Bij </a:t>
            </a:r>
            <a:r>
              <a:rPr lang="nl-BE" err="1">
                <a:cs typeface="Calibri"/>
              </a:rPr>
              <a:t>loose</a:t>
            </a:r>
            <a:r>
              <a:rPr lang="nl-BE">
                <a:cs typeface="Calibri"/>
              </a:rPr>
              <a:t> </a:t>
            </a:r>
            <a:r>
              <a:rPr lang="nl-BE" err="1">
                <a:cs typeface="Calibri"/>
              </a:rPr>
              <a:t>parts</a:t>
            </a:r>
            <a:r>
              <a:rPr lang="nl-BE">
                <a:cs typeface="Calibri"/>
              </a:rPr>
              <a:t> doet de kleuter beroep op de eigen verbeelding.</a:t>
            </a:r>
          </a:p>
          <a:p>
            <a:endParaRPr lang="nl-BE">
              <a:cs typeface="Calibri"/>
            </a:endParaRPr>
          </a:p>
          <a:p>
            <a:r>
              <a:rPr lang="nl-BE">
                <a:cs typeface="Calibri"/>
              </a:rPr>
              <a:t>Wat kunnen we met een lege doos? </a:t>
            </a:r>
            <a:r>
              <a:rPr lang="nl-BE" i="1">
                <a:cs typeface="Calibri"/>
              </a:rPr>
              <a:t>(voorbeeld brandweerwagen: is rood schilderen een meerwaarde of niet? Waarom geen tuinslang toevoegen en doos laten voor wat het is en hergebruiken, zo leren de kleuters ook veel meer mogelijkheden te zien in materialen en worden ze aangezet/gestimuleerd tot creatief denken)</a:t>
            </a:r>
          </a:p>
          <a:p>
            <a:endParaRPr lang="nl-BE">
              <a:cs typeface="Calibri"/>
            </a:endParaRPr>
          </a:p>
          <a:p>
            <a:r>
              <a:rPr lang="nl-BE">
                <a:cs typeface="Calibri"/>
              </a:rPr>
              <a:t>Wat heeft een kleuter nodig om tot diepgaand, rijk spel te komen? </a:t>
            </a:r>
          </a:p>
          <a:p>
            <a:r>
              <a:rPr lang="nl-BE">
                <a:cs typeface="Calibri"/>
              </a:rPr>
              <a:t>Uitdagen om out-of-</a:t>
            </a:r>
            <a:r>
              <a:rPr lang="nl-BE" err="1">
                <a:cs typeface="Calibri"/>
              </a:rPr>
              <a:t>the</a:t>
            </a:r>
            <a:r>
              <a:rPr lang="nl-BE">
                <a:cs typeface="Calibri"/>
              </a:rPr>
              <a:t>-box te denken.</a:t>
            </a:r>
          </a:p>
          <a:p>
            <a:r>
              <a:rPr lang="nl-BE">
                <a:cs typeface="Calibri"/>
              </a:rPr>
              <a:t>Hebben kleuters eigenlijk wel speelgoed nodig?</a:t>
            </a:r>
          </a:p>
          <a:p>
            <a:r>
              <a:rPr lang="nl-BE">
                <a:cs typeface="Calibri"/>
              </a:rPr>
              <a:t>Een klas zonder speelgoed, zou dat kunnen?</a:t>
            </a:r>
          </a:p>
          <a:p>
            <a:endParaRPr lang="nl-BE">
              <a:cs typeface="Calibri"/>
            </a:endParaRPr>
          </a:p>
          <a:p>
            <a:endParaRPr lang="nl-BE">
              <a:cs typeface="Calibri"/>
            </a:endParaRPr>
          </a:p>
        </p:txBody>
      </p:sp>
      <p:sp>
        <p:nvSpPr>
          <p:cNvPr id="4" name="Tijdelijke aanduiding voor dianummer 3"/>
          <p:cNvSpPr>
            <a:spLocks noGrp="1"/>
          </p:cNvSpPr>
          <p:nvPr>
            <p:ph type="sldNum" sz="quarter" idx="5"/>
          </p:nvPr>
        </p:nvSpPr>
        <p:spPr/>
        <p:txBody>
          <a:bodyPr/>
          <a:lstStyle/>
          <a:p>
            <a:fld id="{4552052F-09E3-429D-88B2-556CB2068E9B}" type="slidenum">
              <a:rPr lang="nl-BE" smtClean="0"/>
              <a:t>13</a:t>
            </a:fld>
            <a:endParaRPr lang="nl-BE"/>
          </a:p>
        </p:txBody>
      </p:sp>
    </p:spTree>
    <p:extLst>
      <p:ext uri="{BB962C8B-B14F-4D97-AF65-F5344CB8AC3E}">
        <p14:creationId xmlns:p14="http://schemas.microsoft.com/office/powerpoint/2010/main" val="28750088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a:t>Leen </a:t>
            </a:r>
          </a:p>
          <a:p>
            <a:endParaRPr lang="nl-BE" b="1">
              <a:cs typeface="Calibri"/>
            </a:endParaRPr>
          </a:p>
          <a:p>
            <a:r>
              <a:rPr lang="nl-BE">
                <a:cs typeface="Calibri"/>
              </a:rPr>
              <a:t>We gaan </a:t>
            </a:r>
            <a:r>
              <a:rPr lang="nl-BE" b="1">
                <a:cs typeface="Calibri"/>
              </a:rPr>
              <a:t>anders naar materialen leren kijken</a:t>
            </a:r>
            <a:r>
              <a:rPr lang="nl-BE">
                <a:cs typeface="Calibri"/>
              </a:rPr>
              <a:t>. </a:t>
            </a:r>
          </a:p>
          <a:p>
            <a:r>
              <a:rPr lang="nl-BE">
                <a:cs typeface="Calibri"/>
              </a:rPr>
              <a:t>Overal </a:t>
            </a:r>
            <a:r>
              <a:rPr lang="nl-BE" b="1">
                <a:cs typeface="Calibri"/>
              </a:rPr>
              <a:t>mogelijkheden </a:t>
            </a:r>
            <a:r>
              <a:rPr lang="nl-BE">
                <a:cs typeface="Calibri"/>
              </a:rPr>
              <a:t>in leren zien. </a:t>
            </a:r>
          </a:p>
          <a:p>
            <a:r>
              <a:rPr lang="nl-BE">
                <a:cs typeface="Calibri"/>
              </a:rPr>
              <a:t>Een heel jaar lang </a:t>
            </a:r>
            <a:r>
              <a:rPr lang="nl-BE" err="1">
                <a:cs typeface="Calibri"/>
              </a:rPr>
              <a:t>looseparts</a:t>
            </a:r>
            <a:r>
              <a:rPr lang="nl-BE">
                <a:cs typeface="Calibri"/>
              </a:rPr>
              <a:t> verzamelen. Kleuters anders leren spelen. De vormgeving van veel speelgoed 'zegt' wat de kleuter ermee moet doen (autobaan). Bij </a:t>
            </a:r>
            <a:r>
              <a:rPr lang="nl-BE" err="1">
                <a:cs typeface="Calibri"/>
              </a:rPr>
              <a:t>loose</a:t>
            </a:r>
            <a:r>
              <a:rPr lang="nl-BE">
                <a:cs typeface="Calibri"/>
              </a:rPr>
              <a:t> </a:t>
            </a:r>
            <a:r>
              <a:rPr lang="nl-BE" err="1">
                <a:cs typeface="Calibri"/>
              </a:rPr>
              <a:t>parts</a:t>
            </a:r>
            <a:r>
              <a:rPr lang="nl-BE">
                <a:cs typeface="Calibri"/>
              </a:rPr>
              <a:t> doet de kleuter beroep op de eigen verbeelding.</a:t>
            </a:r>
          </a:p>
          <a:p>
            <a:endParaRPr lang="nl-BE">
              <a:cs typeface="Calibri"/>
            </a:endParaRPr>
          </a:p>
          <a:p>
            <a:r>
              <a:rPr lang="nl-BE">
                <a:cs typeface="Calibri"/>
              </a:rPr>
              <a:t>Wat kunnen we met een lege doos? </a:t>
            </a:r>
            <a:r>
              <a:rPr lang="nl-BE" i="1">
                <a:cs typeface="Calibri"/>
              </a:rPr>
              <a:t>(voorbeeld brandweerwagen: is rood schilderen een meerwaarde of niet? Waarom geen tuinslang toevoegen en doos laten voor wat het is en hergebruiken, zo leren de kleuters ook veel meer mogelijkheden te zien in materialen en worden ze aangezet/gestimuleerd tot creatief denken)</a:t>
            </a:r>
          </a:p>
          <a:p>
            <a:endParaRPr lang="nl-BE">
              <a:cs typeface="Calibri"/>
            </a:endParaRPr>
          </a:p>
          <a:p>
            <a:r>
              <a:rPr lang="nl-BE">
                <a:cs typeface="Calibri"/>
              </a:rPr>
              <a:t>Wat heeft een kleuter nodig om tot diepgaand, rijk spel te komen? </a:t>
            </a:r>
          </a:p>
          <a:p>
            <a:r>
              <a:rPr lang="nl-BE">
                <a:cs typeface="Calibri"/>
              </a:rPr>
              <a:t>Uitdagen om out-of-</a:t>
            </a:r>
            <a:r>
              <a:rPr lang="nl-BE" err="1">
                <a:cs typeface="Calibri"/>
              </a:rPr>
              <a:t>the</a:t>
            </a:r>
            <a:r>
              <a:rPr lang="nl-BE">
                <a:cs typeface="Calibri"/>
              </a:rPr>
              <a:t>-box te denken.</a:t>
            </a:r>
          </a:p>
          <a:p>
            <a:r>
              <a:rPr lang="nl-BE">
                <a:cs typeface="Calibri"/>
              </a:rPr>
              <a:t>Hebben kleuters eigenlijk wel speelgoed nodig?</a:t>
            </a:r>
          </a:p>
          <a:p>
            <a:r>
              <a:rPr lang="nl-BE">
                <a:cs typeface="Calibri"/>
              </a:rPr>
              <a:t>Een klas zonder speelgoed, zou dat kunnen?</a:t>
            </a:r>
          </a:p>
          <a:p>
            <a:endParaRPr lang="nl-BE">
              <a:cs typeface="Calibri"/>
            </a:endParaRPr>
          </a:p>
          <a:p>
            <a:endParaRPr lang="nl-BE">
              <a:cs typeface="Calibri"/>
            </a:endParaRPr>
          </a:p>
        </p:txBody>
      </p:sp>
      <p:sp>
        <p:nvSpPr>
          <p:cNvPr id="4" name="Tijdelijke aanduiding voor dianummer 3"/>
          <p:cNvSpPr>
            <a:spLocks noGrp="1"/>
          </p:cNvSpPr>
          <p:nvPr>
            <p:ph type="sldNum" sz="quarter" idx="5"/>
          </p:nvPr>
        </p:nvSpPr>
        <p:spPr/>
        <p:txBody>
          <a:bodyPr/>
          <a:lstStyle/>
          <a:p>
            <a:fld id="{4552052F-09E3-429D-88B2-556CB2068E9B}" type="slidenum">
              <a:rPr lang="nl-BE" smtClean="0"/>
              <a:t>14</a:t>
            </a:fld>
            <a:endParaRPr lang="nl-BE"/>
          </a:p>
        </p:txBody>
      </p:sp>
    </p:spTree>
    <p:extLst>
      <p:ext uri="{BB962C8B-B14F-4D97-AF65-F5344CB8AC3E}">
        <p14:creationId xmlns:p14="http://schemas.microsoft.com/office/powerpoint/2010/main" val="42892815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4552052F-09E3-429D-88B2-556CB2068E9B}" type="slidenum">
              <a:rPr lang="nl-BE" smtClean="0"/>
              <a:t>15</a:t>
            </a:fld>
            <a:endParaRPr lang="nl-BE"/>
          </a:p>
        </p:txBody>
      </p:sp>
    </p:spTree>
    <p:extLst>
      <p:ext uri="{BB962C8B-B14F-4D97-AF65-F5344CB8AC3E}">
        <p14:creationId xmlns:p14="http://schemas.microsoft.com/office/powerpoint/2010/main" val="39830873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a:t>Leen </a:t>
            </a:r>
          </a:p>
          <a:p>
            <a:endParaRPr lang="nl-BE" b="1">
              <a:cs typeface="Calibri"/>
            </a:endParaRPr>
          </a:p>
          <a:p>
            <a:r>
              <a:rPr lang="nl-BE">
                <a:cs typeface="Calibri"/>
              </a:rPr>
              <a:t>We gaan </a:t>
            </a:r>
            <a:r>
              <a:rPr lang="nl-BE" b="1">
                <a:cs typeface="Calibri"/>
              </a:rPr>
              <a:t>anders naar materialen leren kijken</a:t>
            </a:r>
            <a:r>
              <a:rPr lang="nl-BE">
                <a:cs typeface="Calibri"/>
              </a:rPr>
              <a:t>. </a:t>
            </a:r>
          </a:p>
          <a:p>
            <a:r>
              <a:rPr lang="nl-BE">
                <a:cs typeface="Calibri"/>
              </a:rPr>
              <a:t>Overal </a:t>
            </a:r>
            <a:r>
              <a:rPr lang="nl-BE" b="1">
                <a:cs typeface="Calibri"/>
              </a:rPr>
              <a:t>mogelijkheden </a:t>
            </a:r>
            <a:r>
              <a:rPr lang="nl-BE">
                <a:cs typeface="Calibri"/>
              </a:rPr>
              <a:t>in leren zien. </a:t>
            </a:r>
          </a:p>
          <a:p>
            <a:r>
              <a:rPr lang="nl-BE">
                <a:cs typeface="Calibri"/>
              </a:rPr>
              <a:t>Een heel jaar lang </a:t>
            </a:r>
            <a:r>
              <a:rPr lang="nl-BE" err="1">
                <a:cs typeface="Calibri"/>
              </a:rPr>
              <a:t>looseparts</a:t>
            </a:r>
            <a:r>
              <a:rPr lang="nl-BE">
                <a:cs typeface="Calibri"/>
              </a:rPr>
              <a:t> verzamelen. Kleuters anders leren spelen. De vormgeving van veel speelgoed 'zegt' wat de kleuter ermee moet doen (autobaan). Bij </a:t>
            </a:r>
            <a:r>
              <a:rPr lang="nl-BE" err="1">
                <a:cs typeface="Calibri"/>
              </a:rPr>
              <a:t>loose</a:t>
            </a:r>
            <a:r>
              <a:rPr lang="nl-BE">
                <a:cs typeface="Calibri"/>
              </a:rPr>
              <a:t> </a:t>
            </a:r>
            <a:r>
              <a:rPr lang="nl-BE" err="1">
                <a:cs typeface="Calibri"/>
              </a:rPr>
              <a:t>parts</a:t>
            </a:r>
            <a:r>
              <a:rPr lang="nl-BE">
                <a:cs typeface="Calibri"/>
              </a:rPr>
              <a:t> doet de kleuter beroep op de eigen verbeelding.</a:t>
            </a:r>
          </a:p>
          <a:p>
            <a:endParaRPr lang="nl-BE">
              <a:cs typeface="Calibri"/>
            </a:endParaRPr>
          </a:p>
          <a:p>
            <a:r>
              <a:rPr lang="nl-BE">
                <a:cs typeface="Calibri"/>
              </a:rPr>
              <a:t>Wat kunnen we met een lege doos? </a:t>
            </a:r>
            <a:r>
              <a:rPr lang="nl-BE" i="1">
                <a:cs typeface="Calibri"/>
              </a:rPr>
              <a:t>(voorbeeld brandweerwagen: is rood schilderen een meerwaarde of niet? Waarom geen tuinslang toevoegen en doos laten voor wat het is en hergebruiken, zo leren de kleuters ook veel meer mogelijkheden te zien in materialen en worden ze aangezet/gestimuleerd tot creatief denken)</a:t>
            </a:r>
          </a:p>
          <a:p>
            <a:endParaRPr lang="nl-BE">
              <a:cs typeface="Calibri"/>
            </a:endParaRPr>
          </a:p>
          <a:p>
            <a:r>
              <a:rPr lang="nl-BE">
                <a:cs typeface="Calibri"/>
              </a:rPr>
              <a:t>Wat heeft een kleuter nodig om tot diepgaand, rijk spel te komen? </a:t>
            </a:r>
          </a:p>
          <a:p>
            <a:r>
              <a:rPr lang="nl-BE">
                <a:cs typeface="Calibri"/>
              </a:rPr>
              <a:t>Uitdagen om out-of-</a:t>
            </a:r>
            <a:r>
              <a:rPr lang="nl-BE" err="1">
                <a:cs typeface="Calibri"/>
              </a:rPr>
              <a:t>the</a:t>
            </a:r>
            <a:r>
              <a:rPr lang="nl-BE">
                <a:cs typeface="Calibri"/>
              </a:rPr>
              <a:t>-box te denken.</a:t>
            </a:r>
          </a:p>
          <a:p>
            <a:r>
              <a:rPr lang="nl-BE">
                <a:cs typeface="Calibri"/>
              </a:rPr>
              <a:t>Hebben kleuters eigenlijk wel speelgoed nodig?</a:t>
            </a:r>
          </a:p>
          <a:p>
            <a:r>
              <a:rPr lang="nl-BE">
                <a:cs typeface="Calibri"/>
              </a:rPr>
              <a:t>Een klas zonder speelgoed, zou dat kunnen?</a:t>
            </a:r>
          </a:p>
          <a:p>
            <a:endParaRPr lang="nl-BE">
              <a:cs typeface="Calibri"/>
            </a:endParaRPr>
          </a:p>
          <a:p>
            <a:endParaRPr lang="nl-BE">
              <a:cs typeface="Calibri"/>
            </a:endParaRPr>
          </a:p>
        </p:txBody>
      </p:sp>
      <p:sp>
        <p:nvSpPr>
          <p:cNvPr id="4" name="Tijdelijke aanduiding voor dianummer 3"/>
          <p:cNvSpPr>
            <a:spLocks noGrp="1"/>
          </p:cNvSpPr>
          <p:nvPr>
            <p:ph type="sldNum" sz="quarter" idx="5"/>
          </p:nvPr>
        </p:nvSpPr>
        <p:spPr/>
        <p:txBody>
          <a:bodyPr/>
          <a:lstStyle/>
          <a:p>
            <a:fld id="{4552052F-09E3-429D-88B2-556CB2068E9B}" type="slidenum">
              <a:rPr lang="nl-BE" smtClean="0"/>
              <a:t>2</a:t>
            </a:fld>
            <a:endParaRPr lang="nl-BE"/>
          </a:p>
        </p:txBody>
      </p:sp>
    </p:spTree>
    <p:extLst>
      <p:ext uri="{BB962C8B-B14F-4D97-AF65-F5344CB8AC3E}">
        <p14:creationId xmlns:p14="http://schemas.microsoft.com/office/powerpoint/2010/main" val="32476968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4552052F-09E3-429D-88B2-556CB2068E9B}" type="slidenum">
              <a:rPr lang="nl-BE" smtClean="0"/>
              <a:t>3</a:t>
            </a:fld>
            <a:endParaRPr lang="nl-BE"/>
          </a:p>
        </p:txBody>
      </p:sp>
    </p:spTree>
    <p:extLst>
      <p:ext uri="{BB962C8B-B14F-4D97-AF65-F5344CB8AC3E}">
        <p14:creationId xmlns:p14="http://schemas.microsoft.com/office/powerpoint/2010/main" val="17913218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4552052F-09E3-429D-88B2-556CB2068E9B}" type="slidenum">
              <a:rPr lang="nl-BE" smtClean="0"/>
              <a:t>4</a:t>
            </a:fld>
            <a:endParaRPr lang="nl-BE"/>
          </a:p>
        </p:txBody>
      </p:sp>
    </p:spTree>
    <p:extLst>
      <p:ext uri="{BB962C8B-B14F-4D97-AF65-F5344CB8AC3E}">
        <p14:creationId xmlns:p14="http://schemas.microsoft.com/office/powerpoint/2010/main" val="17104181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a:t>Leen </a:t>
            </a:r>
          </a:p>
          <a:p>
            <a:endParaRPr lang="nl-BE" b="1">
              <a:cs typeface="Calibri"/>
            </a:endParaRPr>
          </a:p>
          <a:p>
            <a:r>
              <a:rPr lang="nl-BE">
                <a:cs typeface="Calibri"/>
              </a:rPr>
              <a:t>We gaan </a:t>
            </a:r>
            <a:r>
              <a:rPr lang="nl-BE" b="1">
                <a:cs typeface="Calibri"/>
              </a:rPr>
              <a:t>anders naar materialen leren kijken</a:t>
            </a:r>
            <a:r>
              <a:rPr lang="nl-BE">
                <a:cs typeface="Calibri"/>
              </a:rPr>
              <a:t>. </a:t>
            </a:r>
          </a:p>
          <a:p>
            <a:r>
              <a:rPr lang="nl-BE">
                <a:cs typeface="Calibri"/>
              </a:rPr>
              <a:t>Overal </a:t>
            </a:r>
            <a:r>
              <a:rPr lang="nl-BE" b="1">
                <a:cs typeface="Calibri"/>
              </a:rPr>
              <a:t>mogelijkheden </a:t>
            </a:r>
            <a:r>
              <a:rPr lang="nl-BE">
                <a:cs typeface="Calibri"/>
              </a:rPr>
              <a:t>in leren zien. </a:t>
            </a:r>
          </a:p>
          <a:p>
            <a:r>
              <a:rPr lang="nl-BE">
                <a:cs typeface="Calibri"/>
              </a:rPr>
              <a:t>Een heel jaar lang </a:t>
            </a:r>
            <a:r>
              <a:rPr lang="nl-BE" err="1">
                <a:cs typeface="Calibri"/>
              </a:rPr>
              <a:t>looseparts</a:t>
            </a:r>
            <a:r>
              <a:rPr lang="nl-BE">
                <a:cs typeface="Calibri"/>
              </a:rPr>
              <a:t> verzamelen. Kleuters anders leren spelen. De vormgeving van veel speelgoed 'zegt' wat de kleuter ermee moet doen (autobaan). Bij </a:t>
            </a:r>
            <a:r>
              <a:rPr lang="nl-BE" err="1">
                <a:cs typeface="Calibri"/>
              </a:rPr>
              <a:t>loose</a:t>
            </a:r>
            <a:r>
              <a:rPr lang="nl-BE">
                <a:cs typeface="Calibri"/>
              </a:rPr>
              <a:t> </a:t>
            </a:r>
            <a:r>
              <a:rPr lang="nl-BE" err="1">
                <a:cs typeface="Calibri"/>
              </a:rPr>
              <a:t>parts</a:t>
            </a:r>
            <a:r>
              <a:rPr lang="nl-BE">
                <a:cs typeface="Calibri"/>
              </a:rPr>
              <a:t> doet de kleuter beroep op de eigen verbeelding.</a:t>
            </a:r>
          </a:p>
          <a:p>
            <a:endParaRPr lang="nl-BE">
              <a:cs typeface="Calibri"/>
            </a:endParaRPr>
          </a:p>
          <a:p>
            <a:r>
              <a:rPr lang="nl-BE">
                <a:cs typeface="Calibri"/>
              </a:rPr>
              <a:t>Wat kunnen we met een lege doos? </a:t>
            </a:r>
            <a:r>
              <a:rPr lang="nl-BE" i="1">
                <a:cs typeface="Calibri"/>
              </a:rPr>
              <a:t>(voorbeeld brandweerwagen: is rood schilderen een meerwaarde of niet? Waarom geen tuinslang toevoegen en doos laten voor wat het is en hergebruiken, zo leren de kleuters ook veel meer mogelijkheden te zien in materialen en worden ze aangezet/gestimuleerd tot creatief denken)</a:t>
            </a:r>
          </a:p>
          <a:p>
            <a:endParaRPr lang="nl-BE">
              <a:cs typeface="Calibri"/>
            </a:endParaRPr>
          </a:p>
          <a:p>
            <a:r>
              <a:rPr lang="nl-BE">
                <a:cs typeface="Calibri"/>
              </a:rPr>
              <a:t>Wat heeft een kleuter nodig om tot diepgaand, rijk spel te komen? </a:t>
            </a:r>
          </a:p>
          <a:p>
            <a:r>
              <a:rPr lang="nl-BE">
                <a:cs typeface="Calibri"/>
              </a:rPr>
              <a:t>Uitdagen om out-of-</a:t>
            </a:r>
            <a:r>
              <a:rPr lang="nl-BE" err="1">
                <a:cs typeface="Calibri"/>
              </a:rPr>
              <a:t>the</a:t>
            </a:r>
            <a:r>
              <a:rPr lang="nl-BE">
                <a:cs typeface="Calibri"/>
              </a:rPr>
              <a:t>-box te denken.</a:t>
            </a:r>
          </a:p>
          <a:p>
            <a:r>
              <a:rPr lang="nl-BE">
                <a:cs typeface="Calibri"/>
              </a:rPr>
              <a:t>Hebben kleuters eigenlijk wel speelgoed nodig?</a:t>
            </a:r>
          </a:p>
          <a:p>
            <a:r>
              <a:rPr lang="nl-BE">
                <a:cs typeface="Calibri"/>
              </a:rPr>
              <a:t>Een klas zonder speelgoed, zou dat kunnen?</a:t>
            </a:r>
          </a:p>
          <a:p>
            <a:endParaRPr lang="nl-BE">
              <a:cs typeface="Calibri"/>
            </a:endParaRPr>
          </a:p>
          <a:p>
            <a:endParaRPr lang="nl-BE">
              <a:cs typeface="Calibri"/>
            </a:endParaRPr>
          </a:p>
        </p:txBody>
      </p:sp>
      <p:sp>
        <p:nvSpPr>
          <p:cNvPr id="4" name="Tijdelijke aanduiding voor dianummer 3"/>
          <p:cNvSpPr>
            <a:spLocks noGrp="1"/>
          </p:cNvSpPr>
          <p:nvPr>
            <p:ph type="sldNum" sz="quarter" idx="5"/>
          </p:nvPr>
        </p:nvSpPr>
        <p:spPr/>
        <p:txBody>
          <a:bodyPr/>
          <a:lstStyle/>
          <a:p>
            <a:fld id="{4552052F-09E3-429D-88B2-556CB2068E9B}" type="slidenum">
              <a:rPr lang="nl-BE" smtClean="0"/>
              <a:t>5</a:t>
            </a:fld>
            <a:endParaRPr lang="nl-BE"/>
          </a:p>
        </p:txBody>
      </p:sp>
    </p:spTree>
    <p:extLst>
      <p:ext uri="{BB962C8B-B14F-4D97-AF65-F5344CB8AC3E}">
        <p14:creationId xmlns:p14="http://schemas.microsoft.com/office/powerpoint/2010/main" val="41647122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a:t>Leen </a:t>
            </a:r>
          </a:p>
          <a:p>
            <a:endParaRPr lang="nl-BE" b="1">
              <a:cs typeface="Calibri"/>
            </a:endParaRPr>
          </a:p>
          <a:p>
            <a:r>
              <a:rPr lang="nl-BE">
                <a:cs typeface="Calibri"/>
              </a:rPr>
              <a:t>We gaan </a:t>
            </a:r>
            <a:r>
              <a:rPr lang="nl-BE" b="1">
                <a:cs typeface="Calibri"/>
              </a:rPr>
              <a:t>anders naar materialen leren kijken</a:t>
            </a:r>
            <a:r>
              <a:rPr lang="nl-BE">
                <a:cs typeface="Calibri"/>
              </a:rPr>
              <a:t>. </a:t>
            </a:r>
          </a:p>
          <a:p>
            <a:r>
              <a:rPr lang="nl-BE">
                <a:cs typeface="Calibri"/>
              </a:rPr>
              <a:t>Overal </a:t>
            </a:r>
            <a:r>
              <a:rPr lang="nl-BE" b="1">
                <a:cs typeface="Calibri"/>
              </a:rPr>
              <a:t>mogelijkheden </a:t>
            </a:r>
            <a:r>
              <a:rPr lang="nl-BE">
                <a:cs typeface="Calibri"/>
              </a:rPr>
              <a:t>in leren zien. </a:t>
            </a:r>
          </a:p>
          <a:p>
            <a:r>
              <a:rPr lang="nl-BE">
                <a:cs typeface="Calibri"/>
              </a:rPr>
              <a:t>Een heel jaar lang </a:t>
            </a:r>
            <a:r>
              <a:rPr lang="nl-BE" err="1">
                <a:cs typeface="Calibri"/>
              </a:rPr>
              <a:t>looseparts</a:t>
            </a:r>
            <a:r>
              <a:rPr lang="nl-BE">
                <a:cs typeface="Calibri"/>
              </a:rPr>
              <a:t> verzamelen. Kleuters anders leren spelen. De vormgeving van veel speelgoed 'zegt' wat de kleuter ermee moet doen (autobaan). Bij </a:t>
            </a:r>
            <a:r>
              <a:rPr lang="nl-BE" err="1">
                <a:cs typeface="Calibri"/>
              </a:rPr>
              <a:t>loose</a:t>
            </a:r>
            <a:r>
              <a:rPr lang="nl-BE">
                <a:cs typeface="Calibri"/>
              </a:rPr>
              <a:t> </a:t>
            </a:r>
            <a:r>
              <a:rPr lang="nl-BE" err="1">
                <a:cs typeface="Calibri"/>
              </a:rPr>
              <a:t>parts</a:t>
            </a:r>
            <a:r>
              <a:rPr lang="nl-BE">
                <a:cs typeface="Calibri"/>
              </a:rPr>
              <a:t> doet de kleuter beroep op de eigen verbeelding.</a:t>
            </a:r>
          </a:p>
          <a:p>
            <a:endParaRPr lang="nl-BE">
              <a:cs typeface="Calibri"/>
            </a:endParaRPr>
          </a:p>
          <a:p>
            <a:r>
              <a:rPr lang="nl-BE">
                <a:cs typeface="Calibri"/>
              </a:rPr>
              <a:t>Wat kunnen we met een lege doos? </a:t>
            </a:r>
            <a:r>
              <a:rPr lang="nl-BE" i="1">
                <a:cs typeface="Calibri"/>
              </a:rPr>
              <a:t>(voorbeeld brandweerwagen: is rood schilderen een meerwaarde of niet? Waarom geen tuinslang toevoegen en doos laten voor wat het is en hergebruiken, zo leren de kleuters ook veel meer mogelijkheden te zien in materialen en worden ze aangezet/gestimuleerd tot creatief denken)</a:t>
            </a:r>
          </a:p>
          <a:p>
            <a:endParaRPr lang="nl-BE">
              <a:cs typeface="Calibri"/>
            </a:endParaRPr>
          </a:p>
          <a:p>
            <a:r>
              <a:rPr lang="nl-BE">
                <a:cs typeface="Calibri"/>
              </a:rPr>
              <a:t>Wat heeft een kleuter nodig om tot diepgaand, rijk spel te komen? </a:t>
            </a:r>
          </a:p>
          <a:p>
            <a:r>
              <a:rPr lang="nl-BE">
                <a:cs typeface="Calibri"/>
              </a:rPr>
              <a:t>Uitdagen om out-of-</a:t>
            </a:r>
            <a:r>
              <a:rPr lang="nl-BE" err="1">
                <a:cs typeface="Calibri"/>
              </a:rPr>
              <a:t>the</a:t>
            </a:r>
            <a:r>
              <a:rPr lang="nl-BE">
                <a:cs typeface="Calibri"/>
              </a:rPr>
              <a:t>-box te denken.</a:t>
            </a:r>
          </a:p>
          <a:p>
            <a:r>
              <a:rPr lang="nl-BE">
                <a:cs typeface="Calibri"/>
              </a:rPr>
              <a:t>Hebben kleuters eigenlijk wel speelgoed nodig?</a:t>
            </a:r>
          </a:p>
          <a:p>
            <a:r>
              <a:rPr lang="nl-BE">
                <a:cs typeface="Calibri"/>
              </a:rPr>
              <a:t>Een klas zonder speelgoed, zou dat kunnen?</a:t>
            </a:r>
          </a:p>
          <a:p>
            <a:endParaRPr lang="nl-BE">
              <a:cs typeface="Calibri"/>
            </a:endParaRPr>
          </a:p>
          <a:p>
            <a:endParaRPr lang="nl-BE">
              <a:cs typeface="Calibri"/>
            </a:endParaRPr>
          </a:p>
        </p:txBody>
      </p:sp>
      <p:sp>
        <p:nvSpPr>
          <p:cNvPr id="4" name="Tijdelijke aanduiding voor dianummer 3"/>
          <p:cNvSpPr>
            <a:spLocks noGrp="1"/>
          </p:cNvSpPr>
          <p:nvPr>
            <p:ph type="sldNum" sz="quarter" idx="5"/>
          </p:nvPr>
        </p:nvSpPr>
        <p:spPr/>
        <p:txBody>
          <a:bodyPr/>
          <a:lstStyle/>
          <a:p>
            <a:fld id="{4552052F-09E3-429D-88B2-556CB2068E9B}" type="slidenum">
              <a:rPr lang="nl-BE" smtClean="0"/>
              <a:t>6</a:t>
            </a:fld>
            <a:endParaRPr lang="nl-BE"/>
          </a:p>
        </p:txBody>
      </p:sp>
    </p:spTree>
    <p:extLst>
      <p:ext uri="{BB962C8B-B14F-4D97-AF65-F5344CB8AC3E}">
        <p14:creationId xmlns:p14="http://schemas.microsoft.com/office/powerpoint/2010/main" val="26479180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a:t>Leen </a:t>
            </a:r>
          </a:p>
          <a:p>
            <a:endParaRPr lang="nl-BE" b="1">
              <a:cs typeface="Calibri"/>
            </a:endParaRPr>
          </a:p>
          <a:p>
            <a:r>
              <a:rPr lang="nl-BE">
                <a:cs typeface="Calibri"/>
              </a:rPr>
              <a:t>We gaan </a:t>
            </a:r>
            <a:r>
              <a:rPr lang="nl-BE" b="1">
                <a:cs typeface="Calibri"/>
              </a:rPr>
              <a:t>anders naar materialen leren kijken</a:t>
            </a:r>
            <a:r>
              <a:rPr lang="nl-BE">
                <a:cs typeface="Calibri"/>
              </a:rPr>
              <a:t>. </a:t>
            </a:r>
          </a:p>
          <a:p>
            <a:r>
              <a:rPr lang="nl-BE">
                <a:cs typeface="Calibri"/>
              </a:rPr>
              <a:t>Overal </a:t>
            </a:r>
            <a:r>
              <a:rPr lang="nl-BE" b="1">
                <a:cs typeface="Calibri"/>
              </a:rPr>
              <a:t>mogelijkheden </a:t>
            </a:r>
            <a:r>
              <a:rPr lang="nl-BE">
                <a:cs typeface="Calibri"/>
              </a:rPr>
              <a:t>in leren zien. </a:t>
            </a:r>
          </a:p>
          <a:p>
            <a:r>
              <a:rPr lang="nl-BE">
                <a:cs typeface="Calibri"/>
              </a:rPr>
              <a:t>Een heel jaar lang </a:t>
            </a:r>
            <a:r>
              <a:rPr lang="nl-BE" err="1">
                <a:cs typeface="Calibri"/>
              </a:rPr>
              <a:t>looseparts</a:t>
            </a:r>
            <a:r>
              <a:rPr lang="nl-BE">
                <a:cs typeface="Calibri"/>
              </a:rPr>
              <a:t> verzamelen. Kleuters anders leren spelen. De vormgeving van veel speelgoed 'zegt' wat de kleuter ermee moet doen (autobaan). Bij </a:t>
            </a:r>
            <a:r>
              <a:rPr lang="nl-BE" err="1">
                <a:cs typeface="Calibri"/>
              </a:rPr>
              <a:t>loose</a:t>
            </a:r>
            <a:r>
              <a:rPr lang="nl-BE">
                <a:cs typeface="Calibri"/>
              </a:rPr>
              <a:t> </a:t>
            </a:r>
            <a:r>
              <a:rPr lang="nl-BE" err="1">
                <a:cs typeface="Calibri"/>
              </a:rPr>
              <a:t>parts</a:t>
            </a:r>
            <a:r>
              <a:rPr lang="nl-BE">
                <a:cs typeface="Calibri"/>
              </a:rPr>
              <a:t> doet de kleuter beroep op de eigen verbeelding.</a:t>
            </a:r>
          </a:p>
          <a:p>
            <a:endParaRPr lang="nl-BE">
              <a:cs typeface="Calibri"/>
            </a:endParaRPr>
          </a:p>
          <a:p>
            <a:r>
              <a:rPr lang="nl-BE">
                <a:cs typeface="Calibri"/>
              </a:rPr>
              <a:t>Wat kunnen we met een lege doos? </a:t>
            </a:r>
            <a:r>
              <a:rPr lang="nl-BE" i="1">
                <a:cs typeface="Calibri"/>
              </a:rPr>
              <a:t>(voorbeeld brandweerwagen: is rood schilderen een meerwaarde of niet? Waarom geen tuinslang toevoegen en doos laten voor wat het is en hergebruiken, zo leren de kleuters ook veel meer mogelijkheden te zien in materialen en worden ze aangezet/gestimuleerd tot creatief denken)</a:t>
            </a:r>
          </a:p>
          <a:p>
            <a:endParaRPr lang="nl-BE">
              <a:cs typeface="Calibri"/>
            </a:endParaRPr>
          </a:p>
          <a:p>
            <a:r>
              <a:rPr lang="nl-BE">
                <a:cs typeface="Calibri"/>
              </a:rPr>
              <a:t>Wat heeft een kleuter nodig om tot diepgaand, rijk spel te komen? </a:t>
            </a:r>
          </a:p>
          <a:p>
            <a:r>
              <a:rPr lang="nl-BE">
                <a:cs typeface="Calibri"/>
              </a:rPr>
              <a:t>Uitdagen om out-of-</a:t>
            </a:r>
            <a:r>
              <a:rPr lang="nl-BE" err="1">
                <a:cs typeface="Calibri"/>
              </a:rPr>
              <a:t>the</a:t>
            </a:r>
            <a:r>
              <a:rPr lang="nl-BE">
                <a:cs typeface="Calibri"/>
              </a:rPr>
              <a:t>-box te denken.</a:t>
            </a:r>
          </a:p>
          <a:p>
            <a:r>
              <a:rPr lang="nl-BE">
                <a:cs typeface="Calibri"/>
              </a:rPr>
              <a:t>Hebben kleuters eigenlijk wel speelgoed nodig?</a:t>
            </a:r>
          </a:p>
          <a:p>
            <a:r>
              <a:rPr lang="nl-BE">
                <a:cs typeface="Calibri"/>
              </a:rPr>
              <a:t>Een klas zonder speelgoed, zou dat kunnen?</a:t>
            </a:r>
          </a:p>
          <a:p>
            <a:endParaRPr lang="nl-BE">
              <a:cs typeface="Calibri"/>
            </a:endParaRPr>
          </a:p>
          <a:p>
            <a:endParaRPr lang="nl-BE">
              <a:cs typeface="Calibri"/>
            </a:endParaRPr>
          </a:p>
        </p:txBody>
      </p:sp>
      <p:sp>
        <p:nvSpPr>
          <p:cNvPr id="4" name="Tijdelijke aanduiding voor dianummer 3"/>
          <p:cNvSpPr>
            <a:spLocks noGrp="1"/>
          </p:cNvSpPr>
          <p:nvPr>
            <p:ph type="sldNum" sz="quarter" idx="5"/>
          </p:nvPr>
        </p:nvSpPr>
        <p:spPr/>
        <p:txBody>
          <a:bodyPr/>
          <a:lstStyle/>
          <a:p>
            <a:fld id="{4552052F-09E3-429D-88B2-556CB2068E9B}" type="slidenum">
              <a:rPr lang="nl-BE" smtClean="0"/>
              <a:t>7</a:t>
            </a:fld>
            <a:endParaRPr lang="nl-BE"/>
          </a:p>
        </p:txBody>
      </p:sp>
    </p:spTree>
    <p:extLst>
      <p:ext uri="{BB962C8B-B14F-4D97-AF65-F5344CB8AC3E}">
        <p14:creationId xmlns:p14="http://schemas.microsoft.com/office/powerpoint/2010/main" val="29488397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4552052F-09E3-429D-88B2-556CB2068E9B}" type="slidenum">
              <a:rPr lang="nl-BE" smtClean="0"/>
              <a:t>8</a:t>
            </a:fld>
            <a:endParaRPr lang="nl-BE"/>
          </a:p>
        </p:txBody>
      </p:sp>
    </p:spTree>
    <p:extLst>
      <p:ext uri="{BB962C8B-B14F-4D97-AF65-F5344CB8AC3E}">
        <p14:creationId xmlns:p14="http://schemas.microsoft.com/office/powerpoint/2010/main" val="21558978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a:t>Leen </a:t>
            </a:r>
          </a:p>
          <a:p>
            <a:endParaRPr lang="nl-BE" b="1">
              <a:cs typeface="Calibri"/>
            </a:endParaRPr>
          </a:p>
          <a:p>
            <a:r>
              <a:rPr lang="nl-BE">
                <a:cs typeface="Calibri"/>
              </a:rPr>
              <a:t>We gaan </a:t>
            </a:r>
            <a:r>
              <a:rPr lang="nl-BE" b="1">
                <a:cs typeface="Calibri"/>
              </a:rPr>
              <a:t>anders naar materialen leren kijken</a:t>
            </a:r>
            <a:r>
              <a:rPr lang="nl-BE">
                <a:cs typeface="Calibri"/>
              </a:rPr>
              <a:t>. </a:t>
            </a:r>
          </a:p>
          <a:p>
            <a:r>
              <a:rPr lang="nl-BE">
                <a:cs typeface="Calibri"/>
              </a:rPr>
              <a:t>Overal </a:t>
            </a:r>
            <a:r>
              <a:rPr lang="nl-BE" b="1">
                <a:cs typeface="Calibri"/>
              </a:rPr>
              <a:t>mogelijkheden </a:t>
            </a:r>
            <a:r>
              <a:rPr lang="nl-BE">
                <a:cs typeface="Calibri"/>
              </a:rPr>
              <a:t>in leren zien. </a:t>
            </a:r>
          </a:p>
          <a:p>
            <a:r>
              <a:rPr lang="nl-BE">
                <a:cs typeface="Calibri"/>
              </a:rPr>
              <a:t>Een heel jaar lang </a:t>
            </a:r>
            <a:r>
              <a:rPr lang="nl-BE" err="1">
                <a:cs typeface="Calibri"/>
              </a:rPr>
              <a:t>looseparts</a:t>
            </a:r>
            <a:r>
              <a:rPr lang="nl-BE">
                <a:cs typeface="Calibri"/>
              </a:rPr>
              <a:t> verzamelen. Kleuters anders leren spelen. De vormgeving van veel speelgoed 'zegt' wat de kleuter ermee moet doen (autobaan). Bij </a:t>
            </a:r>
            <a:r>
              <a:rPr lang="nl-BE" err="1">
                <a:cs typeface="Calibri"/>
              </a:rPr>
              <a:t>loose</a:t>
            </a:r>
            <a:r>
              <a:rPr lang="nl-BE">
                <a:cs typeface="Calibri"/>
              </a:rPr>
              <a:t> </a:t>
            </a:r>
            <a:r>
              <a:rPr lang="nl-BE" err="1">
                <a:cs typeface="Calibri"/>
              </a:rPr>
              <a:t>parts</a:t>
            </a:r>
            <a:r>
              <a:rPr lang="nl-BE">
                <a:cs typeface="Calibri"/>
              </a:rPr>
              <a:t> doet de kleuter beroep op de eigen verbeelding.</a:t>
            </a:r>
          </a:p>
          <a:p>
            <a:endParaRPr lang="nl-BE">
              <a:cs typeface="Calibri"/>
            </a:endParaRPr>
          </a:p>
          <a:p>
            <a:r>
              <a:rPr lang="nl-BE">
                <a:cs typeface="Calibri"/>
              </a:rPr>
              <a:t>Wat kunnen we met een lege doos? </a:t>
            </a:r>
            <a:r>
              <a:rPr lang="nl-BE" i="1">
                <a:cs typeface="Calibri"/>
              </a:rPr>
              <a:t>(voorbeeld brandweerwagen: is rood schilderen een meerwaarde of niet? Waarom geen tuinslang toevoegen en doos laten voor wat het is en hergebruiken, zo leren de kleuters ook veel meer mogelijkheden te zien in materialen en worden ze aangezet/gestimuleerd tot creatief denken)</a:t>
            </a:r>
          </a:p>
          <a:p>
            <a:endParaRPr lang="nl-BE">
              <a:cs typeface="Calibri"/>
            </a:endParaRPr>
          </a:p>
          <a:p>
            <a:r>
              <a:rPr lang="nl-BE">
                <a:cs typeface="Calibri"/>
              </a:rPr>
              <a:t>Wat heeft een kleuter nodig om tot diepgaand, rijk spel te komen? </a:t>
            </a:r>
          </a:p>
          <a:p>
            <a:r>
              <a:rPr lang="nl-BE">
                <a:cs typeface="Calibri"/>
              </a:rPr>
              <a:t>Uitdagen om out-of-</a:t>
            </a:r>
            <a:r>
              <a:rPr lang="nl-BE" err="1">
                <a:cs typeface="Calibri"/>
              </a:rPr>
              <a:t>the</a:t>
            </a:r>
            <a:r>
              <a:rPr lang="nl-BE">
                <a:cs typeface="Calibri"/>
              </a:rPr>
              <a:t>-box te denken.</a:t>
            </a:r>
          </a:p>
          <a:p>
            <a:r>
              <a:rPr lang="nl-BE">
                <a:cs typeface="Calibri"/>
              </a:rPr>
              <a:t>Hebben kleuters eigenlijk wel speelgoed nodig?</a:t>
            </a:r>
          </a:p>
          <a:p>
            <a:r>
              <a:rPr lang="nl-BE">
                <a:cs typeface="Calibri"/>
              </a:rPr>
              <a:t>Een klas zonder speelgoed, zou dat kunnen?</a:t>
            </a:r>
          </a:p>
          <a:p>
            <a:endParaRPr lang="nl-BE">
              <a:cs typeface="Calibri"/>
            </a:endParaRPr>
          </a:p>
          <a:p>
            <a:endParaRPr lang="nl-BE">
              <a:cs typeface="Calibri"/>
            </a:endParaRPr>
          </a:p>
        </p:txBody>
      </p:sp>
      <p:sp>
        <p:nvSpPr>
          <p:cNvPr id="4" name="Tijdelijke aanduiding voor dianummer 3"/>
          <p:cNvSpPr>
            <a:spLocks noGrp="1"/>
          </p:cNvSpPr>
          <p:nvPr>
            <p:ph type="sldNum" sz="quarter" idx="5"/>
          </p:nvPr>
        </p:nvSpPr>
        <p:spPr/>
        <p:txBody>
          <a:bodyPr/>
          <a:lstStyle/>
          <a:p>
            <a:fld id="{4552052F-09E3-429D-88B2-556CB2068E9B}" type="slidenum">
              <a:rPr lang="nl-BE" smtClean="0"/>
              <a:t>9</a:t>
            </a:fld>
            <a:endParaRPr lang="nl-BE"/>
          </a:p>
        </p:txBody>
      </p:sp>
    </p:spTree>
    <p:extLst>
      <p:ext uri="{BB962C8B-B14F-4D97-AF65-F5344CB8AC3E}">
        <p14:creationId xmlns:p14="http://schemas.microsoft.com/office/powerpoint/2010/main" val="715342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1BE82C-3AAF-45AD-8F8D-E27A00FD8D1E}"/>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endParaRPr lang="nl-BE"/>
          </a:p>
        </p:txBody>
      </p:sp>
      <p:sp>
        <p:nvSpPr>
          <p:cNvPr id="3" name="Ondertitel 2">
            <a:extLst>
              <a:ext uri="{FF2B5EF4-FFF2-40B4-BE49-F238E27FC236}">
                <a16:creationId xmlns:a16="http://schemas.microsoft.com/office/drawing/2014/main" id="{9CFEC5C8-86F3-4243-8E11-23D92DB0664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BE"/>
          </a:p>
        </p:txBody>
      </p:sp>
      <p:sp>
        <p:nvSpPr>
          <p:cNvPr id="4" name="Tijdelijke aanduiding voor datum 3">
            <a:extLst>
              <a:ext uri="{FF2B5EF4-FFF2-40B4-BE49-F238E27FC236}">
                <a16:creationId xmlns:a16="http://schemas.microsoft.com/office/drawing/2014/main" id="{5722AF33-E703-4837-940F-8F7569AF9BF3}"/>
              </a:ext>
            </a:extLst>
          </p:cNvPr>
          <p:cNvSpPr>
            <a:spLocks noGrp="1"/>
          </p:cNvSpPr>
          <p:nvPr>
            <p:ph type="dt" sz="half" idx="10"/>
          </p:nvPr>
        </p:nvSpPr>
        <p:spPr/>
        <p:txBody>
          <a:bodyPr/>
          <a:lstStyle/>
          <a:p>
            <a:fld id="{52110D12-BB09-49F0-8C51-53C2E867AA28}" type="datetimeFigureOut">
              <a:rPr lang="nl-BE" smtClean="0"/>
              <a:t>16/10/2023</a:t>
            </a:fld>
            <a:endParaRPr lang="nl-BE"/>
          </a:p>
        </p:txBody>
      </p:sp>
      <p:sp>
        <p:nvSpPr>
          <p:cNvPr id="5" name="Tijdelijke aanduiding voor voettekst 4">
            <a:extLst>
              <a:ext uri="{FF2B5EF4-FFF2-40B4-BE49-F238E27FC236}">
                <a16:creationId xmlns:a16="http://schemas.microsoft.com/office/drawing/2014/main" id="{24F1BA21-4ABF-4F70-B0AB-0E7207F2681D}"/>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AB377B44-A1AE-4B0A-A7B6-E48877FD52D0}"/>
              </a:ext>
            </a:extLst>
          </p:cNvPr>
          <p:cNvSpPr>
            <a:spLocks noGrp="1"/>
          </p:cNvSpPr>
          <p:nvPr>
            <p:ph type="sldNum" sz="quarter" idx="12"/>
          </p:nvPr>
        </p:nvSpPr>
        <p:spPr/>
        <p:txBody>
          <a:bodyPr/>
          <a:lstStyle/>
          <a:p>
            <a:fld id="{9B87D03A-EF12-4614-9400-B64BBFC8F2E2}" type="slidenum">
              <a:rPr lang="nl-BE" smtClean="0"/>
              <a:t>‹nr.›</a:t>
            </a:fld>
            <a:endParaRPr lang="nl-BE"/>
          </a:p>
        </p:txBody>
      </p:sp>
    </p:spTree>
    <p:extLst>
      <p:ext uri="{BB962C8B-B14F-4D97-AF65-F5344CB8AC3E}">
        <p14:creationId xmlns:p14="http://schemas.microsoft.com/office/powerpoint/2010/main" val="19065278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26F0976-7FE4-403B-9B92-5C570A4DB10B}"/>
              </a:ext>
            </a:extLst>
          </p:cNvPr>
          <p:cNvSpPr>
            <a:spLocks noGrp="1"/>
          </p:cNvSpPr>
          <p:nvPr>
            <p:ph type="title"/>
          </p:nvPr>
        </p:nvSpPr>
        <p:spPr/>
        <p:txBody>
          <a:bodyPr/>
          <a:lstStyle/>
          <a:p>
            <a:r>
              <a:rPr lang="nl-NL"/>
              <a:t>Klik om stijl te bewerken</a:t>
            </a:r>
            <a:endParaRPr lang="nl-BE"/>
          </a:p>
        </p:txBody>
      </p:sp>
      <p:sp>
        <p:nvSpPr>
          <p:cNvPr id="3" name="Tijdelijke aanduiding voor verticale tekst 2">
            <a:extLst>
              <a:ext uri="{FF2B5EF4-FFF2-40B4-BE49-F238E27FC236}">
                <a16:creationId xmlns:a16="http://schemas.microsoft.com/office/drawing/2014/main" id="{F292B499-4D2F-4A75-B878-F9FF70A701D9}"/>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8BD03984-8DC8-4294-B436-AF8897C640A9}"/>
              </a:ext>
            </a:extLst>
          </p:cNvPr>
          <p:cNvSpPr>
            <a:spLocks noGrp="1"/>
          </p:cNvSpPr>
          <p:nvPr>
            <p:ph type="dt" sz="half" idx="10"/>
          </p:nvPr>
        </p:nvSpPr>
        <p:spPr/>
        <p:txBody>
          <a:bodyPr/>
          <a:lstStyle/>
          <a:p>
            <a:fld id="{52110D12-BB09-49F0-8C51-53C2E867AA28}" type="datetimeFigureOut">
              <a:rPr lang="nl-BE" smtClean="0"/>
              <a:t>16/10/2023</a:t>
            </a:fld>
            <a:endParaRPr lang="nl-BE"/>
          </a:p>
        </p:txBody>
      </p:sp>
      <p:sp>
        <p:nvSpPr>
          <p:cNvPr id="5" name="Tijdelijke aanduiding voor voettekst 4">
            <a:extLst>
              <a:ext uri="{FF2B5EF4-FFF2-40B4-BE49-F238E27FC236}">
                <a16:creationId xmlns:a16="http://schemas.microsoft.com/office/drawing/2014/main" id="{BD64226C-E940-48CB-899A-3CAFC0C7AE99}"/>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02BC652B-C5EF-44ED-BF3E-146C6FDB5F6F}"/>
              </a:ext>
            </a:extLst>
          </p:cNvPr>
          <p:cNvSpPr>
            <a:spLocks noGrp="1"/>
          </p:cNvSpPr>
          <p:nvPr>
            <p:ph type="sldNum" sz="quarter" idx="12"/>
          </p:nvPr>
        </p:nvSpPr>
        <p:spPr/>
        <p:txBody>
          <a:bodyPr/>
          <a:lstStyle/>
          <a:p>
            <a:fld id="{9B87D03A-EF12-4614-9400-B64BBFC8F2E2}" type="slidenum">
              <a:rPr lang="nl-BE" smtClean="0"/>
              <a:t>‹nr.›</a:t>
            </a:fld>
            <a:endParaRPr lang="nl-BE"/>
          </a:p>
        </p:txBody>
      </p:sp>
    </p:spTree>
    <p:extLst>
      <p:ext uri="{BB962C8B-B14F-4D97-AF65-F5344CB8AC3E}">
        <p14:creationId xmlns:p14="http://schemas.microsoft.com/office/powerpoint/2010/main" val="4120034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33AFB3D4-93D3-4FEC-9632-3AE498992DDA}"/>
              </a:ext>
            </a:extLst>
          </p:cNvPr>
          <p:cNvSpPr>
            <a:spLocks noGrp="1"/>
          </p:cNvSpPr>
          <p:nvPr>
            <p:ph type="title" orient="vert"/>
          </p:nvPr>
        </p:nvSpPr>
        <p:spPr>
          <a:xfrm>
            <a:off x="8724900" y="365125"/>
            <a:ext cx="2628900" cy="5811838"/>
          </a:xfrm>
        </p:spPr>
        <p:txBody>
          <a:bodyPr vert="eaVert"/>
          <a:lstStyle/>
          <a:p>
            <a:r>
              <a:rPr lang="nl-NL"/>
              <a:t>Klik om stijl te bewerken</a:t>
            </a:r>
            <a:endParaRPr lang="nl-BE"/>
          </a:p>
        </p:txBody>
      </p:sp>
      <p:sp>
        <p:nvSpPr>
          <p:cNvPr id="3" name="Tijdelijke aanduiding voor verticale tekst 2">
            <a:extLst>
              <a:ext uri="{FF2B5EF4-FFF2-40B4-BE49-F238E27FC236}">
                <a16:creationId xmlns:a16="http://schemas.microsoft.com/office/drawing/2014/main" id="{78B11E24-FCD2-4349-9589-D1E289AA27E9}"/>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9FAD4FD0-186E-4860-BE21-E4DE5A35B83D}"/>
              </a:ext>
            </a:extLst>
          </p:cNvPr>
          <p:cNvSpPr>
            <a:spLocks noGrp="1"/>
          </p:cNvSpPr>
          <p:nvPr>
            <p:ph type="dt" sz="half" idx="10"/>
          </p:nvPr>
        </p:nvSpPr>
        <p:spPr/>
        <p:txBody>
          <a:bodyPr/>
          <a:lstStyle/>
          <a:p>
            <a:fld id="{52110D12-BB09-49F0-8C51-53C2E867AA28}" type="datetimeFigureOut">
              <a:rPr lang="nl-BE" smtClean="0"/>
              <a:t>16/10/2023</a:t>
            </a:fld>
            <a:endParaRPr lang="nl-BE"/>
          </a:p>
        </p:txBody>
      </p:sp>
      <p:sp>
        <p:nvSpPr>
          <p:cNvPr id="5" name="Tijdelijke aanduiding voor voettekst 4">
            <a:extLst>
              <a:ext uri="{FF2B5EF4-FFF2-40B4-BE49-F238E27FC236}">
                <a16:creationId xmlns:a16="http://schemas.microsoft.com/office/drawing/2014/main" id="{40630724-6F9D-4500-BAFB-A7B186D2FA00}"/>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EC46268E-3791-44CC-9D2F-68006DB70176}"/>
              </a:ext>
            </a:extLst>
          </p:cNvPr>
          <p:cNvSpPr>
            <a:spLocks noGrp="1"/>
          </p:cNvSpPr>
          <p:nvPr>
            <p:ph type="sldNum" sz="quarter" idx="12"/>
          </p:nvPr>
        </p:nvSpPr>
        <p:spPr/>
        <p:txBody>
          <a:bodyPr/>
          <a:lstStyle/>
          <a:p>
            <a:fld id="{9B87D03A-EF12-4614-9400-B64BBFC8F2E2}" type="slidenum">
              <a:rPr lang="nl-BE" smtClean="0"/>
              <a:t>‹nr.›</a:t>
            </a:fld>
            <a:endParaRPr lang="nl-BE"/>
          </a:p>
        </p:txBody>
      </p:sp>
    </p:spTree>
    <p:extLst>
      <p:ext uri="{BB962C8B-B14F-4D97-AF65-F5344CB8AC3E}">
        <p14:creationId xmlns:p14="http://schemas.microsoft.com/office/powerpoint/2010/main" val="3106946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6FF1998-F67B-42AD-8EEA-6537A307E3FD}"/>
              </a:ext>
            </a:extLst>
          </p:cNvPr>
          <p:cNvSpPr>
            <a:spLocks noGrp="1"/>
          </p:cNvSpPr>
          <p:nvPr>
            <p:ph type="title"/>
          </p:nvPr>
        </p:nvSpPr>
        <p:spPr/>
        <p:txBody>
          <a:body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4420F672-162F-42EF-B297-ACB99570C2BF}"/>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D6B0CC26-E209-4244-B3D2-653AD96BFC43}"/>
              </a:ext>
            </a:extLst>
          </p:cNvPr>
          <p:cNvSpPr>
            <a:spLocks noGrp="1"/>
          </p:cNvSpPr>
          <p:nvPr>
            <p:ph type="dt" sz="half" idx="10"/>
          </p:nvPr>
        </p:nvSpPr>
        <p:spPr/>
        <p:txBody>
          <a:bodyPr/>
          <a:lstStyle/>
          <a:p>
            <a:fld id="{52110D12-BB09-49F0-8C51-53C2E867AA28}" type="datetimeFigureOut">
              <a:rPr lang="nl-BE" smtClean="0"/>
              <a:t>16/10/2023</a:t>
            </a:fld>
            <a:endParaRPr lang="nl-BE"/>
          </a:p>
        </p:txBody>
      </p:sp>
      <p:sp>
        <p:nvSpPr>
          <p:cNvPr id="5" name="Tijdelijke aanduiding voor voettekst 4">
            <a:extLst>
              <a:ext uri="{FF2B5EF4-FFF2-40B4-BE49-F238E27FC236}">
                <a16:creationId xmlns:a16="http://schemas.microsoft.com/office/drawing/2014/main" id="{12230632-0B35-446E-88A2-D23A2A27E55D}"/>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01E5F0CA-6F55-42FD-AD8F-C6669DF8F8FB}"/>
              </a:ext>
            </a:extLst>
          </p:cNvPr>
          <p:cNvSpPr>
            <a:spLocks noGrp="1"/>
          </p:cNvSpPr>
          <p:nvPr>
            <p:ph type="sldNum" sz="quarter" idx="12"/>
          </p:nvPr>
        </p:nvSpPr>
        <p:spPr/>
        <p:txBody>
          <a:bodyPr/>
          <a:lstStyle/>
          <a:p>
            <a:fld id="{9B87D03A-EF12-4614-9400-B64BBFC8F2E2}" type="slidenum">
              <a:rPr lang="nl-BE" smtClean="0"/>
              <a:t>‹nr.›</a:t>
            </a:fld>
            <a:endParaRPr lang="nl-BE"/>
          </a:p>
        </p:txBody>
      </p:sp>
    </p:spTree>
    <p:extLst>
      <p:ext uri="{BB962C8B-B14F-4D97-AF65-F5344CB8AC3E}">
        <p14:creationId xmlns:p14="http://schemas.microsoft.com/office/powerpoint/2010/main" val="4271204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C9155F9-B767-4805-9AF2-161ED2521262}"/>
              </a:ext>
            </a:extLst>
          </p:cNvPr>
          <p:cNvSpPr>
            <a:spLocks noGrp="1"/>
          </p:cNvSpPr>
          <p:nvPr>
            <p:ph type="title"/>
          </p:nvPr>
        </p:nvSpPr>
        <p:spPr>
          <a:xfrm>
            <a:off x="831850" y="1709740"/>
            <a:ext cx="10515600" cy="2852737"/>
          </a:xfrm>
        </p:spPr>
        <p:txBody>
          <a:bodyPr anchor="b"/>
          <a:lstStyle>
            <a:lvl1pPr>
              <a:defRPr sz="6000"/>
            </a:lvl1p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19816DD7-FB8B-4A0E-A4F5-7FF200F33E1E}"/>
              </a:ext>
            </a:extLst>
          </p:cNvPr>
          <p:cNvSpPr>
            <a:spLocks noGrp="1"/>
          </p:cNvSpPr>
          <p:nvPr>
            <p:ph type="body" idx="1"/>
          </p:nvPr>
        </p:nvSpPr>
        <p:spPr>
          <a:xfrm>
            <a:off x="831850" y="458946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3BB576B2-9C79-48D9-905F-596A6261A150}"/>
              </a:ext>
            </a:extLst>
          </p:cNvPr>
          <p:cNvSpPr>
            <a:spLocks noGrp="1"/>
          </p:cNvSpPr>
          <p:nvPr>
            <p:ph type="dt" sz="half" idx="10"/>
          </p:nvPr>
        </p:nvSpPr>
        <p:spPr/>
        <p:txBody>
          <a:bodyPr/>
          <a:lstStyle/>
          <a:p>
            <a:fld id="{52110D12-BB09-49F0-8C51-53C2E867AA28}" type="datetimeFigureOut">
              <a:rPr lang="nl-BE" smtClean="0"/>
              <a:t>16/10/2023</a:t>
            </a:fld>
            <a:endParaRPr lang="nl-BE"/>
          </a:p>
        </p:txBody>
      </p:sp>
      <p:sp>
        <p:nvSpPr>
          <p:cNvPr id="5" name="Tijdelijke aanduiding voor voettekst 4">
            <a:extLst>
              <a:ext uri="{FF2B5EF4-FFF2-40B4-BE49-F238E27FC236}">
                <a16:creationId xmlns:a16="http://schemas.microsoft.com/office/drawing/2014/main" id="{F692E0E2-DD26-4EE8-A4D3-6ADBB7C542AD}"/>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E970D6B7-7F60-4698-A65D-989B21E607CB}"/>
              </a:ext>
            </a:extLst>
          </p:cNvPr>
          <p:cNvSpPr>
            <a:spLocks noGrp="1"/>
          </p:cNvSpPr>
          <p:nvPr>
            <p:ph type="sldNum" sz="quarter" idx="12"/>
          </p:nvPr>
        </p:nvSpPr>
        <p:spPr/>
        <p:txBody>
          <a:bodyPr/>
          <a:lstStyle/>
          <a:p>
            <a:fld id="{9B87D03A-EF12-4614-9400-B64BBFC8F2E2}" type="slidenum">
              <a:rPr lang="nl-BE" smtClean="0"/>
              <a:t>‹nr.›</a:t>
            </a:fld>
            <a:endParaRPr lang="nl-BE"/>
          </a:p>
        </p:txBody>
      </p:sp>
    </p:spTree>
    <p:extLst>
      <p:ext uri="{BB962C8B-B14F-4D97-AF65-F5344CB8AC3E}">
        <p14:creationId xmlns:p14="http://schemas.microsoft.com/office/powerpoint/2010/main" val="23606017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EA14805-33BA-4BEA-B064-EB72AFC526B2}"/>
              </a:ext>
            </a:extLst>
          </p:cNvPr>
          <p:cNvSpPr>
            <a:spLocks noGrp="1"/>
          </p:cNvSpPr>
          <p:nvPr>
            <p:ph type="title"/>
          </p:nvPr>
        </p:nvSpPr>
        <p:spPr/>
        <p:txBody>
          <a:body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A419E6D8-129B-4AFF-B7AC-941AB1173A11}"/>
              </a:ext>
            </a:extLst>
          </p:cNvPr>
          <p:cNvSpPr>
            <a:spLocks noGrp="1"/>
          </p:cNvSpPr>
          <p:nvPr>
            <p:ph sz="half" idx="1"/>
          </p:nvPr>
        </p:nvSpPr>
        <p:spPr>
          <a:xfrm>
            <a:off x="838201"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inhoud 3">
            <a:extLst>
              <a:ext uri="{FF2B5EF4-FFF2-40B4-BE49-F238E27FC236}">
                <a16:creationId xmlns:a16="http://schemas.microsoft.com/office/drawing/2014/main" id="{BC829BCB-F146-4E19-AEF5-FA15379CB783}"/>
              </a:ext>
            </a:extLst>
          </p:cNvPr>
          <p:cNvSpPr>
            <a:spLocks noGrp="1"/>
          </p:cNvSpPr>
          <p:nvPr>
            <p:ph sz="half" idx="2"/>
          </p:nvPr>
        </p:nvSpPr>
        <p:spPr>
          <a:xfrm>
            <a:off x="6172201"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datum 4">
            <a:extLst>
              <a:ext uri="{FF2B5EF4-FFF2-40B4-BE49-F238E27FC236}">
                <a16:creationId xmlns:a16="http://schemas.microsoft.com/office/drawing/2014/main" id="{7C4B53D6-299B-4A41-B10D-16BB5311C2C1}"/>
              </a:ext>
            </a:extLst>
          </p:cNvPr>
          <p:cNvSpPr>
            <a:spLocks noGrp="1"/>
          </p:cNvSpPr>
          <p:nvPr>
            <p:ph type="dt" sz="half" idx="10"/>
          </p:nvPr>
        </p:nvSpPr>
        <p:spPr/>
        <p:txBody>
          <a:bodyPr/>
          <a:lstStyle/>
          <a:p>
            <a:fld id="{52110D12-BB09-49F0-8C51-53C2E867AA28}" type="datetimeFigureOut">
              <a:rPr lang="nl-BE" smtClean="0"/>
              <a:t>16/10/2023</a:t>
            </a:fld>
            <a:endParaRPr lang="nl-BE"/>
          </a:p>
        </p:txBody>
      </p:sp>
      <p:sp>
        <p:nvSpPr>
          <p:cNvPr id="6" name="Tijdelijke aanduiding voor voettekst 5">
            <a:extLst>
              <a:ext uri="{FF2B5EF4-FFF2-40B4-BE49-F238E27FC236}">
                <a16:creationId xmlns:a16="http://schemas.microsoft.com/office/drawing/2014/main" id="{9EDB6403-D7C6-40DF-87C7-5AB7034CEFF7}"/>
              </a:ext>
            </a:extLst>
          </p:cNvPr>
          <p:cNvSpPr>
            <a:spLocks noGrp="1"/>
          </p:cNvSpPr>
          <p:nvPr>
            <p:ph type="ftr" sz="quarter" idx="11"/>
          </p:nvPr>
        </p:nvSpPr>
        <p:spPr/>
        <p:txBody>
          <a:bodyPr/>
          <a:lstStyle/>
          <a:p>
            <a:endParaRPr lang="nl-BE"/>
          </a:p>
        </p:txBody>
      </p:sp>
      <p:sp>
        <p:nvSpPr>
          <p:cNvPr id="7" name="Tijdelijke aanduiding voor dianummer 6">
            <a:extLst>
              <a:ext uri="{FF2B5EF4-FFF2-40B4-BE49-F238E27FC236}">
                <a16:creationId xmlns:a16="http://schemas.microsoft.com/office/drawing/2014/main" id="{9E52ACB1-CC19-4586-9BB1-18C70B7D17ED}"/>
              </a:ext>
            </a:extLst>
          </p:cNvPr>
          <p:cNvSpPr>
            <a:spLocks noGrp="1"/>
          </p:cNvSpPr>
          <p:nvPr>
            <p:ph type="sldNum" sz="quarter" idx="12"/>
          </p:nvPr>
        </p:nvSpPr>
        <p:spPr/>
        <p:txBody>
          <a:bodyPr/>
          <a:lstStyle/>
          <a:p>
            <a:fld id="{9B87D03A-EF12-4614-9400-B64BBFC8F2E2}" type="slidenum">
              <a:rPr lang="nl-BE" smtClean="0"/>
              <a:t>‹nr.›</a:t>
            </a:fld>
            <a:endParaRPr lang="nl-BE"/>
          </a:p>
        </p:txBody>
      </p:sp>
    </p:spTree>
    <p:extLst>
      <p:ext uri="{BB962C8B-B14F-4D97-AF65-F5344CB8AC3E}">
        <p14:creationId xmlns:p14="http://schemas.microsoft.com/office/powerpoint/2010/main" val="40274492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9FFA75C-CD21-4CD4-9D67-F2B001E904DA}"/>
              </a:ext>
            </a:extLst>
          </p:cNvPr>
          <p:cNvSpPr>
            <a:spLocks noGrp="1"/>
          </p:cNvSpPr>
          <p:nvPr>
            <p:ph type="title"/>
          </p:nvPr>
        </p:nvSpPr>
        <p:spPr>
          <a:xfrm>
            <a:off x="839789" y="365127"/>
            <a:ext cx="10515600" cy="1325563"/>
          </a:xfrm>
        </p:spPr>
        <p:txBody>
          <a:body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40D84CE4-1D8B-4B2B-8E2D-AE8D5F52DAB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32D5DA80-1AD8-40DC-8C85-47F28ADB1AF3}"/>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tekst 4">
            <a:extLst>
              <a:ext uri="{FF2B5EF4-FFF2-40B4-BE49-F238E27FC236}">
                <a16:creationId xmlns:a16="http://schemas.microsoft.com/office/drawing/2014/main" id="{70863C5B-7477-41BF-87D4-8008863060D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2E0B0095-F139-4012-820C-B8360A3FF8C4}"/>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7" name="Tijdelijke aanduiding voor datum 6">
            <a:extLst>
              <a:ext uri="{FF2B5EF4-FFF2-40B4-BE49-F238E27FC236}">
                <a16:creationId xmlns:a16="http://schemas.microsoft.com/office/drawing/2014/main" id="{AB43B26C-593E-4452-8990-7C577F960697}"/>
              </a:ext>
            </a:extLst>
          </p:cNvPr>
          <p:cNvSpPr>
            <a:spLocks noGrp="1"/>
          </p:cNvSpPr>
          <p:nvPr>
            <p:ph type="dt" sz="half" idx="10"/>
          </p:nvPr>
        </p:nvSpPr>
        <p:spPr/>
        <p:txBody>
          <a:bodyPr/>
          <a:lstStyle/>
          <a:p>
            <a:fld id="{52110D12-BB09-49F0-8C51-53C2E867AA28}" type="datetimeFigureOut">
              <a:rPr lang="nl-BE" smtClean="0"/>
              <a:t>16/10/2023</a:t>
            </a:fld>
            <a:endParaRPr lang="nl-BE"/>
          </a:p>
        </p:txBody>
      </p:sp>
      <p:sp>
        <p:nvSpPr>
          <p:cNvPr id="8" name="Tijdelijke aanduiding voor voettekst 7">
            <a:extLst>
              <a:ext uri="{FF2B5EF4-FFF2-40B4-BE49-F238E27FC236}">
                <a16:creationId xmlns:a16="http://schemas.microsoft.com/office/drawing/2014/main" id="{9B8CBE58-FBBA-4520-8FED-6D947DF9C8DD}"/>
              </a:ext>
            </a:extLst>
          </p:cNvPr>
          <p:cNvSpPr>
            <a:spLocks noGrp="1"/>
          </p:cNvSpPr>
          <p:nvPr>
            <p:ph type="ftr" sz="quarter" idx="11"/>
          </p:nvPr>
        </p:nvSpPr>
        <p:spPr/>
        <p:txBody>
          <a:bodyPr/>
          <a:lstStyle/>
          <a:p>
            <a:endParaRPr lang="nl-BE"/>
          </a:p>
        </p:txBody>
      </p:sp>
      <p:sp>
        <p:nvSpPr>
          <p:cNvPr id="9" name="Tijdelijke aanduiding voor dianummer 8">
            <a:extLst>
              <a:ext uri="{FF2B5EF4-FFF2-40B4-BE49-F238E27FC236}">
                <a16:creationId xmlns:a16="http://schemas.microsoft.com/office/drawing/2014/main" id="{C235338C-3112-4B5D-AACE-D7EE7D43C1CA}"/>
              </a:ext>
            </a:extLst>
          </p:cNvPr>
          <p:cNvSpPr>
            <a:spLocks noGrp="1"/>
          </p:cNvSpPr>
          <p:nvPr>
            <p:ph type="sldNum" sz="quarter" idx="12"/>
          </p:nvPr>
        </p:nvSpPr>
        <p:spPr/>
        <p:txBody>
          <a:bodyPr/>
          <a:lstStyle/>
          <a:p>
            <a:fld id="{9B87D03A-EF12-4614-9400-B64BBFC8F2E2}" type="slidenum">
              <a:rPr lang="nl-BE" smtClean="0"/>
              <a:t>‹nr.›</a:t>
            </a:fld>
            <a:endParaRPr lang="nl-BE"/>
          </a:p>
        </p:txBody>
      </p:sp>
    </p:spTree>
    <p:extLst>
      <p:ext uri="{BB962C8B-B14F-4D97-AF65-F5344CB8AC3E}">
        <p14:creationId xmlns:p14="http://schemas.microsoft.com/office/powerpoint/2010/main" val="27025083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8C0BE48-7202-49CA-A279-9540F55BDAD9}"/>
              </a:ext>
            </a:extLst>
          </p:cNvPr>
          <p:cNvSpPr>
            <a:spLocks noGrp="1"/>
          </p:cNvSpPr>
          <p:nvPr>
            <p:ph type="title"/>
          </p:nvPr>
        </p:nvSpPr>
        <p:spPr/>
        <p:txBody>
          <a:bodyPr/>
          <a:lstStyle/>
          <a:p>
            <a:r>
              <a:rPr lang="nl-NL"/>
              <a:t>Klik om stijl te bewerken</a:t>
            </a:r>
            <a:endParaRPr lang="nl-BE"/>
          </a:p>
        </p:txBody>
      </p:sp>
      <p:sp>
        <p:nvSpPr>
          <p:cNvPr id="3" name="Tijdelijke aanduiding voor datum 2">
            <a:extLst>
              <a:ext uri="{FF2B5EF4-FFF2-40B4-BE49-F238E27FC236}">
                <a16:creationId xmlns:a16="http://schemas.microsoft.com/office/drawing/2014/main" id="{A084E0B3-C82D-45D7-8D21-F6FE4AFDFCEE}"/>
              </a:ext>
            </a:extLst>
          </p:cNvPr>
          <p:cNvSpPr>
            <a:spLocks noGrp="1"/>
          </p:cNvSpPr>
          <p:nvPr>
            <p:ph type="dt" sz="half" idx="10"/>
          </p:nvPr>
        </p:nvSpPr>
        <p:spPr/>
        <p:txBody>
          <a:bodyPr/>
          <a:lstStyle/>
          <a:p>
            <a:fld id="{52110D12-BB09-49F0-8C51-53C2E867AA28}" type="datetimeFigureOut">
              <a:rPr lang="nl-BE" smtClean="0"/>
              <a:t>16/10/2023</a:t>
            </a:fld>
            <a:endParaRPr lang="nl-BE"/>
          </a:p>
        </p:txBody>
      </p:sp>
      <p:sp>
        <p:nvSpPr>
          <p:cNvPr id="4" name="Tijdelijke aanduiding voor voettekst 3">
            <a:extLst>
              <a:ext uri="{FF2B5EF4-FFF2-40B4-BE49-F238E27FC236}">
                <a16:creationId xmlns:a16="http://schemas.microsoft.com/office/drawing/2014/main" id="{D3BF99A9-F0BC-4FC9-B46A-4B7615D39707}"/>
              </a:ext>
            </a:extLst>
          </p:cNvPr>
          <p:cNvSpPr>
            <a:spLocks noGrp="1"/>
          </p:cNvSpPr>
          <p:nvPr>
            <p:ph type="ftr" sz="quarter" idx="11"/>
          </p:nvPr>
        </p:nvSpPr>
        <p:spPr/>
        <p:txBody>
          <a:bodyPr/>
          <a:lstStyle/>
          <a:p>
            <a:endParaRPr lang="nl-BE"/>
          </a:p>
        </p:txBody>
      </p:sp>
      <p:sp>
        <p:nvSpPr>
          <p:cNvPr id="5" name="Tijdelijke aanduiding voor dianummer 4">
            <a:extLst>
              <a:ext uri="{FF2B5EF4-FFF2-40B4-BE49-F238E27FC236}">
                <a16:creationId xmlns:a16="http://schemas.microsoft.com/office/drawing/2014/main" id="{72DC23DA-D4E3-448F-8276-45B07EAA13DE}"/>
              </a:ext>
            </a:extLst>
          </p:cNvPr>
          <p:cNvSpPr>
            <a:spLocks noGrp="1"/>
          </p:cNvSpPr>
          <p:nvPr>
            <p:ph type="sldNum" sz="quarter" idx="12"/>
          </p:nvPr>
        </p:nvSpPr>
        <p:spPr/>
        <p:txBody>
          <a:bodyPr/>
          <a:lstStyle/>
          <a:p>
            <a:fld id="{9B87D03A-EF12-4614-9400-B64BBFC8F2E2}" type="slidenum">
              <a:rPr lang="nl-BE" smtClean="0"/>
              <a:t>‹nr.›</a:t>
            </a:fld>
            <a:endParaRPr lang="nl-BE"/>
          </a:p>
        </p:txBody>
      </p:sp>
    </p:spTree>
    <p:extLst>
      <p:ext uri="{BB962C8B-B14F-4D97-AF65-F5344CB8AC3E}">
        <p14:creationId xmlns:p14="http://schemas.microsoft.com/office/powerpoint/2010/main" val="32749835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78DD9762-B842-42E1-A4F7-16C27B3CE11D}"/>
              </a:ext>
            </a:extLst>
          </p:cNvPr>
          <p:cNvSpPr>
            <a:spLocks noGrp="1"/>
          </p:cNvSpPr>
          <p:nvPr>
            <p:ph type="dt" sz="half" idx="10"/>
          </p:nvPr>
        </p:nvSpPr>
        <p:spPr/>
        <p:txBody>
          <a:bodyPr/>
          <a:lstStyle/>
          <a:p>
            <a:fld id="{52110D12-BB09-49F0-8C51-53C2E867AA28}" type="datetimeFigureOut">
              <a:rPr lang="nl-BE" smtClean="0"/>
              <a:t>16/10/2023</a:t>
            </a:fld>
            <a:endParaRPr lang="nl-BE"/>
          </a:p>
        </p:txBody>
      </p:sp>
      <p:sp>
        <p:nvSpPr>
          <p:cNvPr id="3" name="Tijdelijke aanduiding voor voettekst 2">
            <a:extLst>
              <a:ext uri="{FF2B5EF4-FFF2-40B4-BE49-F238E27FC236}">
                <a16:creationId xmlns:a16="http://schemas.microsoft.com/office/drawing/2014/main" id="{91860E5F-89C7-4FC9-8B6C-38637565FFA3}"/>
              </a:ext>
            </a:extLst>
          </p:cNvPr>
          <p:cNvSpPr>
            <a:spLocks noGrp="1"/>
          </p:cNvSpPr>
          <p:nvPr>
            <p:ph type="ftr" sz="quarter" idx="11"/>
          </p:nvPr>
        </p:nvSpPr>
        <p:spPr/>
        <p:txBody>
          <a:bodyPr/>
          <a:lstStyle/>
          <a:p>
            <a:endParaRPr lang="nl-BE"/>
          </a:p>
        </p:txBody>
      </p:sp>
      <p:sp>
        <p:nvSpPr>
          <p:cNvPr id="4" name="Tijdelijke aanduiding voor dianummer 3">
            <a:extLst>
              <a:ext uri="{FF2B5EF4-FFF2-40B4-BE49-F238E27FC236}">
                <a16:creationId xmlns:a16="http://schemas.microsoft.com/office/drawing/2014/main" id="{381C775A-5EF6-4F9D-A106-220CA2EB813E}"/>
              </a:ext>
            </a:extLst>
          </p:cNvPr>
          <p:cNvSpPr>
            <a:spLocks noGrp="1"/>
          </p:cNvSpPr>
          <p:nvPr>
            <p:ph type="sldNum" sz="quarter" idx="12"/>
          </p:nvPr>
        </p:nvSpPr>
        <p:spPr/>
        <p:txBody>
          <a:bodyPr/>
          <a:lstStyle/>
          <a:p>
            <a:fld id="{9B87D03A-EF12-4614-9400-B64BBFC8F2E2}" type="slidenum">
              <a:rPr lang="nl-BE" smtClean="0"/>
              <a:t>‹nr.›</a:t>
            </a:fld>
            <a:endParaRPr lang="nl-BE"/>
          </a:p>
        </p:txBody>
      </p:sp>
    </p:spTree>
    <p:extLst>
      <p:ext uri="{BB962C8B-B14F-4D97-AF65-F5344CB8AC3E}">
        <p14:creationId xmlns:p14="http://schemas.microsoft.com/office/powerpoint/2010/main" val="7501485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272CC97-106B-47F4-BFEB-6C8984D58E3D}"/>
              </a:ext>
            </a:extLst>
          </p:cNvPr>
          <p:cNvSpPr>
            <a:spLocks noGrp="1"/>
          </p:cNvSpPr>
          <p:nvPr>
            <p:ph type="title"/>
          </p:nvPr>
        </p:nvSpPr>
        <p:spPr>
          <a:xfrm>
            <a:off x="839789" y="457200"/>
            <a:ext cx="3932238" cy="1600200"/>
          </a:xfrm>
        </p:spPr>
        <p:txBody>
          <a:bodyPr anchor="b"/>
          <a:lstStyle>
            <a:lvl1pPr>
              <a:defRPr sz="3200"/>
            </a:lvl1p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1E0FE115-A0A4-4286-9370-9474733F921B}"/>
              </a:ext>
            </a:extLst>
          </p:cNvPr>
          <p:cNvSpPr>
            <a:spLocks noGrp="1"/>
          </p:cNvSpPr>
          <p:nvPr>
            <p:ph idx="1"/>
          </p:nvPr>
        </p:nvSpPr>
        <p:spPr>
          <a:xfrm>
            <a:off x="5183188" y="987427"/>
            <a:ext cx="6172201"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tekst 3">
            <a:extLst>
              <a:ext uri="{FF2B5EF4-FFF2-40B4-BE49-F238E27FC236}">
                <a16:creationId xmlns:a16="http://schemas.microsoft.com/office/drawing/2014/main" id="{F9F815F2-211D-4D81-A460-2956530A9B33}"/>
              </a:ext>
            </a:extLst>
          </p:cNvPr>
          <p:cNvSpPr>
            <a:spLocks noGrp="1"/>
          </p:cNvSpPr>
          <p:nvPr>
            <p:ph type="body" sz="half" idx="2"/>
          </p:nvPr>
        </p:nvSpPr>
        <p:spPr>
          <a:xfrm>
            <a:off x="839789" y="2057400"/>
            <a:ext cx="393223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E1C2B7AD-0D1D-49A8-88B7-E7CF36D175EE}"/>
              </a:ext>
            </a:extLst>
          </p:cNvPr>
          <p:cNvSpPr>
            <a:spLocks noGrp="1"/>
          </p:cNvSpPr>
          <p:nvPr>
            <p:ph type="dt" sz="half" idx="10"/>
          </p:nvPr>
        </p:nvSpPr>
        <p:spPr/>
        <p:txBody>
          <a:bodyPr/>
          <a:lstStyle/>
          <a:p>
            <a:fld id="{52110D12-BB09-49F0-8C51-53C2E867AA28}" type="datetimeFigureOut">
              <a:rPr lang="nl-BE" smtClean="0"/>
              <a:t>16/10/2023</a:t>
            </a:fld>
            <a:endParaRPr lang="nl-BE"/>
          </a:p>
        </p:txBody>
      </p:sp>
      <p:sp>
        <p:nvSpPr>
          <p:cNvPr id="6" name="Tijdelijke aanduiding voor voettekst 5">
            <a:extLst>
              <a:ext uri="{FF2B5EF4-FFF2-40B4-BE49-F238E27FC236}">
                <a16:creationId xmlns:a16="http://schemas.microsoft.com/office/drawing/2014/main" id="{74061366-8A11-4C28-A6A6-31D42E99EBCE}"/>
              </a:ext>
            </a:extLst>
          </p:cNvPr>
          <p:cNvSpPr>
            <a:spLocks noGrp="1"/>
          </p:cNvSpPr>
          <p:nvPr>
            <p:ph type="ftr" sz="quarter" idx="11"/>
          </p:nvPr>
        </p:nvSpPr>
        <p:spPr/>
        <p:txBody>
          <a:bodyPr/>
          <a:lstStyle/>
          <a:p>
            <a:endParaRPr lang="nl-BE"/>
          </a:p>
        </p:txBody>
      </p:sp>
      <p:sp>
        <p:nvSpPr>
          <p:cNvPr id="7" name="Tijdelijke aanduiding voor dianummer 6">
            <a:extLst>
              <a:ext uri="{FF2B5EF4-FFF2-40B4-BE49-F238E27FC236}">
                <a16:creationId xmlns:a16="http://schemas.microsoft.com/office/drawing/2014/main" id="{5E2CC3FF-AE19-4DFB-8838-8A1EF16FDE0B}"/>
              </a:ext>
            </a:extLst>
          </p:cNvPr>
          <p:cNvSpPr>
            <a:spLocks noGrp="1"/>
          </p:cNvSpPr>
          <p:nvPr>
            <p:ph type="sldNum" sz="quarter" idx="12"/>
          </p:nvPr>
        </p:nvSpPr>
        <p:spPr/>
        <p:txBody>
          <a:bodyPr/>
          <a:lstStyle/>
          <a:p>
            <a:fld id="{9B87D03A-EF12-4614-9400-B64BBFC8F2E2}" type="slidenum">
              <a:rPr lang="nl-BE" smtClean="0"/>
              <a:t>‹nr.›</a:t>
            </a:fld>
            <a:endParaRPr lang="nl-BE"/>
          </a:p>
        </p:txBody>
      </p:sp>
    </p:spTree>
    <p:extLst>
      <p:ext uri="{BB962C8B-B14F-4D97-AF65-F5344CB8AC3E}">
        <p14:creationId xmlns:p14="http://schemas.microsoft.com/office/powerpoint/2010/main" val="21372371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35F5D2A-05F1-4DEC-9B4C-2E1664EB731E}"/>
              </a:ext>
            </a:extLst>
          </p:cNvPr>
          <p:cNvSpPr>
            <a:spLocks noGrp="1"/>
          </p:cNvSpPr>
          <p:nvPr>
            <p:ph type="title"/>
          </p:nvPr>
        </p:nvSpPr>
        <p:spPr>
          <a:xfrm>
            <a:off x="839789" y="457200"/>
            <a:ext cx="3932238" cy="1600200"/>
          </a:xfrm>
        </p:spPr>
        <p:txBody>
          <a:bodyPr anchor="b"/>
          <a:lstStyle>
            <a:lvl1pPr>
              <a:defRPr sz="3200"/>
            </a:lvl1pPr>
          </a:lstStyle>
          <a:p>
            <a:r>
              <a:rPr lang="nl-NL"/>
              <a:t>Klik om stijl te bewerken</a:t>
            </a:r>
            <a:endParaRPr lang="nl-BE"/>
          </a:p>
        </p:txBody>
      </p:sp>
      <p:sp>
        <p:nvSpPr>
          <p:cNvPr id="3" name="Tijdelijke aanduiding voor afbeelding 2">
            <a:extLst>
              <a:ext uri="{FF2B5EF4-FFF2-40B4-BE49-F238E27FC236}">
                <a16:creationId xmlns:a16="http://schemas.microsoft.com/office/drawing/2014/main" id="{00F8AB04-DE88-40D2-99B9-C6593E6D8868}"/>
              </a:ext>
            </a:extLst>
          </p:cNvPr>
          <p:cNvSpPr>
            <a:spLocks noGrp="1"/>
          </p:cNvSpPr>
          <p:nvPr>
            <p:ph type="pic" idx="1"/>
          </p:nvPr>
        </p:nvSpPr>
        <p:spPr>
          <a:xfrm>
            <a:off x="5183188" y="987427"/>
            <a:ext cx="6172201"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BE"/>
          </a:p>
        </p:txBody>
      </p:sp>
      <p:sp>
        <p:nvSpPr>
          <p:cNvPr id="4" name="Tijdelijke aanduiding voor tekst 3">
            <a:extLst>
              <a:ext uri="{FF2B5EF4-FFF2-40B4-BE49-F238E27FC236}">
                <a16:creationId xmlns:a16="http://schemas.microsoft.com/office/drawing/2014/main" id="{FEFA4BFF-99FB-46CF-8810-F4D5A18F817D}"/>
              </a:ext>
            </a:extLst>
          </p:cNvPr>
          <p:cNvSpPr>
            <a:spLocks noGrp="1"/>
          </p:cNvSpPr>
          <p:nvPr>
            <p:ph type="body" sz="half" idx="2"/>
          </p:nvPr>
        </p:nvSpPr>
        <p:spPr>
          <a:xfrm>
            <a:off x="839789" y="2057400"/>
            <a:ext cx="393223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EC5ECE92-8165-4709-9C1E-9A9E3D12D257}"/>
              </a:ext>
            </a:extLst>
          </p:cNvPr>
          <p:cNvSpPr>
            <a:spLocks noGrp="1"/>
          </p:cNvSpPr>
          <p:nvPr>
            <p:ph type="dt" sz="half" idx="10"/>
          </p:nvPr>
        </p:nvSpPr>
        <p:spPr/>
        <p:txBody>
          <a:bodyPr/>
          <a:lstStyle/>
          <a:p>
            <a:fld id="{52110D12-BB09-49F0-8C51-53C2E867AA28}" type="datetimeFigureOut">
              <a:rPr lang="nl-BE" smtClean="0"/>
              <a:t>16/10/2023</a:t>
            </a:fld>
            <a:endParaRPr lang="nl-BE"/>
          </a:p>
        </p:txBody>
      </p:sp>
      <p:sp>
        <p:nvSpPr>
          <p:cNvPr id="6" name="Tijdelijke aanduiding voor voettekst 5">
            <a:extLst>
              <a:ext uri="{FF2B5EF4-FFF2-40B4-BE49-F238E27FC236}">
                <a16:creationId xmlns:a16="http://schemas.microsoft.com/office/drawing/2014/main" id="{07AC6A52-BB5A-4AAB-A262-D0C71A7EA357}"/>
              </a:ext>
            </a:extLst>
          </p:cNvPr>
          <p:cNvSpPr>
            <a:spLocks noGrp="1"/>
          </p:cNvSpPr>
          <p:nvPr>
            <p:ph type="ftr" sz="quarter" idx="11"/>
          </p:nvPr>
        </p:nvSpPr>
        <p:spPr/>
        <p:txBody>
          <a:bodyPr/>
          <a:lstStyle/>
          <a:p>
            <a:endParaRPr lang="nl-BE"/>
          </a:p>
        </p:txBody>
      </p:sp>
      <p:sp>
        <p:nvSpPr>
          <p:cNvPr id="7" name="Tijdelijke aanduiding voor dianummer 6">
            <a:extLst>
              <a:ext uri="{FF2B5EF4-FFF2-40B4-BE49-F238E27FC236}">
                <a16:creationId xmlns:a16="http://schemas.microsoft.com/office/drawing/2014/main" id="{BD7FEB36-6E80-4AA0-ABBD-BA955DDABECD}"/>
              </a:ext>
            </a:extLst>
          </p:cNvPr>
          <p:cNvSpPr>
            <a:spLocks noGrp="1"/>
          </p:cNvSpPr>
          <p:nvPr>
            <p:ph type="sldNum" sz="quarter" idx="12"/>
          </p:nvPr>
        </p:nvSpPr>
        <p:spPr/>
        <p:txBody>
          <a:bodyPr/>
          <a:lstStyle/>
          <a:p>
            <a:fld id="{9B87D03A-EF12-4614-9400-B64BBFC8F2E2}" type="slidenum">
              <a:rPr lang="nl-BE" smtClean="0"/>
              <a:t>‹nr.›</a:t>
            </a:fld>
            <a:endParaRPr lang="nl-BE"/>
          </a:p>
        </p:txBody>
      </p:sp>
    </p:spTree>
    <p:extLst>
      <p:ext uri="{BB962C8B-B14F-4D97-AF65-F5344CB8AC3E}">
        <p14:creationId xmlns:p14="http://schemas.microsoft.com/office/powerpoint/2010/main" val="36768704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3469"/>
        </a:solidFill>
        <a:effectLst/>
      </p:bgPr>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09C2AF6E-C340-4B3B-A151-28B263ABE246}"/>
              </a:ext>
            </a:extLst>
          </p:cNvPr>
          <p:cNvSpPr>
            <a:spLocks noGrp="1"/>
          </p:cNvSpPr>
          <p:nvPr>
            <p:ph type="title"/>
          </p:nvPr>
        </p:nvSpPr>
        <p:spPr>
          <a:xfrm>
            <a:off x="838201" y="365127"/>
            <a:ext cx="10515600" cy="1325563"/>
          </a:xfrm>
          <a:prstGeom prst="rect">
            <a:avLst/>
          </a:prstGeom>
        </p:spPr>
        <p:txBody>
          <a:bodyPr vert="horz" lIns="91440" tIns="45720" rIns="91440" bIns="45720" rtlCol="0" anchor="ctr">
            <a:normAutofit/>
          </a:body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F7AFB3A7-EEB5-4AEB-8E6E-01CE70B6AF4C}"/>
              </a:ext>
            </a:extLst>
          </p:cNvPr>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2B65AE24-4760-4554-AD1B-1CA215A9BCF1}"/>
              </a:ext>
            </a:extLst>
          </p:cNvPr>
          <p:cNvSpPr>
            <a:spLocks noGrp="1"/>
          </p:cNvSpPr>
          <p:nvPr>
            <p:ph type="dt" sz="half" idx="2"/>
          </p:nvPr>
        </p:nvSpPr>
        <p:spPr>
          <a:xfrm>
            <a:off x="838201"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2110D12-BB09-49F0-8C51-53C2E867AA28}" type="datetimeFigureOut">
              <a:rPr lang="nl-BE" smtClean="0"/>
              <a:t>16/10/2023</a:t>
            </a:fld>
            <a:endParaRPr lang="nl-BE"/>
          </a:p>
        </p:txBody>
      </p:sp>
      <p:sp>
        <p:nvSpPr>
          <p:cNvPr id="5" name="Tijdelijke aanduiding voor voettekst 4">
            <a:extLst>
              <a:ext uri="{FF2B5EF4-FFF2-40B4-BE49-F238E27FC236}">
                <a16:creationId xmlns:a16="http://schemas.microsoft.com/office/drawing/2014/main" id="{6625AF25-27E9-46CA-9DBB-3FD6733DFE35}"/>
              </a:ext>
            </a:extLst>
          </p:cNvPr>
          <p:cNvSpPr>
            <a:spLocks noGrp="1"/>
          </p:cNvSpPr>
          <p:nvPr>
            <p:ph type="ftr" sz="quarter" idx="3"/>
          </p:nvPr>
        </p:nvSpPr>
        <p:spPr>
          <a:xfrm>
            <a:off x="4038601"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BE"/>
          </a:p>
        </p:txBody>
      </p:sp>
      <p:sp>
        <p:nvSpPr>
          <p:cNvPr id="6" name="Tijdelijke aanduiding voor dianummer 5">
            <a:extLst>
              <a:ext uri="{FF2B5EF4-FFF2-40B4-BE49-F238E27FC236}">
                <a16:creationId xmlns:a16="http://schemas.microsoft.com/office/drawing/2014/main" id="{07FAA904-C9F8-417C-BD84-F31F95158946}"/>
              </a:ext>
            </a:extLst>
          </p:cNvPr>
          <p:cNvSpPr>
            <a:spLocks noGrp="1"/>
          </p:cNvSpPr>
          <p:nvPr>
            <p:ph type="sldNum" sz="quarter" idx="4"/>
          </p:nvPr>
        </p:nvSpPr>
        <p:spPr>
          <a:xfrm>
            <a:off x="8610601"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87D03A-EF12-4614-9400-B64BBFC8F2E2}" type="slidenum">
              <a:rPr lang="nl-BE" smtClean="0"/>
              <a:t>‹nr.›</a:t>
            </a:fld>
            <a:endParaRPr lang="nl-BE"/>
          </a:p>
        </p:txBody>
      </p:sp>
    </p:spTree>
    <p:extLst>
      <p:ext uri="{BB962C8B-B14F-4D97-AF65-F5344CB8AC3E}">
        <p14:creationId xmlns:p14="http://schemas.microsoft.com/office/powerpoint/2010/main" val="620887797"/>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23.jpeg"/><Relationship Id="rId4" Type="http://schemas.openxmlformats.org/officeDocument/2006/relationships/image" Target="../media/image8.sv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8.sv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png"/><Relationship Id="rId7"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hyperlink" Target="https://research-expertise.ucll.be/nl/navormingen/zichtbaar-leren-loose-parts-play-1" TargetMode="External"/><Relationship Id="rId5" Type="http://schemas.openxmlformats.org/officeDocument/2006/relationships/image" Target="../media/image17.jpeg"/><Relationship Id="rId4" Type="http://schemas.openxmlformats.org/officeDocument/2006/relationships/image" Target="../media/image16.jpe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21.jpeg"/><Relationship Id="rId4"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F8CEA18-6C5B-4FA8-928B-E3F9DB3EB78C}"/>
              </a:ext>
            </a:extLst>
          </p:cNvPr>
          <p:cNvSpPr>
            <a:spLocks noGrp="1"/>
          </p:cNvSpPr>
          <p:nvPr>
            <p:ph type="ctrTitle"/>
          </p:nvPr>
        </p:nvSpPr>
        <p:spPr>
          <a:xfrm>
            <a:off x="476250" y="1841952"/>
            <a:ext cx="11239500" cy="2993042"/>
          </a:xfrm>
        </p:spPr>
        <p:txBody>
          <a:bodyPr anchor="ctr">
            <a:normAutofit fontScale="90000"/>
          </a:bodyPr>
          <a:lstStyle/>
          <a:p>
            <a:r>
              <a:rPr lang="nl-BE" sz="4800" b="1" dirty="0">
                <a:solidFill>
                  <a:srgbClr val="E00049"/>
                </a:solidFill>
                <a:latin typeface="Corbel"/>
              </a:rPr>
              <a:t>ONDERZOEK LOOSE PARTS EN WISKUNDE</a:t>
            </a:r>
            <a:r>
              <a:rPr lang="nl-BE" sz="6700" b="1" dirty="0">
                <a:solidFill>
                  <a:srgbClr val="E00049"/>
                </a:solidFill>
                <a:latin typeface="Corbel"/>
              </a:rPr>
              <a:t> </a:t>
            </a:r>
            <a:br>
              <a:rPr lang="nl-BE" sz="3500" b="1" dirty="0">
                <a:latin typeface="Corbel" panose="020B0503020204020204" pitchFamily="34" charset="0"/>
              </a:rPr>
            </a:br>
            <a:br>
              <a:rPr lang="nl-BE" sz="3500" b="1" dirty="0">
                <a:latin typeface="Corbel" panose="020B0503020204020204" pitchFamily="34" charset="0"/>
              </a:rPr>
            </a:br>
            <a:r>
              <a:rPr lang="nl-BE" sz="4400" b="1" dirty="0">
                <a:solidFill>
                  <a:schemeClr val="bg1"/>
                </a:solidFill>
                <a:latin typeface="Corbel"/>
              </a:rPr>
              <a:t>UITDAGEN TOT </a:t>
            </a:r>
            <a:br>
              <a:rPr lang="nl-BE" sz="4400" b="1" dirty="0">
                <a:latin typeface="Corbel"/>
              </a:rPr>
            </a:br>
            <a:r>
              <a:rPr lang="nl-BE" sz="4400" b="1" dirty="0">
                <a:solidFill>
                  <a:schemeClr val="bg1"/>
                </a:solidFill>
                <a:latin typeface="Corbel"/>
              </a:rPr>
              <a:t>SPONTAAN WISKUNDE SPELEN</a:t>
            </a:r>
            <a:br>
              <a:rPr lang="nl-BE" sz="3500" b="1" dirty="0">
                <a:latin typeface="Corbel"/>
              </a:rPr>
            </a:br>
            <a:br>
              <a:rPr lang="nl-BE" sz="3500" b="1" dirty="0">
                <a:latin typeface="Corbel"/>
              </a:rPr>
            </a:br>
            <a:r>
              <a:rPr lang="nl-BE" sz="2400" dirty="0">
                <a:solidFill>
                  <a:schemeClr val="bg1"/>
                </a:solidFill>
                <a:latin typeface="Corbel"/>
              </a:rPr>
              <a:t>Hilde </a:t>
            </a:r>
            <a:r>
              <a:rPr lang="nl-BE" sz="2400" dirty="0" err="1">
                <a:solidFill>
                  <a:schemeClr val="bg1"/>
                </a:solidFill>
                <a:latin typeface="Corbel"/>
              </a:rPr>
              <a:t>Stroobants</a:t>
            </a:r>
            <a:r>
              <a:rPr lang="nl-BE" sz="2400" dirty="0">
                <a:solidFill>
                  <a:schemeClr val="bg1"/>
                </a:solidFill>
                <a:latin typeface="Corbel"/>
              </a:rPr>
              <a:t> en Leen </a:t>
            </a:r>
            <a:r>
              <a:rPr lang="nl-BE" sz="2400" dirty="0" err="1">
                <a:solidFill>
                  <a:schemeClr val="bg1"/>
                </a:solidFill>
                <a:latin typeface="Corbel"/>
              </a:rPr>
              <a:t>Remans</a:t>
            </a:r>
            <a:endParaRPr lang="nl-BE" sz="2400" dirty="0">
              <a:solidFill>
                <a:schemeClr val="bg1"/>
              </a:solidFill>
              <a:latin typeface="Corbel"/>
            </a:endParaRPr>
          </a:p>
        </p:txBody>
      </p:sp>
    </p:spTree>
    <p:extLst>
      <p:ext uri="{BB962C8B-B14F-4D97-AF65-F5344CB8AC3E}">
        <p14:creationId xmlns:p14="http://schemas.microsoft.com/office/powerpoint/2010/main" val="25920234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afgeronde hoeken 1">
            <a:extLst>
              <a:ext uri="{FF2B5EF4-FFF2-40B4-BE49-F238E27FC236}">
                <a16:creationId xmlns:a16="http://schemas.microsoft.com/office/drawing/2014/main" id="{22C21BD6-C93F-459F-B6BD-0C0B168B28DC}"/>
              </a:ext>
            </a:extLst>
          </p:cNvPr>
          <p:cNvSpPr/>
          <p:nvPr/>
        </p:nvSpPr>
        <p:spPr>
          <a:xfrm>
            <a:off x="221943" y="1020932"/>
            <a:ext cx="11748115" cy="5566301"/>
          </a:xfrm>
          <a:prstGeom prst="roundRect">
            <a:avLst>
              <a:gd name="adj" fmla="val 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Bef>
                <a:spcPts val="600"/>
              </a:spcBef>
              <a:spcAft>
                <a:spcPts val="600"/>
              </a:spcAft>
              <a:buClr>
                <a:srgbClr val="E00049"/>
              </a:buClr>
            </a:pPr>
            <a:endParaRPr lang="nl-BE" sz="2400" b="1">
              <a:solidFill>
                <a:srgbClr val="E00049"/>
              </a:solidFill>
              <a:latin typeface="Corbel" panose="020B0503020204020204" pitchFamily="34" charset="0"/>
            </a:endParaRPr>
          </a:p>
        </p:txBody>
      </p:sp>
      <p:sp>
        <p:nvSpPr>
          <p:cNvPr id="3" name="Tekstvak 2">
            <a:extLst>
              <a:ext uri="{FF2B5EF4-FFF2-40B4-BE49-F238E27FC236}">
                <a16:creationId xmlns:a16="http://schemas.microsoft.com/office/drawing/2014/main" id="{ADA729CA-397A-4198-B0AD-7AE09EAFA405}"/>
              </a:ext>
            </a:extLst>
          </p:cNvPr>
          <p:cNvSpPr txBox="1"/>
          <p:nvPr/>
        </p:nvSpPr>
        <p:spPr>
          <a:xfrm>
            <a:off x="523680" y="1364506"/>
            <a:ext cx="11048261" cy="1415772"/>
          </a:xfrm>
          <a:prstGeom prst="rect">
            <a:avLst/>
          </a:prstGeom>
          <a:noFill/>
        </p:spPr>
        <p:txBody>
          <a:bodyPr wrap="square" lIns="91440" tIns="45720" rIns="91440" bIns="45720" rtlCol="0" anchor="t">
            <a:spAutoFit/>
          </a:bodyPr>
          <a:lstStyle/>
          <a:p>
            <a:pPr>
              <a:spcBef>
                <a:spcPts val="600"/>
              </a:spcBef>
              <a:spcAft>
                <a:spcPts val="600"/>
              </a:spcAft>
            </a:pPr>
            <a:r>
              <a:rPr lang="nl-NL" sz="2800" b="1">
                <a:solidFill>
                  <a:srgbClr val="E00049"/>
                </a:solidFill>
                <a:cs typeface="Calibri" panose="020F0502020204030204"/>
              </a:rPr>
              <a:t>Onderzoek 'Uitdagen tot spontaan wiskunde spelen'</a:t>
            </a:r>
            <a:endParaRPr lang="nl-BE" sz="3200" b="1">
              <a:solidFill>
                <a:srgbClr val="ABE1FA"/>
              </a:solidFill>
              <a:latin typeface="Corbel" panose="020B0503020204020204" pitchFamily="34" charset="0"/>
              <a:ea typeface="Calibri" panose="020F0502020204030204"/>
              <a:cs typeface="Calibri" panose="020F0502020204030204"/>
            </a:endParaRPr>
          </a:p>
          <a:p>
            <a:pPr marL="342900" indent="-342900">
              <a:spcBef>
                <a:spcPts val="600"/>
              </a:spcBef>
              <a:spcAft>
                <a:spcPts val="600"/>
              </a:spcAft>
              <a:buFont typeface="Arial"/>
              <a:buChar char="•"/>
            </a:pPr>
            <a:r>
              <a:rPr lang="nl-NL" sz="2400">
                <a:latin typeface="Calibri"/>
                <a:cs typeface="Calibri"/>
              </a:rPr>
              <a:t>Samen zoeken we uit hoe we, met het oog op </a:t>
            </a:r>
            <a:r>
              <a:rPr lang="nl-NL" sz="2400" b="1">
                <a:latin typeface="Calibri"/>
                <a:cs typeface="Calibri"/>
              </a:rPr>
              <a:t>leerplandoelen</a:t>
            </a:r>
            <a:r>
              <a:rPr lang="nl-NL" sz="2400">
                <a:latin typeface="Calibri"/>
                <a:cs typeface="Calibri"/>
              </a:rPr>
              <a:t>, kunnen </a:t>
            </a:r>
            <a:r>
              <a:rPr lang="nl-NL" sz="2400" b="1">
                <a:latin typeface="Calibri"/>
                <a:cs typeface="Calibri"/>
              </a:rPr>
              <a:t>voortbouwen </a:t>
            </a:r>
            <a:r>
              <a:rPr lang="nl-NL" sz="2400">
                <a:latin typeface="Calibri"/>
                <a:cs typeface="Calibri"/>
              </a:rPr>
              <a:t>vanuit dat spontane spel. </a:t>
            </a:r>
            <a:endParaRPr lang="nl-NL" sz="2400">
              <a:latin typeface="Calibri"/>
              <a:ea typeface="Calibri"/>
              <a:cs typeface="Calibri"/>
            </a:endParaRPr>
          </a:p>
        </p:txBody>
      </p:sp>
      <p:sp>
        <p:nvSpPr>
          <p:cNvPr id="4" name="Tekstvak 3">
            <a:extLst>
              <a:ext uri="{FF2B5EF4-FFF2-40B4-BE49-F238E27FC236}">
                <a16:creationId xmlns:a16="http://schemas.microsoft.com/office/drawing/2014/main" id="{78C95F1E-F528-B272-AA63-849578788BF8}"/>
              </a:ext>
            </a:extLst>
          </p:cNvPr>
          <p:cNvSpPr txBox="1"/>
          <p:nvPr/>
        </p:nvSpPr>
        <p:spPr>
          <a:xfrm>
            <a:off x="581959" y="264459"/>
            <a:ext cx="7584141"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BE" sz="3200" b="1" dirty="0">
                <a:solidFill>
                  <a:srgbClr val="ABE1FA"/>
                </a:solidFill>
                <a:ea typeface="+mn-lt"/>
                <a:cs typeface="+mn-lt"/>
              </a:rPr>
              <a:t>Wat gaan we samen doen?</a:t>
            </a:r>
            <a:endParaRPr lang="nl-NL" dirty="0">
              <a:ea typeface="+mn-lt"/>
              <a:cs typeface="+mn-lt"/>
            </a:endParaRPr>
          </a:p>
        </p:txBody>
      </p:sp>
      <p:pic>
        <p:nvPicPr>
          <p:cNvPr id="6" name="Afbeelding 5" descr="Afbeelding met overdekt, kleding, persoon, meubels&#10;&#10;Automatisch gegenereerde beschrijving">
            <a:extLst>
              <a:ext uri="{FF2B5EF4-FFF2-40B4-BE49-F238E27FC236}">
                <a16:creationId xmlns:a16="http://schemas.microsoft.com/office/drawing/2014/main" id="{1C884CE4-DE25-6E76-6FB8-404327B4FF04}"/>
              </a:ext>
            </a:extLst>
          </p:cNvPr>
          <p:cNvPicPr>
            <a:picLocks noChangeAspect="1"/>
          </p:cNvPicPr>
          <p:nvPr/>
        </p:nvPicPr>
        <p:blipFill>
          <a:blip r:embed="rId3"/>
          <a:stretch>
            <a:fillRect/>
          </a:stretch>
        </p:blipFill>
        <p:spPr>
          <a:xfrm>
            <a:off x="959088" y="2954150"/>
            <a:ext cx="4419506" cy="3316614"/>
          </a:xfrm>
          <a:prstGeom prst="rect">
            <a:avLst/>
          </a:prstGeom>
        </p:spPr>
      </p:pic>
      <p:sp>
        <p:nvSpPr>
          <p:cNvPr id="7" name="Tekstvak 6">
            <a:extLst>
              <a:ext uri="{FF2B5EF4-FFF2-40B4-BE49-F238E27FC236}">
                <a16:creationId xmlns:a16="http://schemas.microsoft.com/office/drawing/2014/main" id="{83694E04-EAF5-7219-E75D-905B10FAC7AF}"/>
              </a:ext>
            </a:extLst>
          </p:cNvPr>
          <p:cNvSpPr txBox="1"/>
          <p:nvPr/>
        </p:nvSpPr>
        <p:spPr>
          <a:xfrm>
            <a:off x="5947856" y="3643096"/>
            <a:ext cx="5346700" cy="26776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400" i="1"/>
              <a:t>Hoe kunnen we deze kleuter, </a:t>
            </a:r>
            <a:br>
              <a:rPr lang="nl-NL" sz="2400" i="1"/>
            </a:br>
            <a:r>
              <a:rPr lang="nl-NL" sz="2400" i="1"/>
              <a:t>na observatie van het spontane spel, verder uitdagen in zijn ontwikkeling?</a:t>
            </a:r>
          </a:p>
          <a:p>
            <a:r>
              <a:rPr lang="nl-NL" sz="2400" i="1">
                <a:cs typeface="Calibri"/>
              </a:rPr>
              <a:t>Kunnen we hier bijvoorbeeld een kort lesmoment aan koppelen, met het oog op leerplandoelen, en in de zone van naaste ontwikkeling? </a:t>
            </a:r>
          </a:p>
        </p:txBody>
      </p:sp>
    </p:spTree>
    <p:extLst>
      <p:ext uri="{BB962C8B-B14F-4D97-AF65-F5344CB8AC3E}">
        <p14:creationId xmlns:p14="http://schemas.microsoft.com/office/powerpoint/2010/main" val="38592103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afgeronde hoeken 1">
            <a:extLst>
              <a:ext uri="{FF2B5EF4-FFF2-40B4-BE49-F238E27FC236}">
                <a16:creationId xmlns:a16="http://schemas.microsoft.com/office/drawing/2014/main" id="{22C21BD6-C93F-459F-B6BD-0C0B168B28DC}"/>
              </a:ext>
            </a:extLst>
          </p:cNvPr>
          <p:cNvSpPr/>
          <p:nvPr/>
        </p:nvSpPr>
        <p:spPr>
          <a:xfrm>
            <a:off x="221943" y="1020932"/>
            <a:ext cx="11748115" cy="5566301"/>
          </a:xfrm>
          <a:prstGeom prst="roundRect">
            <a:avLst>
              <a:gd name="adj" fmla="val 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Bef>
                <a:spcPts val="600"/>
              </a:spcBef>
              <a:spcAft>
                <a:spcPts val="600"/>
              </a:spcAft>
              <a:buClr>
                <a:srgbClr val="E00049"/>
              </a:buClr>
            </a:pPr>
            <a:endParaRPr lang="nl-BE" sz="2400" b="1">
              <a:solidFill>
                <a:srgbClr val="E00049"/>
              </a:solidFill>
              <a:latin typeface="Corbel" panose="020B0503020204020204" pitchFamily="34" charset="0"/>
            </a:endParaRPr>
          </a:p>
        </p:txBody>
      </p:sp>
      <p:sp>
        <p:nvSpPr>
          <p:cNvPr id="3" name="Tekstvak 2">
            <a:extLst>
              <a:ext uri="{FF2B5EF4-FFF2-40B4-BE49-F238E27FC236}">
                <a16:creationId xmlns:a16="http://schemas.microsoft.com/office/drawing/2014/main" id="{ADA729CA-397A-4198-B0AD-7AE09EAFA405}"/>
              </a:ext>
            </a:extLst>
          </p:cNvPr>
          <p:cNvSpPr txBox="1"/>
          <p:nvPr/>
        </p:nvSpPr>
        <p:spPr>
          <a:xfrm>
            <a:off x="523680" y="1364506"/>
            <a:ext cx="11048261" cy="2092881"/>
          </a:xfrm>
          <a:prstGeom prst="rect">
            <a:avLst/>
          </a:prstGeom>
          <a:noFill/>
        </p:spPr>
        <p:txBody>
          <a:bodyPr wrap="square" lIns="91440" tIns="45720" rIns="91440" bIns="45720" rtlCol="0" anchor="t">
            <a:spAutoFit/>
          </a:bodyPr>
          <a:lstStyle/>
          <a:p>
            <a:pPr>
              <a:spcBef>
                <a:spcPts val="600"/>
              </a:spcBef>
              <a:spcAft>
                <a:spcPts val="600"/>
              </a:spcAft>
            </a:pPr>
            <a:r>
              <a:rPr lang="nl-NL" sz="2800" b="1">
                <a:solidFill>
                  <a:srgbClr val="E00049"/>
                </a:solidFill>
                <a:cs typeface="Calibri" panose="020F0502020204030204"/>
              </a:rPr>
              <a:t>Onderzoek 'Uitdagen tot spontaan wiskunde spelen'</a:t>
            </a:r>
            <a:endParaRPr lang="nl-BE" sz="3200" b="1">
              <a:solidFill>
                <a:srgbClr val="ABE1FA"/>
              </a:solidFill>
              <a:latin typeface="Corbel" panose="020B0503020204020204" pitchFamily="34" charset="0"/>
              <a:ea typeface="Calibri" panose="020F0502020204030204"/>
              <a:cs typeface="Calibri" panose="020F0502020204030204"/>
            </a:endParaRPr>
          </a:p>
          <a:p>
            <a:pPr marL="342900" indent="-342900">
              <a:spcBef>
                <a:spcPts val="600"/>
              </a:spcBef>
              <a:spcAft>
                <a:spcPts val="600"/>
              </a:spcAft>
              <a:buFont typeface="Arial"/>
              <a:buChar char="•"/>
            </a:pPr>
            <a:r>
              <a:rPr lang="nl-NL" sz="2400">
                <a:latin typeface="Calibri"/>
                <a:cs typeface="Calibri"/>
              </a:rPr>
              <a:t>Samen zoeken we uit hoe we leerkrachten het beste kunnen </a:t>
            </a:r>
            <a:r>
              <a:rPr lang="nl-NL" sz="2400" b="1">
                <a:latin typeface="Calibri"/>
                <a:cs typeface="Calibri"/>
              </a:rPr>
              <a:t>ondersteunen</a:t>
            </a:r>
          </a:p>
          <a:p>
            <a:pPr marL="800100" lvl="1" indent="-342900">
              <a:spcBef>
                <a:spcPts val="600"/>
              </a:spcBef>
              <a:spcAft>
                <a:spcPts val="600"/>
              </a:spcAft>
              <a:buFont typeface="Arial"/>
              <a:buChar char="•"/>
            </a:pPr>
            <a:r>
              <a:rPr lang="nl-NL" sz="2400" i="1">
                <a:latin typeface="Calibri"/>
                <a:ea typeface="Calibri"/>
                <a:cs typeface="Calibri"/>
              </a:rPr>
              <a:t>Hebben we wel alles gezien in het spontane spel van deze kleuter (observeren)</a:t>
            </a:r>
          </a:p>
          <a:p>
            <a:pPr marL="800100" lvl="1" indent="-342900">
              <a:spcBef>
                <a:spcPts val="600"/>
              </a:spcBef>
              <a:spcAft>
                <a:spcPts val="600"/>
              </a:spcAft>
              <a:buFont typeface="Arial"/>
              <a:buChar char="•"/>
            </a:pPr>
            <a:r>
              <a:rPr lang="nl-NL" sz="2400" i="1">
                <a:latin typeface="Calibri"/>
                <a:ea typeface="Calibri"/>
                <a:cs typeface="Calibri"/>
              </a:rPr>
              <a:t>Hebben we alle doelen bereikt?</a:t>
            </a:r>
          </a:p>
        </p:txBody>
      </p:sp>
      <p:sp>
        <p:nvSpPr>
          <p:cNvPr id="4" name="Tekstvak 3">
            <a:extLst>
              <a:ext uri="{FF2B5EF4-FFF2-40B4-BE49-F238E27FC236}">
                <a16:creationId xmlns:a16="http://schemas.microsoft.com/office/drawing/2014/main" id="{78C95F1E-F528-B272-AA63-849578788BF8}"/>
              </a:ext>
            </a:extLst>
          </p:cNvPr>
          <p:cNvSpPr txBox="1"/>
          <p:nvPr/>
        </p:nvSpPr>
        <p:spPr>
          <a:xfrm>
            <a:off x="581959" y="264459"/>
            <a:ext cx="7584141"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BE" sz="3200" b="1" dirty="0">
                <a:solidFill>
                  <a:srgbClr val="ABE1FA"/>
                </a:solidFill>
                <a:ea typeface="+mn-lt"/>
                <a:cs typeface="+mn-lt"/>
              </a:rPr>
              <a:t>Wat gaan we samen doen?</a:t>
            </a:r>
            <a:endParaRPr lang="nl-NL" dirty="0">
              <a:ea typeface="+mn-lt"/>
              <a:cs typeface="+mn-lt"/>
            </a:endParaRPr>
          </a:p>
        </p:txBody>
      </p:sp>
    </p:spTree>
    <p:extLst>
      <p:ext uri="{BB962C8B-B14F-4D97-AF65-F5344CB8AC3E}">
        <p14:creationId xmlns:p14="http://schemas.microsoft.com/office/powerpoint/2010/main" val="16177147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afgeronde hoeken 1">
            <a:extLst>
              <a:ext uri="{FF2B5EF4-FFF2-40B4-BE49-F238E27FC236}">
                <a16:creationId xmlns:a16="http://schemas.microsoft.com/office/drawing/2014/main" id="{22C21BD6-C93F-459F-B6BD-0C0B168B28DC}"/>
              </a:ext>
            </a:extLst>
          </p:cNvPr>
          <p:cNvSpPr/>
          <p:nvPr/>
        </p:nvSpPr>
        <p:spPr>
          <a:xfrm>
            <a:off x="221943" y="1020932"/>
            <a:ext cx="11748115" cy="5566301"/>
          </a:xfrm>
          <a:prstGeom prst="roundRect">
            <a:avLst>
              <a:gd name="adj" fmla="val 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Bef>
                <a:spcPts val="600"/>
              </a:spcBef>
              <a:spcAft>
                <a:spcPts val="600"/>
              </a:spcAft>
              <a:buClr>
                <a:srgbClr val="E00049"/>
              </a:buClr>
            </a:pPr>
            <a:endParaRPr lang="nl-BE" sz="2400" b="1">
              <a:solidFill>
                <a:srgbClr val="E00049"/>
              </a:solidFill>
              <a:latin typeface="Corbel" panose="020B0503020204020204" pitchFamily="34" charset="0"/>
            </a:endParaRPr>
          </a:p>
        </p:txBody>
      </p:sp>
      <p:sp>
        <p:nvSpPr>
          <p:cNvPr id="3" name="Tekstvak 2">
            <a:extLst>
              <a:ext uri="{FF2B5EF4-FFF2-40B4-BE49-F238E27FC236}">
                <a16:creationId xmlns:a16="http://schemas.microsoft.com/office/drawing/2014/main" id="{ADA729CA-397A-4198-B0AD-7AE09EAFA405}"/>
              </a:ext>
            </a:extLst>
          </p:cNvPr>
          <p:cNvSpPr txBox="1"/>
          <p:nvPr/>
        </p:nvSpPr>
        <p:spPr>
          <a:xfrm>
            <a:off x="523680" y="1364506"/>
            <a:ext cx="11048261" cy="5139869"/>
          </a:xfrm>
          <a:prstGeom prst="rect">
            <a:avLst/>
          </a:prstGeom>
          <a:noFill/>
        </p:spPr>
        <p:txBody>
          <a:bodyPr wrap="square" lIns="91440" tIns="45720" rIns="91440" bIns="45720" rtlCol="0" anchor="t">
            <a:spAutoFit/>
          </a:bodyPr>
          <a:lstStyle/>
          <a:p>
            <a:pPr>
              <a:spcBef>
                <a:spcPts val="600"/>
              </a:spcBef>
              <a:spcAft>
                <a:spcPts val="600"/>
              </a:spcAft>
            </a:pPr>
            <a:r>
              <a:rPr lang="nl-NL" sz="2800" b="1" dirty="0">
                <a:solidFill>
                  <a:srgbClr val="E00049"/>
                </a:solidFill>
                <a:cs typeface="Calibri" panose="020F0502020204030204"/>
              </a:rPr>
              <a:t>In de praktijk</a:t>
            </a:r>
            <a:endParaRPr lang="nl-BE" sz="3200" b="1" dirty="0">
              <a:solidFill>
                <a:srgbClr val="ABE1FA"/>
              </a:solidFill>
              <a:latin typeface="Corbel" panose="020B0503020204020204" pitchFamily="34" charset="0"/>
              <a:ea typeface="Calibri" panose="020F0502020204030204"/>
              <a:cs typeface="Calibri" panose="020F0502020204030204"/>
            </a:endParaRPr>
          </a:p>
          <a:p>
            <a:pPr marL="342900" indent="-342900">
              <a:spcBef>
                <a:spcPts val="600"/>
              </a:spcBef>
              <a:spcAft>
                <a:spcPts val="600"/>
              </a:spcAft>
              <a:buFont typeface="Arial"/>
              <a:buChar char="•"/>
            </a:pPr>
            <a:r>
              <a:rPr lang="nl-NL" sz="2400" b="1" dirty="0">
                <a:latin typeface="Calibri"/>
                <a:ea typeface="Calibri"/>
                <a:cs typeface="Calibri"/>
              </a:rPr>
              <a:t>Experimenteren </a:t>
            </a:r>
            <a:r>
              <a:rPr lang="nl-NL" sz="2400" dirty="0">
                <a:latin typeface="Calibri"/>
                <a:ea typeface="Calibri"/>
                <a:cs typeface="Calibri"/>
              </a:rPr>
              <a:t>in je eigen klas met (combinaties van) </a:t>
            </a:r>
            <a:r>
              <a:rPr lang="nl-NL" sz="2400" dirty="0" err="1">
                <a:latin typeface="Calibri"/>
                <a:ea typeface="Calibri"/>
                <a:cs typeface="Calibri"/>
              </a:rPr>
              <a:t>loose</a:t>
            </a:r>
            <a:r>
              <a:rPr lang="nl-NL" sz="2400" dirty="0">
                <a:latin typeface="Calibri"/>
                <a:ea typeface="Calibri"/>
                <a:cs typeface="Calibri"/>
              </a:rPr>
              <a:t> </a:t>
            </a:r>
            <a:r>
              <a:rPr lang="nl-NL" sz="2400" dirty="0" err="1">
                <a:latin typeface="Calibri"/>
                <a:ea typeface="Calibri"/>
                <a:cs typeface="Calibri"/>
              </a:rPr>
              <a:t>parts</a:t>
            </a:r>
            <a:r>
              <a:rPr lang="nl-NL" sz="2400" dirty="0">
                <a:latin typeface="Calibri"/>
                <a:ea typeface="Calibri"/>
                <a:cs typeface="Calibri"/>
              </a:rPr>
              <a:t>. </a:t>
            </a:r>
            <a:br>
              <a:rPr lang="nl-NL" sz="2400" dirty="0">
                <a:latin typeface="Calibri"/>
                <a:ea typeface="Calibri"/>
                <a:cs typeface="Calibri"/>
              </a:rPr>
            </a:br>
            <a:r>
              <a:rPr lang="nl-NL" sz="2400" dirty="0">
                <a:solidFill>
                  <a:srgbClr val="E00049"/>
                </a:solidFill>
                <a:latin typeface="Calibri"/>
                <a:ea typeface="Calibri"/>
                <a:cs typeface="Calibri"/>
              </a:rPr>
              <a:t>Onze studenten hebben al heel wat voorkennis en nemen jullie, mentoren, </a:t>
            </a:r>
            <a:br>
              <a:rPr lang="nl-NL" sz="2400" dirty="0">
                <a:solidFill>
                  <a:srgbClr val="E00049"/>
                </a:solidFill>
                <a:latin typeface="Calibri"/>
                <a:ea typeface="Calibri"/>
                <a:cs typeface="Calibri"/>
              </a:rPr>
            </a:br>
            <a:r>
              <a:rPr lang="nl-NL" sz="2400" dirty="0">
                <a:solidFill>
                  <a:srgbClr val="E00049"/>
                </a:solidFill>
                <a:latin typeface="Calibri"/>
                <a:ea typeface="Calibri"/>
                <a:cs typeface="Calibri"/>
              </a:rPr>
              <a:t>indien nodig, graag mee in de wereld van Loose </a:t>
            </a:r>
            <a:r>
              <a:rPr lang="nl-NL" sz="2400" dirty="0" err="1">
                <a:solidFill>
                  <a:srgbClr val="E00049"/>
                </a:solidFill>
                <a:latin typeface="Calibri"/>
                <a:ea typeface="Calibri"/>
                <a:cs typeface="Calibri"/>
              </a:rPr>
              <a:t>Parts</a:t>
            </a:r>
            <a:r>
              <a:rPr lang="nl-NL" sz="2400" dirty="0">
                <a:solidFill>
                  <a:srgbClr val="E00049"/>
                </a:solidFill>
                <a:latin typeface="Calibri"/>
                <a:ea typeface="Calibri"/>
                <a:cs typeface="Calibri"/>
              </a:rPr>
              <a:t> (Play)</a:t>
            </a:r>
          </a:p>
          <a:p>
            <a:pPr marL="342900" indent="-342900">
              <a:spcBef>
                <a:spcPts val="600"/>
              </a:spcBef>
              <a:spcAft>
                <a:spcPts val="600"/>
              </a:spcAft>
              <a:buFont typeface="Arial"/>
              <a:buChar char="•"/>
            </a:pPr>
            <a:r>
              <a:rPr lang="nl-NL" sz="2400" b="1" dirty="0">
                <a:solidFill>
                  <a:srgbClr val="003469"/>
                </a:solidFill>
                <a:latin typeface="Calibri"/>
                <a:ea typeface="Calibri"/>
                <a:cs typeface="Calibri"/>
              </a:rPr>
              <a:t>Observeren</a:t>
            </a:r>
          </a:p>
          <a:p>
            <a:pPr lvl="1">
              <a:spcBef>
                <a:spcPts val="600"/>
              </a:spcBef>
              <a:spcAft>
                <a:spcPts val="600"/>
              </a:spcAft>
            </a:pPr>
            <a:r>
              <a:rPr lang="nl-NL" sz="2400" i="1">
                <a:solidFill>
                  <a:srgbClr val="003469"/>
                </a:solidFill>
                <a:latin typeface="Calibri"/>
                <a:ea typeface="Calibri"/>
                <a:cs typeface="Calibri"/>
              </a:rPr>
              <a:t>Leiden deze (combinaties van) </a:t>
            </a:r>
            <a:r>
              <a:rPr lang="nl-NL" sz="2400" i="1" err="1">
                <a:solidFill>
                  <a:srgbClr val="003469"/>
                </a:solidFill>
                <a:latin typeface="Calibri"/>
                <a:ea typeface="Calibri"/>
                <a:cs typeface="Calibri"/>
              </a:rPr>
              <a:t>loose</a:t>
            </a:r>
            <a:r>
              <a:rPr lang="nl-NL" sz="2400" i="1" dirty="0">
                <a:solidFill>
                  <a:srgbClr val="003469"/>
                </a:solidFill>
                <a:latin typeface="Calibri"/>
                <a:ea typeface="Calibri"/>
                <a:cs typeface="Calibri"/>
              </a:rPr>
              <a:t> </a:t>
            </a:r>
            <a:r>
              <a:rPr lang="nl-NL" sz="2400" i="1" err="1">
                <a:solidFill>
                  <a:srgbClr val="003469"/>
                </a:solidFill>
                <a:latin typeface="Calibri"/>
                <a:ea typeface="Calibri"/>
                <a:cs typeface="Calibri"/>
              </a:rPr>
              <a:t>parts</a:t>
            </a:r>
            <a:r>
              <a:rPr lang="nl-NL" sz="2400" i="1">
                <a:solidFill>
                  <a:srgbClr val="003469"/>
                </a:solidFill>
                <a:latin typeface="Calibri"/>
                <a:ea typeface="Calibri"/>
                <a:cs typeface="Calibri"/>
              </a:rPr>
              <a:t> als vanzelfsprekend tot welbepaalde vormen van wiskundig spel (bv. </a:t>
            </a:r>
            <a:r>
              <a:rPr lang="nl-NL" sz="2400" i="1" err="1">
                <a:solidFill>
                  <a:srgbClr val="003469"/>
                </a:solidFill>
                <a:latin typeface="Calibri"/>
                <a:ea typeface="Calibri"/>
                <a:cs typeface="Calibri"/>
              </a:rPr>
              <a:t>seriëren</a:t>
            </a:r>
            <a:r>
              <a:rPr lang="nl-NL" sz="2400" i="1">
                <a:solidFill>
                  <a:srgbClr val="003469"/>
                </a:solidFill>
                <a:latin typeface="Calibri"/>
                <a:ea typeface="Calibri"/>
                <a:cs typeface="Calibri"/>
              </a:rPr>
              <a:t>, patronen vormen, …)? </a:t>
            </a:r>
          </a:p>
          <a:p>
            <a:pPr marL="342900" indent="-342900">
              <a:spcBef>
                <a:spcPts val="600"/>
              </a:spcBef>
              <a:spcAft>
                <a:spcPts val="600"/>
              </a:spcAft>
              <a:buFont typeface="Arial"/>
              <a:buChar char="•"/>
            </a:pPr>
            <a:r>
              <a:rPr lang="nl-NL" sz="2400" b="1" dirty="0">
                <a:solidFill>
                  <a:srgbClr val="003469"/>
                </a:solidFill>
                <a:latin typeface="Calibri"/>
                <a:ea typeface="Calibri"/>
                <a:cs typeface="Calibri"/>
              </a:rPr>
              <a:t>Samen nadenken</a:t>
            </a:r>
            <a:r>
              <a:rPr lang="nl-NL" sz="2400" dirty="0">
                <a:solidFill>
                  <a:srgbClr val="003469"/>
                </a:solidFill>
                <a:latin typeface="Calibri"/>
                <a:ea typeface="Calibri"/>
                <a:cs typeface="Calibri"/>
              </a:rPr>
              <a:t> over mogelijke impulsen (met aandacht voor agency)</a:t>
            </a:r>
          </a:p>
          <a:p>
            <a:pPr marL="342900" indent="-342900">
              <a:spcBef>
                <a:spcPts val="600"/>
              </a:spcBef>
              <a:spcAft>
                <a:spcPts val="600"/>
              </a:spcAft>
              <a:buFont typeface="Arial"/>
              <a:buChar char="•"/>
            </a:pPr>
            <a:r>
              <a:rPr lang="nl-NL" sz="2400" dirty="0">
                <a:solidFill>
                  <a:srgbClr val="003469"/>
                </a:solidFill>
                <a:latin typeface="Calibri"/>
                <a:ea typeface="Calibri"/>
                <a:cs typeface="Calibri"/>
              </a:rPr>
              <a:t>We leren van en met elkaar in een </a:t>
            </a:r>
            <a:r>
              <a:rPr lang="nl-NL" sz="2400" b="1" dirty="0">
                <a:solidFill>
                  <a:srgbClr val="003469"/>
                </a:solidFill>
                <a:latin typeface="Calibri"/>
                <a:ea typeface="Calibri"/>
                <a:cs typeface="Calibri"/>
              </a:rPr>
              <a:t>online professionele leergemeenschap </a:t>
            </a:r>
            <a:br>
              <a:rPr lang="nl-NL" sz="2400" b="1" dirty="0">
                <a:latin typeface="Calibri"/>
                <a:ea typeface="Calibri"/>
                <a:cs typeface="Calibri"/>
              </a:rPr>
            </a:br>
            <a:r>
              <a:rPr lang="nl-NL" sz="2400" b="1" dirty="0">
                <a:solidFill>
                  <a:srgbClr val="003469"/>
                </a:solidFill>
                <a:latin typeface="Calibri"/>
                <a:ea typeface="Calibri"/>
                <a:cs typeface="Calibri"/>
              </a:rPr>
              <a:t>(gesloten facebookgroep)</a:t>
            </a:r>
          </a:p>
          <a:p>
            <a:pPr marL="800100" lvl="1" indent="-342900">
              <a:spcBef>
                <a:spcPts val="600"/>
              </a:spcBef>
              <a:spcAft>
                <a:spcPts val="600"/>
              </a:spcAft>
              <a:buFont typeface="Arial"/>
              <a:buChar char="•"/>
            </a:pPr>
            <a:endParaRPr lang="nl-NL" sz="2400">
              <a:solidFill>
                <a:srgbClr val="003469"/>
              </a:solidFill>
              <a:latin typeface="Calibri"/>
              <a:ea typeface="Calibri"/>
              <a:cs typeface="Calibri"/>
            </a:endParaRPr>
          </a:p>
        </p:txBody>
      </p:sp>
      <p:sp>
        <p:nvSpPr>
          <p:cNvPr id="4" name="Tekstvak 3">
            <a:extLst>
              <a:ext uri="{FF2B5EF4-FFF2-40B4-BE49-F238E27FC236}">
                <a16:creationId xmlns:a16="http://schemas.microsoft.com/office/drawing/2014/main" id="{78C95F1E-F528-B272-AA63-849578788BF8}"/>
              </a:ext>
            </a:extLst>
          </p:cNvPr>
          <p:cNvSpPr txBox="1"/>
          <p:nvPr/>
        </p:nvSpPr>
        <p:spPr>
          <a:xfrm>
            <a:off x="581959" y="264459"/>
            <a:ext cx="7584141"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BE" sz="3200" b="1" dirty="0">
                <a:solidFill>
                  <a:srgbClr val="ABE1FA"/>
                </a:solidFill>
                <a:ea typeface="+mn-lt"/>
                <a:cs typeface="+mn-lt"/>
              </a:rPr>
              <a:t>Wat gaan we samen doen?</a:t>
            </a:r>
            <a:endParaRPr lang="nl-NL" dirty="0">
              <a:ea typeface="+mn-lt"/>
              <a:cs typeface="+mn-lt"/>
            </a:endParaRPr>
          </a:p>
        </p:txBody>
      </p:sp>
    </p:spTree>
    <p:extLst>
      <p:ext uri="{BB962C8B-B14F-4D97-AF65-F5344CB8AC3E}">
        <p14:creationId xmlns:p14="http://schemas.microsoft.com/office/powerpoint/2010/main" val="11313984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afgeronde hoeken 1">
            <a:extLst>
              <a:ext uri="{FF2B5EF4-FFF2-40B4-BE49-F238E27FC236}">
                <a16:creationId xmlns:a16="http://schemas.microsoft.com/office/drawing/2014/main" id="{22C21BD6-C93F-459F-B6BD-0C0B168B28DC}"/>
              </a:ext>
            </a:extLst>
          </p:cNvPr>
          <p:cNvSpPr/>
          <p:nvPr/>
        </p:nvSpPr>
        <p:spPr>
          <a:xfrm>
            <a:off x="221943" y="1020932"/>
            <a:ext cx="11748115" cy="5566301"/>
          </a:xfrm>
          <a:prstGeom prst="roundRect">
            <a:avLst>
              <a:gd name="adj" fmla="val 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Bef>
                <a:spcPts val="600"/>
              </a:spcBef>
              <a:spcAft>
                <a:spcPts val="600"/>
              </a:spcAft>
              <a:buClr>
                <a:srgbClr val="E00049"/>
              </a:buClr>
            </a:pPr>
            <a:endParaRPr lang="nl-BE" sz="2400" b="1">
              <a:solidFill>
                <a:srgbClr val="E00049"/>
              </a:solidFill>
              <a:latin typeface="Corbel" panose="020B0503020204020204" pitchFamily="34" charset="0"/>
            </a:endParaRPr>
          </a:p>
        </p:txBody>
      </p:sp>
      <p:sp>
        <p:nvSpPr>
          <p:cNvPr id="3" name="Tekstvak 2">
            <a:extLst>
              <a:ext uri="{FF2B5EF4-FFF2-40B4-BE49-F238E27FC236}">
                <a16:creationId xmlns:a16="http://schemas.microsoft.com/office/drawing/2014/main" id="{ADA729CA-397A-4198-B0AD-7AE09EAFA405}"/>
              </a:ext>
            </a:extLst>
          </p:cNvPr>
          <p:cNvSpPr txBox="1"/>
          <p:nvPr/>
        </p:nvSpPr>
        <p:spPr>
          <a:xfrm>
            <a:off x="523680" y="1364506"/>
            <a:ext cx="11048261" cy="3970318"/>
          </a:xfrm>
          <a:prstGeom prst="rect">
            <a:avLst/>
          </a:prstGeom>
          <a:noFill/>
        </p:spPr>
        <p:txBody>
          <a:bodyPr wrap="square" lIns="91440" tIns="45720" rIns="91440" bIns="45720" rtlCol="0" anchor="t">
            <a:spAutoFit/>
          </a:bodyPr>
          <a:lstStyle/>
          <a:p>
            <a:pPr>
              <a:spcBef>
                <a:spcPts val="600"/>
              </a:spcBef>
              <a:spcAft>
                <a:spcPts val="600"/>
              </a:spcAft>
            </a:pPr>
            <a:r>
              <a:rPr lang="nl-NL" sz="2400" b="1" dirty="0">
                <a:solidFill>
                  <a:srgbClr val="003469"/>
                </a:solidFill>
                <a:latin typeface="Calibri"/>
                <a:cs typeface="Calibri" panose="020F0502020204030204"/>
              </a:rPr>
              <a:t>Voor wie?</a:t>
            </a:r>
            <a:endParaRPr lang="nl-NL" sz="2400" b="1" dirty="0">
              <a:solidFill>
                <a:srgbClr val="E00049"/>
              </a:solidFill>
              <a:latin typeface="Calibri"/>
              <a:cs typeface="Calibri" panose="020F0502020204030204"/>
            </a:endParaRPr>
          </a:p>
          <a:p>
            <a:pPr marL="457200" indent="-457200">
              <a:spcBef>
                <a:spcPts val="600"/>
              </a:spcBef>
              <a:spcAft>
                <a:spcPts val="600"/>
              </a:spcAft>
              <a:buFont typeface="Arial"/>
              <a:buChar char="•"/>
            </a:pPr>
            <a:r>
              <a:rPr lang="nl-NL" sz="2400" dirty="0">
                <a:cs typeface="Calibri"/>
              </a:rPr>
              <a:t>Deelnemers aan het onderzoek 'Uitdagen tot spontaan wiskunde spelen':</a:t>
            </a:r>
            <a:br>
              <a:rPr lang="nl-NL" sz="2400" dirty="0">
                <a:cs typeface="Calibri"/>
              </a:rPr>
            </a:br>
            <a:r>
              <a:rPr lang="nl-NL" sz="2400" dirty="0">
                <a:cs typeface="Calibri"/>
              </a:rPr>
              <a:t>studenten</a:t>
            </a:r>
            <a:r>
              <a:rPr lang="nl-NL" sz="2400" dirty="0">
                <a:solidFill>
                  <a:srgbClr val="003469"/>
                </a:solidFill>
                <a:latin typeface="Calibri"/>
                <a:cs typeface="Calibri"/>
              </a:rPr>
              <a:t>,</a:t>
            </a:r>
            <a:r>
              <a:rPr lang="nl-NL" sz="2400" dirty="0">
                <a:solidFill>
                  <a:srgbClr val="003469"/>
                </a:solidFill>
                <a:latin typeface="Calibri"/>
                <a:ea typeface="Calibri"/>
                <a:cs typeface="Calibri"/>
              </a:rPr>
              <a:t> mentoren en kleuterleerkrachten</a:t>
            </a:r>
          </a:p>
          <a:p>
            <a:pPr>
              <a:spcBef>
                <a:spcPts val="600"/>
              </a:spcBef>
              <a:spcAft>
                <a:spcPts val="600"/>
              </a:spcAft>
            </a:pPr>
            <a:r>
              <a:rPr lang="nl-NL" sz="2400" b="1" dirty="0">
                <a:solidFill>
                  <a:srgbClr val="003469"/>
                </a:solidFill>
                <a:latin typeface="Calibri"/>
                <a:cs typeface="Calibri"/>
              </a:rPr>
              <a:t>Wat</a:t>
            </a:r>
            <a:endParaRPr lang="nl-NL" sz="2400" dirty="0">
              <a:solidFill>
                <a:srgbClr val="003469"/>
              </a:solidFill>
              <a:latin typeface="Calibri"/>
              <a:cs typeface="Calibri"/>
            </a:endParaRPr>
          </a:p>
          <a:p>
            <a:pPr marL="457200" indent="-457200">
              <a:spcBef>
                <a:spcPts val="600"/>
              </a:spcBef>
              <a:spcAft>
                <a:spcPts val="600"/>
              </a:spcAft>
              <a:buFont typeface="Arial,Sans-Serif"/>
              <a:buChar char="•"/>
            </a:pPr>
            <a:r>
              <a:rPr lang="nl-NL" sz="2400" dirty="0">
                <a:solidFill>
                  <a:srgbClr val="003469"/>
                </a:solidFill>
                <a:latin typeface="Calibri"/>
                <a:cs typeface="Calibri"/>
              </a:rPr>
              <a:t>Vorming</a:t>
            </a:r>
            <a:r>
              <a:rPr lang="nl-NL" sz="2400" dirty="0">
                <a:solidFill>
                  <a:srgbClr val="003469"/>
                </a:solidFill>
                <a:latin typeface="Calibri"/>
                <a:ea typeface="Calibri"/>
                <a:cs typeface="Calibri"/>
              </a:rPr>
              <a:t> (inhoud) en zelf spelen (workshop)</a:t>
            </a:r>
          </a:p>
          <a:p>
            <a:pPr>
              <a:spcBef>
                <a:spcPts val="600"/>
              </a:spcBef>
              <a:spcAft>
                <a:spcPts val="600"/>
              </a:spcAft>
            </a:pPr>
            <a:r>
              <a:rPr lang="nl-NL" sz="2400" b="1" dirty="0">
                <a:solidFill>
                  <a:srgbClr val="003469"/>
                </a:solidFill>
                <a:latin typeface="Calibri"/>
                <a:ea typeface="Calibri"/>
                <a:cs typeface="Calibri"/>
              </a:rPr>
              <a:t>Wanneer</a:t>
            </a:r>
          </a:p>
          <a:p>
            <a:pPr marL="457200" indent="-457200">
              <a:spcBef>
                <a:spcPts val="600"/>
              </a:spcBef>
              <a:spcAft>
                <a:spcPts val="600"/>
              </a:spcAft>
              <a:buFont typeface="Arial"/>
              <a:buChar char="•"/>
            </a:pPr>
            <a:r>
              <a:rPr lang="nl-NL" sz="2400" u="sng" dirty="0">
                <a:solidFill>
                  <a:srgbClr val="003469"/>
                </a:solidFill>
                <a:latin typeface="Calibri"/>
                <a:cs typeface="Calibri"/>
              </a:rPr>
              <a:t>Campus Diepenbeek</a:t>
            </a:r>
            <a:r>
              <a:rPr lang="nl-NL" sz="2400" dirty="0">
                <a:solidFill>
                  <a:srgbClr val="003469"/>
                </a:solidFill>
                <a:latin typeface="Calibri"/>
                <a:cs typeface="Calibri"/>
              </a:rPr>
              <a:t>: </a:t>
            </a:r>
            <a:r>
              <a:rPr lang="nl-NL" sz="2400" b="1" dirty="0">
                <a:solidFill>
                  <a:srgbClr val="E00049"/>
                </a:solidFill>
                <a:latin typeface="Calibri"/>
                <a:cs typeface="Calibri"/>
              </a:rPr>
              <a:t>woensdag 15 november: 14u tot 17u</a:t>
            </a:r>
            <a:r>
              <a:rPr lang="nl-NL" sz="2400" dirty="0">
                <a:solidFill>
                  <a:srgbClr val="003469"/>
                </a:solidFill>
                <a:latin typeface="Calibri"/>
                <a:cs typeface="Calibri"/>
              </a:rPr>
              <a:t> (3 uur, met workshop)</a:t>
            </a:r>
            <a:endParaRPr lang="nl-NL" sz="2400" dirty="0">
              <a:cs typeface="Calibri" panose="020F0502020204030204"/>
            </a:endParaRPr>
          </a:p>
          <a:p>
            <a:pPr marL="457200" indent="-457200">
              <a:spcBef>
                <a:spcPts val="600"/>
              </a:spcBef>
              <a:spcAft>
                <a:spcPts val="600"/>
              </a:spcAft>
              <a:buFont typeface="Arial"/>
              <a:buChar char="•"/>
            </a:pPr>
            <a:r>
              <a:rPr lang="nl-NL" sz="2400" u="sng" dirty="0">
                <a:solidFill>
                  <a:srgbClr val="003469"/>
                </a:solidFill>
                <a:latin typeface="Calibri"/>
                <a:ea typeface="Calibri"/>
                <a:cs typeface="Calibri"/>
              </a:rPr>
              <a:t>Online</a:t>
            </a:r>
            <a:r>
              <a:rPr lang="nl-NL" sz="2400" dirty="0">
                <a:solidFill>
                  <a:srgbClr val="003469"/>
                </a:solidFill>
                <a:latin typeface="Calibri"/>
                <a:ea typeface="Calibri"/>
                <a:cs typeface="Calibri"/>
              </a:rPr>
              <a:t>: </a:t>
            </a:r>
            <a:r>
              <a:rPr lang="nl-NL" sz="2400" b="1" dirty="0">
                <a:solidFill>
                  <a:srgbClr val="E00049"/>
                </a:solidFill>
                <a:latin typeface="Calibri"/>
                <a:ea typeface="Calibri"/>
                <a:cs typeface="Calibri"/>
              </a:rPr>
              <a:t>donderdag 16 november: 19u tot 21u</a:t>
            </a:r>
            <a:r>
              <a:rPr lang="nl-NL" sz="2400" dirty="0">
                <a:solidFill>
                  <a:srgbClr val="003469"/>
                </a:solidFill>
                <a:latin typeface="Calibri"/>
                <a:ea typeface="Calibri"/>
                <a:cs typeface="Calibri"/>
              </a:rPr>
              <a:t> (2 uur, zonder workshop)</a:t>
            </a:r>
          </a:p>
        </p:txBody>
      </p:sp>
      <p:sp>
        <p:nvSpPr>
          <p:cNvPr id="4" name="Tekstvak 3">
            <a:extLst>
              <a:ext uri="{FF2B5EF4-FFF2-40B4-BE49-F238E27FC236}">
                <a16:creationId xmlns:a16="http://schemas.microsoft.com/office/drawing/2014/main" id="{78C95F1E-F528-B272-AA63-849578788BF8}"/>
              </a:ext>
            </a:extLst>
          </p:cNvPr>
          <p:cNvSpPr txBox="1"/>
          <p:nvPr/>
        </p:nvSpPr>
        <p:spPr>
          <a:xfrm>
            <a:off x="581959" y="264459"/>
            <a:ext cx="11175066"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BE" sz="2800" b="1" dirty="0">
                <a:solidFill>
                  <a:srgbClr val="ABE1FA"/>
                </a:solidFill>
                <a:ea typeface="+mn-lt"/>
                <a:cs typeface="+mn-lt"/>
              </a:rPr>
              <a:t>Vorming Loose </a:t>
            </a:r>
            <a:r>
              <a:rPr lang="nl-BE" sz="2800" b="1" err="1">
                <a:solidFill>
                  <a:srgbClr val="ABE1FA"/>
                </a:solidFill>
                <a:ea typeface="+mn-lt"/>
                <a:cs typeface="+mn-lt"/>
              </a:rPr>
              <a:t>Parts</a:t>
            </a:r>
            <a:r>
              <a:rPr lang="nl-BE" sz="2800" b="1" dirty="0">
                <a:solidFill>
                  <a:srgbClr val="ABE1FA"/>
                </a:solidFill>
                <a:ea typeface="+mn-lt"/>
                <a:cs typeface="+mn-lt"/>
              </a:rPr>
              <a:t> en wiskunde: uitdagen tot spontaan wiskunde spelen</a:t>
            </a:r>
          </a:p>
        </p:txBody>
      </p:sp>
    </p:spTree>
    <p:extLst>
      <p:ext uri="{BB962C8B-B14F-4D97-AF65-F5344CB8AC3E}">
        <p14:creationId xmlns:p14="http://schemas.microsoft.com/office/powerpoint/2010/main" val="2678797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afgeronde hoeken 1">
            <a:extLst>
              <a:ext uri="{FF2B5EF4-FFF2-40B4-BE49-F238E27FC236}">
                <a16:creationId xmlns:a16="http://schemas.microsoft.com/office/drawing/2014/main" id="{22C21BD6-C93F-459F-B6BD-0C0B168B28DC}"/>
              </a:ext>
            </a:extLst>
          </p:cNvPr>
          <p:cNvSpPr/>
          <p:nvPr/>
        </p:nvSpPr>
        <p:spPr>
          <a:xfrm>
            <a:off x="221943" y="1020932"/>
            <a:ext cx="11748115" cy="5566301"/>
          </a:xfrm>
          <a:prstGeom prst="roundRect">
            <a:avLst>
              <a:gd name="adj" fmla="val 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Bef>
                <a:spcPts val="600"/>
              </a:spcBef>
              <a:spcAft>
                <a:spcPts val="600"/>
              </a:spcAft>
              <a:buClr>
                <a:srgbClr val="E00049"/>
              </a:buClr>
            </a:pPr>
            <a:endParaRPr lang="nl-BE" sz="2400" b="1">
              <a:solidFill>
                <a:srgbClr val="E00049"/>
              </a:solidFill>
              <a:latin typeface="Corbel" panose="020B0503020204020204" pitchFamily="34" charset="0"/>
            </a:endParaRPr>
          </a:p>
        </p:txBody>
      </p:sp>
      <p:sp>
        <p:nvSpPr>
          <p:cNvPr id="3" name="Tekstvak 2">
            <a:extLst>
              <a:ext uri="{FF2B5EF4-FFF2-40B4-BE49-F238E27FC236}">
                <a16:creationId xmlns:a16="http://schemas.microsoft.com/office/drawing/2014/main" id="{ADA729CA-397A-4198-B0AD-7AE09EAFA405}"/>
              </a:ext>
            </a:extLst>
          </p:cNvPr>
          <p:cNvSpPr txBox="1"/>
          <p:nvPr/>
        </p:nvSpPr>
        <p:spPr>
          <a:xfrm>
            <a:off x="523680" y="1364506"/>
            <a:ext cx="11048261" cy="3385542"/>
          </a:xfrm>
          <a:prstGeom prst="rect">
            <a:avLst/>
          </a:prstGeom>
          <a:noFill/>
        </p:spPr>
        <p:txBody>
          <a:bodyPr wrap="square" lIns="91440" tIns="45720" rIns="91440" bIns="45720" rtlCol="0" anchor="t">
            <a:spAutoFit/>
          </a:bodyPr>
          <a:lstStyle/>
          <a:p>
            <a:pPr>
              <a:spcBef>
                <a:spcPts val="600"/>
              </a:spcBef>
              <a:spcAft>
                <a:spcPts val="600"/>
              </a:spcAft>
            </a:pPr>
            <a:r>
              <a:rPr lang="nl-NL" sz="2800" b="1" dirty="0">
                <a:solidFill>
                  <a:srgbClr val="003469"/>
                </a:solidFill>
                <a:latin typeface="Calibri"/>
                <a:cs typeface="Calibri" panose="020F0502020204030204"/>
              </a:rPr>
              <a:t>Even aftoetsen</a:t>
            </a:r>
            <a:endParaRPr lang="nl-NL"/>
          </a:p>
          <a:p>
            <a:pPr marL="457200" indent="-457200">
              <a:spcBef>
                <a:spcPts val="600"/>
              </a:spcBef>
              <a:spcAft>
                <a:spcPts val="600"/>
              </a:spcAft>
              <a:buFont typeface="Arial"/>
              <a:buChar char="•"/>
            </a:pPr>
            <a:r>
              <a:rPr lang="nl-NL" sz="2800" i="1" dirty="0">
                <a:solidFill>
                  <a:srgbClr val="003469"/>
                </a:solidFill>
                <a:latin typeface="Calibri"/>
                <a:cs typeface="Calibri" panose="020F0502020204030204"/>
              </a:rPr>
              <a:t>Is er iemand voor wie een (gesloten) FB-groep een drempel is?</a:t>
            </a:r>
            <a:endParaRPr lang="nl-NL" i="1" dirty="0">
              <a:solidFill>
                <a:srgbClr val="003469"/>
              </a:solidFill>
              <a:cs typeface="Calibri"/>
            </a:endParaRPr>
          </a:p>
          <a:p>
            <a:pPr marL="457200" indent="-457200">
              <a:spcBef>
                <a:spcPts val="600"/>
              </a:spcBef>
              <a:spcAft>
                <a:spcPts val="600"/>
              </a:spcAft>
              <a:buFont typeface="Arial"/>
              <a:buChar char="•"/>
            </a:pPr>
            <a:r>
              <a:rPr lang="nl-NL" sz="2800" i="1" dirty="0">
                <a:solidFill>
                  <a:srgbClr val="003469"/>
                </a:solidFill>
                <a:latin typeface="Calibri"/>
                <a:ea typeface="Calibri"/>
                <a:cs typeface="Calibri"/>
              </a:rPr>
              <a:t>Is het haalbaar voor jullie om 1/week naar de FB-groep te kijken?</a:t>
            </a:r>
          </a:p>
          <a:p>
            <a:pPr marL="457200" indent="-457200">
              <a:spcBef>
                <a:spcPts val="600"/>
              </a:spcBef>
              <a:spcAft>
                <a:spcPts val="600"/>
              </a:spcAft>
              <a:buFont typeface="Arial"/>
              <a:buChar char="•"/>
            </a:pPr>
            <a:r>
              <a:rPr lang="nl-NL" sz="2800" i="1" dirty="0">
                <a:solidFill>
                  <a:srgbClr val="003469"/>
                </a:solidFill>
                <a:latin typeface="Calibri"/>
                <a:ea typeface="Calibri"/>
                <a:cs typeface="Calibri"/>
              </a:rPr>
              <a:t>Zijn er nog vragen?</a:t>
            </a:r>
          </a:p>
          <a:p>
            <a:pPr>
              <a:spcBef>
                <a:spcPts val="600"/>
              </a:spcBef>
              <a:spcAft>
                <a:spcPts val="600"/>
              </a:spcAft>
            </a:pPr>
            <a:endParaRPr lang="nl-NL" sz="2800" dirty="0">
              <a:solidFill>
                <a:srgbClr val="003469"/>
              </a:solidFill>
              <a:latin typeface="Calibri"/>
              <a:ea typeface="Calibri"/>
              <a:cs typeface="Calibri"/>
            </a:endParaRPr>
          </a:p>
          <a:p>
            <a:pPr marL="800100" lvl="1" indent="-342900">
              <a:spcBef>
                <a:spcPts val="600"/>
              </a:spcBef>
              <a:spcAft>
                <a:spcPts val="600"/>
              </a:spcAft>
              <a:buFont typeface="Arial"/>
              <a:buChar char="•"/>
            </a:pPr>
            <a:endParaRPr lang="nl-NL" sz="2400">
              <a:solidFill>
                <a:srgbClr val="003469"/>
              </a:solidFill>
              <a:latin typeface="Calibri"/>
              <a:ea typeface="Calibri"/>
              <a:cs typeface="Calibri"/>
            </a:endParaRPr>
          </a:p>
        </p:txBody>
      </p:sp>
      <p:sp>
        <p:nvSpPr>
          <p:cNvPr id="4" name="Tekstvak 3">
            <a:extLst>
              <a:ext uri="{FF2B5EF4-FFF2-40B4-BE49-F238E27FC236}">
                <a16:creationId xmlns:a16="http://schemas.microsoft.com/office/drawing/2014/main" id="{78C95F1E-F528-B272-AA63-849578788BF8}"/>
              </a:ext>
            </a:extLst>
          </p:cNvPr>
          <p:cNvSpPr txBox="1"/>
          <p:nvPr/>
        </p:nvSpPr>
        <p:spPr>
          <a:xfrm>
            <a:off x="581959" y="264459"/>
            <a:ext cx="7584141"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BE" sz="3200" b="1" dirty="0">
                <a:solidFill>
                  <a:srgbClr val="ABE1FA"/>
                </a:solidFill>
                <a:ea typeface="+mn-lt"/>
                <a:cs typeface="+mn-lt"/>
              </a:rPr>
              <a:t>Gesloten FB-groep</a:t>
            </a:r>
          </a:p>
        </p:txBody>
      </p:sp>
    </p:spTree>
    <p:extLst>
      <p:ext uri="{BB962C8B-B14F-4D97-AF65-F5344CB8AC3E}">
        <p14:creationId xmlns:p14="http://schemas.microsoft.com/office/powerpoint/2010/main" val="23635612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F8CEA18-6C5B-4FA8-928B-E3F9DB3EB78C}"/>
              </a:ext>
            </a:extLst>
          </p:cNvPr>
          <p:cNvSpPr>
            <a:spLocks noGrp="1"/>
          </p:cNvSpPr>
          <p:nvPr>
            <p:ph type="ctrTitle"/>
          </p:nvPr>
        </p:nvSpPr>
        <p:spPr>
          <a:xfrm>
            <a:off x="5447835" y="1841952"/>
            <a:ext cx="6267915" cy="2993042"/>
          </a:xfrm>
        </p:spPr>
        <p:txBody>
          <a:bodyPr anchor="ctr">
            <a:normAutofit fontScale="90000"/>
          </a:bodyPr>
          <a:lstStyle/>
          <a:p>
            <a:r>
              <a:rPr lang="nl-BE" sz="5400" b="1" dirty="0">
                <a:solidFill>
                  <a:schemeClr val="bg1"/>
                </a:solidFill>
                <a:latin typeface="Corbel"/>
              </a:rPr>
              <a:t>Dank je wel!</a:t>
            </a:r>
            <a:br>
              <a:rPr lang="nl-BE" sz="4400" b="1" dirty="0">
                <a:latin typeface="Corbel"/>
              </a:rPr>
            </a:br>
            <a:br>
              <a:rPr lang="nl-BE" sz="2000" dirty="0">
                <a:latin typeface="Corbel"/>
              </a:rPr>
            </a:br>
            <a:r>
              <a:rPr lang="nl-BE" sz="2000" dirty="0">
                <a:solidFill>
                  <a:schemeClr val="bg1"/>
                </a:solidFill>
                <a:ea typeface="+mj-lt"/>
                <a:cs typeface="+mj-lt"/>
              </a:rPr>
              <a:t>Wil je meer weten </a:t>
            </a:r>
            <a:br>
              <a:rPr lang="nl-BE" sz="2000" dirty="0">
                <a:solidFill>
                  <a:schemeClr val="bg1"/>
                </a:solidFill>
                <a:ea typeface="+mj-lt"/>
                <a:cs typeface="+mj-lt"/>
              </a:rPr>
            </a:br>
            <a:r>
              <a:rPr lang="nl-BE" sz="2000" dirty="0">
                <a:solidFill>
                  <a:schemeClr val="bg1"/>
                </a:solidFill>
                <a:ea typeface="+mj-lt"/>
                <a:cs typeface="+mj-lt"/>
              </a:rPr>
              <a:t>en/of samen met je student </a:t>
            </a:r>
            <a:br>
              <a:rPr lang="nl-BE" sz="2000" dirty="0">
                <a:solidFill>
                  <a:schemeClr val="bg1"/>
                </a:solidFill>
                <a:ea typeface="+mj-lt"/>
                <a:cs typeface="+mj-lt"/>
              </a:rPr>
            </a:br>
            <a:r>
              <a:rPr lang="nl-BE" sz="2000" dirty="0">
                <a:solidFill>
                  <a:schemeClr val="bg1"/>
                </a:solidFill>
                <a:ea typeface="+mj-lt"/>
                <a:cs typeface="+mj-lt"/>
              </a:rPr>
              <a:t>deelnemen aan het onderzoek? </a:t>
            </a:r>
            <a:br>
              <a:rPr lang="nl-BE" sz="2000" dirty="0">
                <a:solidFill>
                  <a:schemeClr val="bg1"/>
                </a:solidFill>
                <a:ea typeface="+mj-lt"/>
                <a:cs typeface="+mj-lt"/>
              </a:rPr>
            </a:br>
            <a:br>
              <a:rPr lang="nl-BE" sz="2000" dirty="0">
                <a:solidFill>
                  <a:schemeClr val="bg1"/>
                </a:solidFill>
                <a:ea typeface="+mj-lt"/>
                <a:cs typeface="+mj-lt"/>
              </a:rPr>
            </a:br>
            <a:br>
              <a:rPr lang="nl-BE" sz="2000" dirty="0">
                <a:solidFill>
                  <a:schemeClr val="bg1"/>
                </a:solidFill>
                <a:ea typeface="+mj-lt"/>
                <a:cs typeface="+mj-lt"/>
              </a:rPr>
            </a:br>
            <a:br>
              <a:rPr lang="nl-BE" sz="2000" dirty="0">
                <a:solidFill>
                  <a:schemeClr val="bg1"/>
                </a:solidFill>
                <a:ea typeface="+mj-lt"/>
                <a:cs typeface="+mj-lt"/>
              </a:rPr>
            </a:br>
            <a:br>
              <a:rPr lang="nl-BE" sz="2000" dirty="0">
                <a:solidFill>
                  <a:schemeClr val="bg1"/>
                </a:solidFill>
                <a:ea typeface="+mj-lt"/>
                <a:cs typeface="+mj-lt"/>
              </a:rPr>
            </a:br>
            <a:r>
              <a:rPr lang="nl-BE" sz="2000" dirty="0">
                <a:solidFill>
                  <a:schemeClr val="bg1"/>
                </a:solidFill>
                <a:ea typeface="+mj-lt"/>
                <a:cs typeface="+mj-lt"/>
              </a:rPr>
              <a:t>Mail dan spoedig naar</a:t>
            </a:r>
            <a:br>
              <a:rPr lang="nl-BE" sz="2000" dirty="0">
                <a:solidFill>
                  <a:schemeClr val="bg1"/>
                </a:solidFill>
                <a:ea typeface="+mj-lt"/>
                <a:cs typeface="+mj-lt"/>
              </a:rPr>
            </a:br>
            <a:r>
              <a:rPr lang="nl-BE" sz="2000" dirty="0">
                <a:solidFill>
                  <a:schemeClr val="bg1"/>
                </a:solidFill>
                <a:ea typeface="+mj-lt"/>
                <a:cs typeface="+mj-lt"/>
              </a:rPr>
              <a:t>leen.remans@ucll.be</a:t>
            </a:r>
            <a:br>
              <a:rPr lang="nl-BE" sz="2000" dirty="0">
                <a:solidFill>
                  <a:schemeClr val="bg1"/>
                </a:solidFill>
                <a:ea typeface="+mj-lt"/>
                <a:cs typeface="+mj-lt"/>
              </a:rPr>
            </a:br>
            <a:r>
              <a:rPr lang="nl-BE" sz="2000" dirty="0">
                <a:solidFill>
                  <a:schemeClr val="bg1"/>
                </a:solidFill>
                <a:ea typeface="+mj-lt"/>
                <a:cs typeface="+mj-lt"/>
              </a:rPr>
              <a:t>hilde.stroobants@ucll.be</a:t>
            </a:r>
            <a:endParaRPr lang="nl-NL" dirty="0">
              <a:solidFill>
                <a:schemeClr val="bg1"/>
              </a:solidFill>
              <a:ea typeface="+mj-lt"/>
              <a:cs typeface="+mj-lt"/>
            </a:endParaRPr>
          </a:p>
        </p:txBody>
      </p:sp>
      <p:pic>
        <p:nvPicPr>
          <p:cNvPr id="4" name="Graphic 3" descr="Mannelijke programmeur silhouet">
            <a:extLst>
              <a:ext uri="{FF2B5EF4-FFF2-40B4-BE49-F238E27FC236}">
                <a16:creationId xmlns:a16="http://schemas.microsoft.com/office/drawing/2014/main" id="{DA9DBA02-C7E9-5653-5882-B0DEC67E0A1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158034" y="3968268"/>
            <a:ext cx="1188244" cy="1188244"/>
          </a:xfrm>
          <a:prstGeom prst="rect">
            <a:avLst/>
          </a:prstGeom>
        </p:spPr>
      </p:pic>
      <p:pic>
        <p:nvPicPr>
          <p:cNvPr id="5" name="Afbeelding 4" descr="20230516_112532.jpg">
            <a:extLst>
              <a:ext uri="{FF2B5EF4-FFF2-40B4-BE49-F238E27FC236}">
                <a16:creationId xmlns:a16="http://schemas.microsoft.com/office/drawing/2014/main" id="{D35EC8E6-CC8D-E78B-35A0-D144FC946969}"/>
              </a:ext>
            </a:extLst>
          </p:cNvPr>
          <p:cNvPicPr>
            <a:picLocks noChangeAspect="1"/>
          </p:cNvPicPr>
          <p:nvPr/>
        </p:nvPicPr>
        <p:blipFill rotWithShape="1">
          <a:blip r:embed="rId5"/>
          <a:srcRect t="8289" r="258" b="8017"/>
          <a:stretch/>
        </p:blipFill>
        <p:spPr>
          <a:xfrm>
            <a:off x="-57" y="2775"/>
            <a:ext cx="4602133" cy="6857830"/>
          </a:xfrm>
          <a:prstGeom prst="rect">
            <a:avLst/>
          </a:prstGeom>
        </p:spPr>
      </p:pic>
    </p:spTree>
    <p:extLst>
      <p:ext uri="{BB962C8B-B14F-4D97-AF65-F5344CB8AC3E}">
        <p14:creationId xmlns:p14="http://schemas.microsoft.com/office/powerpoint/2010/main" val="31003826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afgeronde hoeken 1">
            <a:extLst>
              <a:ext uri="{FF2B5EF4-FFF2-40B4-BE49-F238E27FC236}">
                <a16:creationId xmlns:a16="http://schemas.microsoft.com/office/drawing/2014/main" id="{22C21BD6-C93F-459F-B6BD-0C0B168B28DC}"/>
              </a:ext>
            </a:extLst>
          </p:cNvPr>
          <p:cNvSpPr/>
          <p:nvPr/>
        </p:nvSpPr>
        <p:spPr>
          <a:xfrm>
            <a:off x="221943" y="1020932"/>
            <a:ext cx="11748115" cy="5566301"/>
          </a:xfrm>
          <a:prstGeom prst="roundRect">
            <a:avLst>
              <a:gd name="adj" fmla="val 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Bef>
                <a:spcPts val="600"/>
              </a:spcBef>
              <a:spcAft>
                <a:spcPts val="600"/>
              </a:spcAft>
              <a:buClr>
                <a:srgbClr val="E00049"/>
              </a:buClr>
            </a:pPr>
            <a:endParaRPr lang="nl-BE" sz="2400" b="1">
              <a:solidFill>
                <a:srgbClr val="E00049"/>
              </a:solidFill>
              <a:latin typeface="Corbel" panose="020B0503020204020204" pitchFamily="34" charset="0"/>
            </a:endParaRPr>
          </a:p>
        </p:txBody>
      </p:sp>
      <p:sp>
        <p:nvSpPr>
          <p:cNvPr id="3" name="Tekstvak 2">
            <a:extLst>
              <a:ext uri="{FF2B5EF4-FFF2-40B4-BE49-F238E27FC236}">
                <a16:creationId xmlns:a16="http://schemas.microsoft.com/office/drawing/2014/main" id="{ADA729CA-397A-4198-B0AD-7AE09EAFA405}"/>
              </a:ext>
            </a:extLst>
          </p:cNvPr>
          <p:cNvSpPr txBox="1"/>
          <p:nvPr/>
        </p:nvSpPr>
        <p:spPr>
          <a:xfrm>
            <a:off x="575974" y="1185212"/>
            <a:ext cx="11048261" cy="1046440"/>
          </a:xfrm>
          <a:prstGeom prst="rect">
            <a:avLst/>
          </a:prstGeom>
          <a:noFill/>
        </p:spPr>
        <p:txBody>
          <a:bodyPr wrap="square" lIns="91440" tIns="45720" rIns="91440" bIns="45720" rtlCol="0" anchor="t">
            <a:spAutoFit/>
          </a:bodyPr>
          <a:lstStyle/>
          <a:p>
            <a:pPr>
              <a:spcBef>
                <a:spcPts val="600"/>
              </a:spcBef>
              <a:spcAft>
                <a:spcPts val="600"/>
              </a:spcAft>
            </a:pPr>
            <a:r>
              <a:rPr lang="nl-NL" sz="2800" b="1">
                <a:solidFill>
                  <a:srgbClr val="E00049"/>
                </a:solidFill>
                <a:cs typeface="Calibri" panose="020F0502020204030204"/>
              </a:rPr>
              <a:t>Actueel</a:t>
            </a:r>
            <a:endParaRPr lang="nl-BE" sz="3200" b="1">
              <a:solidFill>
                <a:srgbClr val="ABE1FA"/>
              </a:solidFill>
              <a:latin typeface="Corbel" panose="020B0503020204020204" pitchFamily="34" charset="0"/>
              <a:ea typeface="Calibri" panose="020F0502020204030204"/>
              <a:cs typeface="Calibri" panose="020F0502020204030204"/>
            </a:endParaRPr>
          </a:p>
          <a:p>
            <a:pPr>
              <a:spcBef>
                <a:spcPts val="600"/>
              </a:spcBef>
              <a:spcAft>
                <a:spcPts val="600"/>
              </a:spcAft>
            </a:pPr>
            <a:r>
              <a:rPr lang="nl-NL" sz="2400">
                <a:ea typeface="Calibri" panose="020F0502020204030204"/>
                <a:cs typeface="Calibri" panose="020F0502020204030204"/>
              </a:rPr>
              <a:t>                </a:t>
            </a:r>
            <a:r>
              <a:rPr lang="nl-NL" sz="2400" i="1">
                <a:ea typeface="Calibri" panose="020F0502020204030204"/>
                <a:cs typeface="Calibri" panose="020F0502020204030204"/>
              </a:rPr>
              <a:t>In welke vorm komt wiskunde best aan bod in het kleuteronderwijs?</a:t>
            </a:r>
            <a:endParaRPr lang="nl-NL" i="1"/>
          </a:p>
        </p:txBody>
      </p:sp>
      <p:sp>
        <p:nvSpPr>
          <p:cNvPr id="4" name="Tekstvak 3">
            <a:extLst>
              <a:ext uri="{FF2B5EF4-FFF2-40B4-BE49-F238E27FC236}">
                <a16:creationId xmlns:a16="http://schemas.microsoft.com/office/drawing/2014/main" id="{78C95F1E-F528-B272-AA63-849578788BF8}"/>
              </a:ext>
            </a:extLst>
          </p:cNvPr>
          <p:cNvSpPr txBox="1"/>
          <p:nvPr/>
        </p:nvSpPr>
        <p:spPr>
          <a:xfrm>
            <a:off x="581959" y="264459"/>
            <a:ext cx="7584141"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BE" sz="3200" b="1" dirty="0">
                <a:solidFill>
                  <a:srgbClr val="ABE1FA"/>
                </a:solidFill>
                <a:ea typeface="+mn-lt"/>
                <a:cs typeface="+mn-lt"/>
              </a:rPr>
              <a:t>Waarom dit actieonderzoek</a:t>
            </a:r>
            <a:r>
              <a:rPr lang="nl-BE" sz="3200" b="1" dirty="0">
                <a:solidFill>
                  <a:srgbClr val="ABE1FA"/>
                </a:solidFill>
                <a:latin typeface="Calibri"/>
                <a:cs typeface="Calibri"/>
              </a:rPr>
              <a:t>?</a:t>
            </a:r>
            <a:r>
              <a:rPr lang="nl-BE" sz="3200" b="1" dirty="0">
                <a:solidFill>
                  <a:srgbClr val="ABE1FA"/>
                </a:solidFill>
                <a:latin typeface="Corbel"/>
              </a:rPr>
              <a:t>  </a:t>
            </a:r>
            <a:endParaRPr lang="nl-NL" dirty="0">
              <a:cs typeface="Calibri"/>
            </a:endParaRPr>
          </a:p>
        </p:txBody>
      </p:sp>
      <p:sp>
        <p:nvSpPr>
          <p:cNvPr id="15" name="Rechthoek: afgeronde hoeken 14">
            <a:extLst>
              <a:ext uri="{FF2B5EF4-FFF2-40B4-BE49-F238E27FC236}">
                <a16:creationId xmlns:a16="http://schemas.microsoft.com/office/drawing/2014/main" id="{35EDC397-C917-CC46-5F38-26DA93DB1ED3}"/>
              </a:ext>
            </a:extLst>
          </p:cNvPr>
          <p:cNvSpPr/>
          <p:nvPr/>
        </p:nvSpPr>
        <p:spPr>
          <a:xfrm>
            <a:off x="564260" y="2867044"/>
            <a:ext cx="11011312" cy="542033"/>
          </a:xfrm>
          <a:prstGeom prst="roundRect">
            <a:avLst/>
          </a:prstGeom>
          <a:solidFill>
            <a:srgbClr val="ABE0FA"/>
          </a:solidFill>
          <a:ln>
            <a:solidFill>
              <a:srgbClr val="ABE0F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Tekstvak 12">
            <a:extLst>
              <a:ext uri="{FF2B5EF4-FFF2-40B4-BE49-F238E27FC236}">
                <a16:creationId xmlns:a16="http://schemas.microsoft.com/office/drawing/2014/main" id="{0E2608BB-1301-F785-B829-5D365F4FEE57}"/>
              </a:ext>
            </a:extLst>
          </p:cNvPr>
          <p:cNvSpPr txBox="1"/>
          <p:nvPr/>
        </p:nvSpPr>
        <p:spPr>
          <a:xfrm>
            <a:off x="1339770" y="2940174"/>
            <a:ext cx="10260272"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000" b="1" err="1"/>
              <a:t>Leerkrachtgestuurd</a:t>
            </a:r>
            <a:r>
              <a:rPr lang="nl-NL" sz="2000" b="1"/>
              <a:t> </a:t>
            </a:r>
            <a:r>
              <a:rPr lang="nl-NL" sz="2000"/>
              <a:t>         </a:t>
            </a:r>
            <a:r>
              <a:rPr lang="nl-NL" sz="2000" b="1"/>
              <a:t>stap voor stap curriculum (VASTGELEGD)</a:t>
            </a:r>
            <a:endParaRPr lang="nl-NL" sz="2000">
              <a:cs typeface="Calibri"/>
            </a:endParaRPr>
          </a:p>
        </p:txBody>
      </p:sp>
      <p:pic>
        <p:nvPicPr>
          <p:cNvPr id="28" name="Graphic 27" descr="Chatten silhouet">
            <a:extLst>
              <a:ext uri="{FF2B5EF4-FFF2-40B4-BE49-F238E27FC236}">
                <a16:creationId xmlns:a16="http://schemas.microsoft.com/office/drawing/2014/main" id="{AD5F88EA-8716-D4DC-F2F0-751FB445657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25205" y="1529562"/>
            <a:ext cx="914400" cy="914400"/>
          </a:xfrm>
          <a:prstGeom prst="rect">
            <a:avLst/>
          </a:prstGeom>
        </p:spPr>
      </p:pic>
      <p:pic>
        <p:nvPicPr>
          <p:cNvPr id="5" name="Graphic 4" descr="Pijl-rechts met effen opvulling">
            <a:extLst>
              <a:ext uri="{FF2B5EF4-FFF2-40B4-BE49-F238E27FC236}">
                <a16:creationId xmlns:a16="http://schemas.microsoft.com/office/drawing/2014/main" id="{D9DA2942-B62B-95B0-8799-B46850132E2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544640" y="2889623"/>
            <a:ext cx="466166" cy="533401"/>
          </a:xfrm>
          <a:prstGeom prst="rect">
            <a:avLst/>
          </a:prstGeom>
        </p:spPr>
      </p:pic>
      <p:pic>
        <p:nvPicPr>
          <p:cNvPr id="16" name="Afbeelding 15" descr="Afbeelding met zwart, schermopname, duisternis&#10;&#10;Automatisch gegenereerde beschrijving">
            <a:extLst>
              <a:ext uri="{FF2B5EF4-FFF2-40B4-BE49-F238E27FC236}">
                <a16:creationId xmlns:a16="http://schemas.microsoft.com/office/drawing/2014/main" id="{EA34A1E5-3570-6E4C-8A4C-CD739A6CFB25}"/>
              </a:ext>
            </a:extLst>
          </p:cNvPr>
          <p:cNvPicPr>
            <a:picLocks noChangeAspect="1"/>
          </p:cNvPicPr>
          <p:nvPr/>
        </p:nvPicPr>
        <p:blipFill rotWithShape="1">
          <a:blip r:embed="rId7"/>
          <a:srcRect l="7959" t="3451" r="76893" b="82289"/>
          <a:stretch/>
        </p:blipFill>
        <p:spPr>
          <a:xfrm>
            <a:off x="611127" y="2249393"/>
            <a:ext cx="866458" cy="1154523"/>
          </a:xfrm>
          <a:prstGeom prst="rect">
            <a:avLst/>
          </a:prstGeom>
        </p:spPr>
      </p:pic>
      <p:sp>
        <p:nvSpPr>
          <p:cNvPr id="17" name="Rechthoek: afgeronde hoeken 16">
            <a:extLst>
              <a:ext uri="{FF2B5EF4-FFF2-40B4-BE49-F238E27FC236}">
                <a16:creationId xmlns:a16="http://schemas.microsoft.com/office/drawing/2014/main" id="{B8E50F87-BCFD-DEB4-B767-DA5FDD3F72B0}"/>
              </a:ext>
            </a:extLst>
          </p:cNvPr>
          <p:cNvSpPr/>
          <p:nvPr/>
        </p:nvSpPr>
        <p:spPr>
          <a:xfrm>
            <a:off x="550320" y="5752421"/>
            <a:ext cx="11011312" cy="542033"/>
          </a:xfrm>
          <a:prstGeom prst="roundRect">
            <a:avLst/>
          </a:prstGeom>
          <a:solidFill>
            <a:srgbClr val="ABE0FA"/>
          </a:solidFill>
          <a:ln>
            <a:solidFill>
              <a:srgbClr val="ABE0F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ekstvak 17">
            <a:extLst>
              <a:ext uri="{FF2B5EF4-FFF2-40B4-BE49-F238E27FC236}">
                <a16:creationId xmlns:a16="http://schemas.microsoft.com/office/drawing/2014/main" id="{04C5E179-9549-D2AC-0A54-F1243241B569}"/>
              </a:ext>
            </a:extLst>
          </p:cNvPr>
          <p:cNvSpPr txBox="1"/>
          <p:nvPr/>
        </p:nvSpPr>
        <p:spPr>
          <a:xfrm>
            <a:off x="1325830" y="5825551"/>
            <a:ext cx="10260272"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000" b="1" dirty="0" err="1"/>
              <a:t>Kindgestuurd</a:t>
            </a:r>
            <a:r>
              <a:rPr lang="nl-NL" sz="2000" b="1" dirty="0"/>
              <a:t> </a:t>
            </a:r>
            <a:r>
              <a:rPr lang="nl-NL" sz="2000" dirty="0"/>
              <a:t>        </a:t>
            </a:r>
            <a:r>
              <a:rPr lang="nl-NL" sz="2000" b="1" dirty="0"/>
              <a:t> ontdekkend leren, ontwikkelend curriculum  (uitkomst onzeker, SPONTAAN)</a:t>
            </a:r>
            <a:endParaRPr lang="nl-NL" sz="2000" b="1" dirty="0">
              <a:cs typeface="Calibri"/>
            </a:endParaRPr>
          </a:p>
        </p:txBody>
      </p:sp>
      <p:pic>
        <p:nvPicPr>
          <p:cNvPr id="12" name="Afbeelding 11" descr="Afbeelding met zwart, schermopname, duisternis&#10;&#10;Automatisch gegenereerde beschrijving">
            <a:extLst>
              <a:ext uri="{FF2B5EF4-FFF2-40B4-BE49-F238E27FC236}">
                <a16:creationId xmlns:a16="http://schemas.microsoft.com/office/drawing/2014/main" id="{AE03BDCA-4EB5-8CFD-27EA-534D463E7433}"/>
              </a:ext>
            </a:extLst>
          </p:cNvPr>
          <p:cNvPicPr>
            <a:picLocks noChangeAspect="1"/>
          </p:cNvPicPr>
          <p:nvPr/>
        </p:nvPicPr>
        <p:blipFill rotWithShape="1">
          <a:blip r:embed="rId7"/>
          <a:srcRect l="10013" t="24160" r="81001" b="67938"/>
          <a:stretch/>
        </p:blipFill>
        <p:spPr>
          <a:xfrm>
            <a:off x="689933" y="5659079"/>
            <a:ext cx="515397" cy="638914"/>
          </a:xfrm>
          <a:prstGeom prst="rect">
            <a:avLst/>
          </a:prstGeom>
        </p:spPr>
      </p:pic>
      <p:pic>
        <p:nvPicPr>
          <p:cNvPr id="20" name="Graphic 19" descr="Pijl-rechts met effen opvulling">
            <a:extLst>
              <a:ext uri="{FF2B5EF4-FFF2-40B4-BE49-F238E27FC236}">
                <a16:creationId xmlns:a16="http://schemas.microsoft.com/office/drawing/2014/main" id="{5456D820-7275-AF2A-9C9B-40C1F5F05D8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870920" y="5761061"/>
            <a:ext cx="466166" cy="533401"/>
          </a:xfrm>
          <a:prstGeom prst="rect">
            <a:avLst/>
          </a:prstGeom>
        </p:spPr>
      </p:pic>
      <p:sp>
        <p:nvSpPr>
          <p:cNvPr id="21" name="Rechthoek: afgeronde hoeken 20">
            <a:extLst>
              <a:ext uri="{FF2B5EF4-FFF2-40B4-BE49-F238E27FC236}">
                <a16:creationId xmlns:a16="http://schemas.microsoft.com/office/drawing/2014/main" id="{C521BCFE-7CA5-0187-9AB7-2E88C85C10D7}"/>
              </a:ext>
            </a:extLst>
          </p:cNvPr>
          <p:cNvSpPr/>
          <p:nvPr/>
        </p:nvSpPr>
        <p:spPr>
          <a:xfrm>
            <a:off x="2725776" y="3712911"/>
            <a:ext cx="8173207" cy="1722202"/>
          </a:xfrm>
          <a:prstGeom prst="roundRect">
            <a:avLst/>
          </a:prstGeom>
          <a:solidFill>
            <a:schemeClr val="accent6">
              <a:lumMod val="40000"/>
              <a:lumOff val="60000"/>
            </a:schemeClr>
          </a:solidFill>
          <a:ln>
            <a:solidFill>
              <a:srgbClr val="ABE0F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4" name="Afbeelding 13" descr="Afbeelding met zwart, schermopname, duisternis&#10;&#10;Automatisch gegenereerde beschrijving">
            <a:extLst>
              <a:ext uri="{FF2B5EF4-FFF2-40B4-BE49-F238E27FC236}">
                <a16:creationId xmlns:a16="http://schemas.microsoft.com/office/drawing/2014/main" id="{5E685599-C4A3-C4B9-D8D2-E0366800C4D6}"/>
              </a:ext>
            </a:extLst>
          </p:cNvPr>
          <p:cNvPicPr>
            <a:picLocks noChangeAspect="1"/>
          </p:cNvPicPr>
          <p:nvPr/>
        </p:nvPicPr>
        <p:blipFill rotWithShape="1">
          <a:blip r:embed="rId7"/>
          <a:srcRect l="7959" t="54677" r="76893" b="31789"/>
          <a:stretch/>
        </p:blipFill>
        <p:spPr>
          <a:xfrm>
            <a:off x="6326531" y="3685307"/>
            <a:ext cx="818534" cy="1037237"/>
          </a:xfrm>
          <a:prstGeom prst="rect">
            <a:avLst/>
          </a:prstGeom>
        </p:spPr>
      </p:pic>
      <p:sp>
        <p:nvSpPr>
          <p:cNvPr id="24" name="Tekstvak 23">
            <a:extLst>
              <a:ext uri="{FF2B5EF4-FFF2-40B4-BE49-F238E27FC236}">
                <a16:creationId xmlns:a16="http://schemas.microsoft.com/office/drawing/2014/main" id="{68706370-251A-1CCA-452D-DCB1048AD82C}"/>
              </a:ext>
            </a:extLst>
          </p:cNvPr>
          <p:cNvSpPr txBox="1"/>
          <p:nvPr/>
        </p:nvSpPr>
        <p:spPr>
          <a:xfrm>
            <a:off x="4806991" y="4825786"/>
            <a:ext cx="3801272"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nl-NL" sz="2800" b="1" dirty="0">
                <a:solidFill>
                  <a:schemeClr val="accent6">
                    <a:lumMod val="50000"/>
                  </a:schemeClr>
                </a:solidFill>
              </a:rPr>
              <a:t>GULDEN MIDDENWEG!</a:t>
            </a:r>
            <a:endParaRPr lang="nl-NL" sz="2800" b="1" dirty="0">
              <a:solidFill>
                <a:schemeClr val="accent6">
                  <a:lumMod val="50000"/>
                </a:schemeClr>
              </a:solidFill>
              <a:cs typeface="Calibri"/>
            </a:endParaRPr>
          </a:p>
        </p:txBody>
      </p:sp>
      <p:sp>
        <p:nvSpPr>
          <p:cNvPr id="25" name="Tekstvak 24">
            <a:extLst>
              <a:ext uri="{FF2B5EF4-FFF2-40B4-BE49-F238E27FC236}">
                <a16:creationId xmlns:a16="http://schemas.microsoft.com/office/drawing/2014/main" id="{33981BD1-224D-0B72-0A24-AE1731812976}"/>
              </a:ext>
            </a:extLst>
          </p:cNvPr>
          <p:cNvSpPr txBox="1"/>
          <p:nvPr/>
        </p:nvSpPr>
        <p:spPr>
          <a:xfrm>
            <a:off x="3178634" y="3913251"/>
            <a:ext cx="3378310"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1400" b="1">
                <a:cs typeface="Calibri" panose="020F0502020204030204"/>
              </a:rPr>
              <a:t>HET LEREN VAN DE </a:t>
            </a:r>
            <a:r>
              <a:rPr lang="nl-NL" sz="1400" b="1" u="sng">
                <a:cs typeface="Calibri" panose="020F0502020204030204"/>
              </a:rPr>
              <a:t>LEERKRACHT </a:t>
            </a:r>
            <a:r>
              <a:rPr lang="nl-NL" sz="1400" b="1">
                <a:cs typeface="Calibri" panose="020F0502020204030204"/>
              </a:rPr>
              <a:t>UIT OBSERVATIE VAN HET SPONTANE SPEL</a:t>
            </a:r>
          </a:p>
          <a:p>
            <a:pPr marL="285750" indent="-285750">
              <a:buFont typeface="Arial"/>
              <a:buChar char="•"/>
            </a:pPr>
            <a:r>
              <a:rPr lang="nl-NL" sz="1400" err="1"/>
              <a:t>Ontwikkelingsondersteunende</a:t>
            </a:r>
            <a:r>
              <a:rPr lang="nl-NL" sz="1400"/>
              <a:t> rol</a:t>
            </a:r>
            <a:endParaRPr lang="nl-NL" sz="1400">
              <a:cs typeface="Calibri"/>
            </a:endParaRPr>
          </a:p>
          <a:p>
            <a:pPr marL="285750" indent="-285750">
              <a:buFont typeface="Arial"/>
              <a:buChar char="•"/>
            </a:pPr>
            <a:r>
              <a:rPr lang="nl-NL" sz="1400">
                <a:cs typeface="Calibri"/>
              </a:rPr>
              <a:t>Stimulerende rol</a:t>
            </a:r>
          </a:p>
        </p:txBody>
      </p:sp>
      <p:sp>
        <p:nvSpPr>
          <p:cNvPr id="26" name="Tekstvak 25">
            <a:extLst>
              <a:ext uri="{FF2B5EF4-FFF2-40B4-BE49-F238E27FC236}">
                <a16:creationId xmlns:a16="http://schemas.microsoft.com/office/drawing/2014/main" id="{417515F4-370F-163B-E5BB-123B7A3AC016}"/>
              </a:ext>
            </a:extLst>
          </p:cNvPr>
          <p:cNvSpPr txBox="1"/>
          <p:nvPr/>
        </p:nvSpPr>
        <p:spPr>
          <a:xfrm>
            <a:off x="7269620" y="3913250"/>
            <a:ext cx="3825985"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1400" b="1">
                <a:cs typeface="Calibri" panose="020F0502020204030204"/>
              </a:rPr>
              <a:t>SPONTAAN SPELEND LEREN VAN HET </a:t>
            </a:r>
            <a:r>
              <a:rPr lang="nl-NL" sz="1400" b="1" u="sng">
                <a:cs typeface="Calibri" panose="020F0502020204030204"/>
              </a:rPr>
              <a:t>KIND</a:t>
            </a:r>
            <a:endParaRPr lang="nl-NL" sz="1400" b="1">
              <a:cs typeface="Calibri" panose="020F0502020204030204"/>
            </a:endParaRPr>
          </a:p>
          <a:p>
            <a:pPr marL="285750" indent="-285750">
              <a:buFont typeface="Arial"/>
              <a:buChar char="•"/>
            </a:pPr>
            <a:r>
              <a:rPr lang="nl-NL" sz="1400"/>
              <a:t>Agency</a:t>
            </a:r>
            <a:endParaRPr lang="nl-NL" sz="1400">
              <a:cs typeface="Calibri"/>
            </a:endParaRPr>
          </a:p>
          <a:p>
            <a:pPr marL="285750" indent="-285750">
              <a:buFont typeface="Arial"/>
              <a:buChar char="•"/>
            </a:pPr>
            <a:r>
              <a:rPr lang="nl-NL" sz="1400">
                <a:cs typeface="Calibri"/>
              </a:rPr>
              <a:t>Ontwikkelingseigenheid jonge kinderen</a:t>
            </a:r>
          </a:p>
        </p:txBody>
      </p:sp>
      <p:sp>
        <p:nvSpPr>
          <p:cNvPr id="27" name="Tekstvak 26">
            <a:extLst>
              <a:ext uri="{FF2B5EF4-FFF2-40B4-BE49-F238E27FC236}">
                <a16:creationId xmlns:a16="http://schemas.microsoft.com/office/drawing/2014/main" id="{585B556B-C645-4014-CB4B-A2F976852312}"/>
              </a:ext>
            </a:extLst>
          </p:cNvPr>
          <p:cNvSpPr txBox="1"/>
          <p:nvPr/>
        </p:nvSpPr>
        <p:spPr>
          <a:xfrm>
            <a:off x="490537" y="4271963"/>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800" b="1">
                <a:solidFill>
                  <a:srgbClr val="E00049"/>
                </a:solidFill>
              </a:rPr>
              <a:t>ONDERZOEK</a:t>
            </a:r>
            <a:endParaRPr lang="nl-NL"/>
          </a:p>
        </p:txBody>
      </p:sp>
    </p:spTree>
    <p:extLst>
      <p:ext uri="{BB962C8B-B14F-4D97-AF65-F5344CB8AC3E}">
        <p14:creationId xmlns:p14="http://schemas.microsoft.com/office/powerpoint/2010/main" val="21598864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F8CEA18-6C5B-4FA8-928B-E3F9DB3EB78C}"/>
              </a:ext>
            </a:extLst>
          </p:cNvPr>
          <p:cNvSpPr>
            <a:spLocks noGrp="1"/>
          </p:cNvSpPr>
          <p:nvPr>
            <p:ph type="ctrTitle"/>
          </p:nvPr>
        </p:nvSpPr>
        <p:spPr>
          <a:xfrm>
            <a:off x="5447835" y="1841952"/>
            <a:ext cx="6267915" cy="2993042"/>
          </a:xfrm>
        </p:spPr>
        <p:txBody>
          <a:bodyPr anchor="ctr">
            <a:normAutofit fontScale="90000"/>
          </a:bodyPr>
          <a:lstStyle/>
          <a:p>
            <a:r>
              <a:rPr lang="nl-BE" sz="5400" b="1">
                <a:solidFill>
                  <a:schemeClr val="bg1"/>
                </a:solidFill>
                <a:latin typeface="Corbel"/>
              </a:rPr>
              <a:t>Wij nodigen jou </a:t>
            </a:r>
            <a:br>
              <a:rPr lang="nl-BE" sz="5400" b="1">
                <a:latin typeface="Corbel"/>
              </a:rPr>
            </a:br>
            <a:r>
              <a:rPr lang="nl-BE" sz="5400" b="1">
                <a:solidFill>
                  <a:schemeClr val="bg1"/>
                </a:solidFill>
                <a:latin typeface="Corbel"/>
              </a:rPr>
              <a:t>heel graag uit!</a:t>
            </a:r>
            <a:br>
              <a:rPr lang="nl-BE" sz="4400" b="1">
                <a:latin typeface="Corbel"/>
              </a:rPr>
            </a:br>
            <a:br>
              <a:rPr lang="nl-BE" sz="4400" b="1">
                <a:latin typeface="Corbel"/>
              </a:rPr>
            </a:br>
            <a:r>
              <a:rPr lang="nl-BE" sz="2000">
                <a:solidFill>
                  <a:schemeClr val="bg1"/>
                </a:solidFill>
                <a:latin typeface="Corbel"/>
              </a:rPr>
              <a:t>Wil je meer weten </a:t>
            </a:r>
            <a:br>
              <a:rPr lang="nl-BE" sz="2000">
                <a:latin typeface="Corbel"/>
              </a:rPr>
            </a:br>
            <a:r>
              <a:rPr lang="nl-BE" sz="2000">
                <a:solidFill>
                  <a:schemeClr val="bg1"/>
                </a:solidFill>
                <a:latin typeface="Corbel"/>
              </a:rPr>
              <a:t>en/of samen met je student </a:t>
            </a:r>
            <a:br>
              <a:rPr lang="nl-BE" sz="2000">
                <a:latin typeface="Corbel"/>
              </a:rPr>
            </a:br>
            <a:r>
              <a:rPr lang="nl-BE" sz="2000">
                <a:solidFill>
                  <a:schemeClr val="bg1"/>
                </a:solidFill>
                <a:latin typeface="Corbel"/>
              </a:rPr>
              <a:t>deelnemen aan het onderzoek? </a:t>
            </a:r>
            <a:br>
              <a:rPr lang="nl-BE" sz="2000">
                <a:latin typeface="Corbel"/>
              </a:rPr>
            </a:br>
            <a:br>
              <a:rPr lang="nl-BE" sz="2000">
                <a:latin typeface="Corbel"/>
              </a:rPr>
            </a:br>
            <a:br>
              <a:rPr lang="nl-BE" sz="2000">
                <a:latin typeface="Corbel"/>
              </a:rPr>
            </a:br>
            <a:br>
              <a:rPr lang="nl-BE" sz="2000">
                <a:latin typeface="Corbel"/>
              </a:rPr>
            </a:br>
            <a:br>
              <a:rPr lang="nl-BE" sz="2000">
                <a:latin typeface="Corbel"/>
              </a:rPr>
            </a:br>
            <a:r>
              <a:rPr lang="nl-BE" sz="2000">
                <a:solidFill>
                  <a:schemeClr val="bg1"/>
                </a:solidFill>
                <a:latin typeface="Corbel"/>
              </a:rPr>
              <a:t>Mail dan spoedig naar</a:t>
            </a:r>
            <a:br>
              <a:rPr lang="nl-BE" sz="2000">
                <a:latin typeface="Corbel"/>
              </a:rPr>
            </a:br>
            <a:r>
              <a:rPr lang="nl-BE" sz="2000">
                <a:solidFill>
                  <a:schemeClr val="bg1"/>
                </a:solidFill>
                <a:latin typeface="Corbel"/>
              </a:rPr>
              <a:t>leen.remans@ucll.be</a:t>
            </a:r>
            <a:br>
              <a:rPr lang="nl-BE" sz="2000">
                <a:latin typeface="Corbel"/>
              </a:rPr>
            </a:br>
            <a:r>
              <a:rPr lang="nl-BE" sz="2000">
                <a:solidFill>
                  <a:schemeClr val="bg1"/>
                </a:solidFill>
                <a:latin typeface="Corbel"/>
              </a:rPr>
              <a:t>hilde.stroobants@ucll.be</a:t>
            </a:r>
          </a:p>
        </p:txBody>
      </p:sp>
      <p:pic>
        <p:nvPicPr>
          <p:cNvPr id="3" name="Afbeelding 2" descr="Afbeelding met ballon, Feestartikelen, blauw, bal&#10;&#10;Automatisch gegenereerde beschrijving">
            <a:extLst>
              <a:ext uri="{FF2B5EF4-FFF2-40B4-BE49-F238E27FC236}">
                <a16:creationId xmlns:a16="http://schemas.microsoft.com/office/drawing/2014/main" id="{763C5761-686D-F097-54E2-8FEC453B2602}"/>
              </a:ext>
            </a:extLst>
          </p:cNvPr>
          <p:cNvPicPr>
            <a:picLocks noChangeAspect="1"/>
          </p:cNvPicPr>
          <p:nvPr/>
        </p:nvPicPr>
        <p:blipFill>
          <a:blip r:embed="rId3"/>
          <a:stretch>
            <a:fillRect/>
          </a:stretch>
        </p:blipFill>
        <p:spPr>
          <a:xfrm>
            <a:off x="-465" y="929"/>
            <a:ext cx="5139782" cy="6856141"/>
          </a:xfrm>
          <a:prstGeom prst="rect">
            <a:avLst/>
          </a:prstGeom>
        </p:spPr>
      </p:pic>
      <p:pic>
        <p:nvPicPr>
          <p:cNvPr id="4" name="Graphic 3" descr="Mannelijke programmeur silhouet">
            <a:extLst>
              <a:ext uri="{FF2B5EF4-FFF2-40B4-BE49-F238E27FC236}">
                <a16:creationId xmlns:a16="http://schemas.microsoft.com/office/drawing/2014/main" id="{DA9DBA02-C7E9-5653-5882-B0DEC67E0A1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990034" y="4436268"/>
            <a:ext cx="1188244" cy="1188244"/>
          </a:xfrm>
          <a:prstGeom prst="rect">
            <a:avLst/>
          </a:prstGeom>
        </p:spPr>
      </p:pic>
    </p:spTree>
    <p:extLst>
      <p:ext uri="{BB962C8B-B14F-4D97-AF65-F5344CB8AC3E}">
        <p14:creationId xmlns:p14="http://schemas.microsoft.com/office/powerpoint/2010/main" val="23316852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F8CEA18-6C5B-4FA8-928B-E3F9DB3EB78C}"/>
              </a:ext>
            </a:extLst>
          </p:cNvPr>
          <p:cNvSpPr>
            <a:spLocks noGrp="1"/>
          </p:cNvSpPr>
          <p:nvPr>
            <p:ph type="ctrTitle"/>
          </p:nvPr>
        </p:nvSpPr>
        <p:spPr>
          <a:xfrm>
            <a:off x="5949751" y="1851078"/>
            <a:ext cx="5492227" cy="2993042"/>
          </a:xfrm>
        </p:spPr>
        <p:txBody>
          <a:bodyPr anchor="ctr">
            <a:normAutofit fontScale="90000"/>
          </a:bodyPr>
          <a:lstStyle/>
          <a:p>
            <a:pPr algn="l"/>
            <a:r>
              <a:rPr lang="nl-BE" sz="5400" b="1" dirty="0">
                <a:solidFill>
                  <a:schemeClr val="bg1"/>
                </a:solidFill>
                <a:latin typeface="Corbel"/>
                <a:ea typeface="+mj-lt"/>
                <a:cs typeface="+mj-lt"/>
              </a:rPr>
              <a:t>Vorming </a:t>
            </a:r>
            <a:br>
              <a:rPr lang="nl-BE" sz="5400" b="1" dirty="0">
                <a:solidFill>
                  <a:srgbClr val="ABE1FA"/>
                </a:solidFill>
                <a:latin typeface="Corbel"/>
              </a:rPr>
            </a:br>
            <a:endParaRPr lang="nl-BE" sz="2400">
              <a:solidFill>
                <a:srgbClr val="ABE1FA"/>
              </a:solidFill>
              <a:latin typeface="Corbel"/>
              <a:ea typeface="+mj-lt"/>
              <a:cs typeface="+mj-lt"/>
            </a:endParaRPr>
          </a:p>
          <a:p>
            <a:pPr algn="l"/>
            <a:r>
              <a:rPr lang="nl-BE" sz="3600" b="1" dirty="0">
                <a:solidFill>
                  <a:srgbClr val="ABE1FA"/>
                </a:solidFill>
                <a:latin typeface="Corbel"/>
                <a:ea typeface="+mj-lt"/>
                <a:cs typeface="+mj-lt"/>
              </a:rPr>
              <a:t>Woensdag 15 november </a:t>
            </a:r>
            <a:endParaRPr lang="nl-BE" sz="3600" b="1" dirty="0">
              <a:solidFill>
                <a:srgbClr val="ABE1FA"/>
              </a:solidFill>
              <a:latin typeface="Corbel"/>
            </a:endParaRPr>
          </a:p>
          <a:p>
            <a:pPr marL="342900" indent="-342900" algn="l">
              <a:buFont typeface="Arial"/>
              <a:buChar char="•"/>
            </a:pPr>
            <a:r>
              <a:rPr lang="nl-BE" sz="2400" dirty="0">
                <a:solidFill>
                  <a:srgbClr val="ABE1FA"/>
                </a:solidFill>
                <a:latin typeface="Corbel"/>
                <a:ea typeface="+mj-lt"/>
                <a:cs typeface="+mj-lt"/>
              </a:rPr>
              <a:t>Campus Diepenbeek </a:t>
            </a:r>
            <a:endParaRPr lang="nl-BE" sz="2400" dirty="0">
              <a:solidFill>
                <a:srgbClr val="ABE1FA"/>
              </a:solidFill>
              <a:latin typeface="Corbel"/>
            </a:endParaRPr>
          </a:p>
          <a:p>
            <a:pPr marL="342900" indent="-342900" algn="l">
              <a:buFont typeface="Arial"/>
              <a:buChar char="•"/>
            </a:pPr>
            <a:r>
              <a:rPr lang="nl-BE" sz="2400" dirty="0">
                <a:solidFill>
                  <a:srgbClr val="ABE1FA"/>
                </a:solidFill>
                <a:latin typeface="Corbel"/>
                <a:ea typeface="+mj-lt"/>
                <a:cs typeface="+mj-lt"/>
              </a:rPr>
              <a:t>Gratis </a:t>
            </a:r>
            <a:endParaRPr lang="nl-BE" sz="2400">
              <a:solidFill>
                <a:srgbClr val="ABE1FA"/>
              </a:solidFill>
              <a:latin typeface="Corbel"/>
              <a:ea typeface="+mj-lt"/>
              <a:cs typeface="+mj-lt"/>
            </a:endParaRPr>
          </a:p>
          <a:p>
            <a:pPr marL="342900" indent="-342900" algn="l">
              <a:buFont typeface="Arial"/>
              <a:buChar char="•"/>
            </a:pPr>
            <a:r>
              <a:rPr lang="nl-BE" sz="2400" dirty="0">
                <a:solidFill>
                  <a:srgbClr val="ABE1FA"/>
                </a:solidFill>
                <a:latin typeface="Corbel"/>
                <a:ea typeface="+mj-lt"/>
                <a:cs typeface="+mj-lt"/>
              </a:rPr>
              <a:t>14u tot 17u (3 uur, met workshop)</a:t>
            </a:r>
            <a:br>
              <a:rPr lang="nl-BE" sz="2400" dirty="0">
                <a:solidFill>
                  <a:srgbClr val="ABE1FA"/>
                </a:solidFill>
                <a:latin typeface="Corbel"/>
                <a:ea typeface="+mj-lt"/>
                <a:cs typeface="+mj-lt"/>
              </a:rPr>
            </a:br>
            <a:br>
              <a:rPr lang="nl-BE" sz="2400" dirty="0">
                <a:latin typeface="Corbel"/>
                <a:ea typeface="+mj-lt"/>
                <a:cs typeface="+mj-lt"/>
              </a:rPr>
            </a:br>
            <a:r>
              <a:rPr lang="nl-BE" sz="3200" dirty="0">
                <a:solidFill>
                  <a:srgbClr val="ABE1FA"/>
                </a:solidFill>
                <a:latin typeface="Corbel"/>
                <a:cs typeface="Calibri Light"/>
              </a:rPr>
              <a:t>of</a:t>
            </a:r>
          </a:p>
          <a:p>
            <a:pPr algn="l"/>
            <a:endParaRPr lang="nl-BE" sz="2400" dirty="0">
              <a:solidFill>
                <a:srgbClr val="ABE1FA"/>
              </a:solidFill>
              <a:latin typeface="Corbel"/>
            </a:endParaRPr>
          </a:p>
          <a:p>
            <a:pPr algn="l"/>
            <a:r>
              <a:rPr lang="nl-BE" sz="3600" b="1" dirty="0">
                <a:solidFill>
                  <a:srgbClr val="ABE1FA"/>
                </a:solidFill>
                <a:latin typeface="Corbel"/>
                <a:ea typeface="+mj-lt"/>
                <a:cs typeface="+mj-lt"/>
              </a:rPr>
              <a:t>Donderdag 16 november </a:t>
            </a:r>
            <a:endParaRPr lang="nl-BE" sz="3600" b="1" dirty="0">
              <a:solidFill>
                <a:srgbClr val="ABE1FA"/>
              </a:solidFill>
              <a:latin typeface="Corbel"/>
            </a:endParaRPr>
          </a:p>
          <a:p>
            <a:pPr marL="342900" indent="-342900" algn="l">
              <a:buFont typeface="Arial"/>
              <a:buChar char="•"/>
            </a:pPr>
            <a:r>
              <a:rPr lang="nl-BE" sz="2400" dirty="0">
                <a:solidFill>
                  <a:srgbClr val="ABE1FA"/>
                </a:solidFill>
                <a:latin typeface="Corbel"/>
                <a:ea typeface="+mj-lt"/>
                <a:cs typeface="+mj-lt"/>
              </a:rPr>
              <a:t>Online </a:t>
            </a:r>
            <a:endParaRPr lang="nl-BE" sz="2400" dirty="0">
              <a:solidFill>
                <a:srgbClr val="ABE1FA"/>
              </a:solidFill>
              <a:latin typeface="Corbel"/>
            </a:endParaRPr>
          </a:p>
          <a:p>
            <a:pPr marL="342900" indent="-342900" algn="l">
              <a:buFont typeface="Arial"/>
              <a:buChar char="•"/>
            </a:pPr>
            <a:r>
              <a:rPr lang="nl-BE" sz="2400" dirty="0">
                <a:solidFill>
                  <a:srgbClr val="ABE1FA"/>
                </a:solidFill>
                <a:latin typeface="Corbel"/>
                <a:ea typeface="+mj-lt"/>
                <a:cs typeface="+mj-lt"/>
              </a:rPr>
              <a:t>Gratis </a:t>
            </a:r>
            <a:endParaRPr lang="nl-BE" sz="2400">
              <a:solidFill>
                <a:srgbClr val="ABE1FA"/>
              </a:solidFill>
              <a:latin typeface="Corbel"/>
              <a:ea typeface="+mj-lt"/>
              <a:cs typeface="+mj-lt"/>
            </a:endParaRPr>
          </a:p>
          <a:p>
            <a:pPr marL="342900" indent="-342900" algn="l">
              <a:buFont typeface="Arial"/>
              <a:buChar char="•"/>
            </a:pPr>
            <a:r>
              <a:rPr lang="nl-BE" sz="2400" dirty="0">
                <a:solidFill>
                  <a:srgbClr val="ABE1FA"/>
                </a:solidFill>
                <a:latin typeface="Corbel"/>
                <a:ea typeface="+mj-lt"/>
                <a:cs typeface="+mj-lt"/>
              </a:rPr>
              <a:t>19u tot 21u (2 uur, zonder workshop)</a:t>
            </a:r>
          </a:p>
          <a:p>
            <a:pPr algn="l"/>
            <a:endParaRPr lang="nl-BE" sz="5400" b="1" dirty="0">
              <a:solidFill>
                <a:srgbClr val="ABE1FA"/>
              </a:solidFill>
              <a:latin typeface="Corbel"/>
            </a:endParaRPr>
          </a:p>
        </p:txBody>
      </p:sp>
      <p:pic>
        <p:nvPicPr>
          <p:cNvPr id="3" name="Afbeelding 2" descr="Afbeelding met ballon, Feestartikelen, blauw, bal&#10;&#10;Automatisch gegenereerde beschrijving">
            <a:extLst>
              <a:ext uri="{FF2B5EF4-FFF2-40B4-BE49-F238E27FC236}">
                <a16:creationId xmlns:a16="http://schemas.microsoft.com/office/drawing/2014/main" id="{763C5761-686D-F097-54E2-8FEC453B2602}"/>
              </a:ext>
            </a:extLst>
          </p:cNvPr>
          <p:cNvPicPr>
            <a:picLocks noChangeAspect="1"/>
          </p:cNvPicPr>
          <p:nvPr/>
        </p:nvPicPr>
        <p:blipFill>
          <a:blip r:embed="rId3"/>
          <a:stretch>
            <a:fillRect/>
          </a:stretch>
        </p:blipFill>
        <p:spPr>
          <a:xfrm>
            <a:off x="-465" y="929"/>
            <a:ext cx="5139782" cy="6856141"/>
          </a:xfrm>
          <a:prstGeom prst="rect">
            <a:avLst/>
          </a:prstGeom>
        </p:spPr>
      </p:pic>
    </p:spTree>
    <p:extLst>
      <p:ext uri="{BB962C8B-B14F-4D97-AF65-F5344CB8AC3E}">
        <p14:creationId xmlns:p14="http://schemas.microsoft.com/office/powerpoint/2010/main" val="1244415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afgeronde hoeken 1">
            <a:extLst>
              <a:ext uri="{FF2B5EF4-FFF2-40B4-BE49-F238E27FC236}">
                <a16:creationId xmlns:a16="http://schemas.microsoft.com/office/drawing/2014/main" id="{22C21BD6-C93F-459F-B6BD-0C0B168B28DC}"/>
              </a:ext>
            </a:extLst>
          </p:cNvPr>
          <p:cNvSpPr/>
          <p:nvPr/>
        </p:nvSpPr>
        <p:spPr>
          <a:xfrm>
            <a:off x="221943" y="1020932"/>
            <a:ext cx="11748115" cy="5566301"/>
          </a:xfrm>
          <a:prstGeom prst="roundRect">
            <a:avLst>
              <a:gd name="adj" fmla="val 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Bef>
                <a:spcPts val="600"/>
              </a:spcBef>
              <a:spcAft>
                <a:spcPts val="600"/>
              </a:spcAft>
              <a:buClr>
                <a:srgbClr val="E00049"/>
              </a:buClr>
            </a:pPr>
            <a:endParaRPr lang="nl-BE" sz="2400" b="1">
              <a:solidFill>
                <a:srgbClr val="E00049"/>
              </a:solidFill>
              <a:latin typeface="Corbel" panose="020B0503020204020204" pitchFamily="34" charset="0"/>
            </a:endParaRPr>
          </a:p>
        </p:txBody>
      </p:sp>
      <p:sp>
        <p:nvSpPr>
          <p:cNvPr id="3" name="Tekstvak 2">
            <a:extLst>
              <a:ext uri="{FF2B5EF4-FFF2-40B4-BE49-F238E27FC236}">
                <a16:creationId xmlns:a16="http://schemas.microsoft.com/office/drawing/2014/main" id="{ADA729CA-397A-4198-B0AD-7AE09EAFA405}"/>
              </a:ext>
            </a:extLst>
          </p:cNvPr>
          <p:cNvSpPr txBox="1"/>
          <p:nvPr/>
        </p:nvSpPr>
        <p:spPr>
          <a:xfrm>
            <a:off x="523680" y="1364506"/>
            <a:ext cx="11048261" cy="1200329"/>
          </a:xfrm>
          <a:prstGeom prst="rect">
            <a:avLst/>
          </a:prstGeom>
          <a:noFill/>
        </p:spPr>
        <p:txBody>
          <a:bodyPr wrap="square" lIns="91440" tIns="45720" rIns="91440" bIns="45720" rtlCol="0" anchor="t">
            <a:spAutoFit/>
          </a:bodyPr>
          <a:lstStyle/>
          <a:p>
            <a:r>
              <a:rPr lang="nl-NL" sz="2400" b="1">
                <a:solidFill>
                  <a:srgbClr val="003469"/>
                </a:solidFill>
                <a:ea typeface="+mn-lt"/>
                <a:cs typeface="+mn-lt"/>
              </a:rPr>
              <a:t>Bouwt verder op</a:t>
            </a:r>
            <a:r>
              <a:rPr lang="nl-NL" sz="2400">
                <a:solidFill>
                  <a:srgbClr val="003469"/>
                </a:solidFill>
                <a:ea typeface="+mn-lt"/>
                <a:cs typeface="+mn-lt"/>
              </a:rPr>
              <a:t> inzichten uit eerder onderzoek </a:t>
            </a:r>
            <a:r>
              <a:rPr lang="nl-NL" sz="2400" b="1">
                <a:solidFill>
                  <a:srgbClr val="003469"/>
                </a:solidFill>
                <a:ea typeface="+mn-lt"/>
                <a:cs typeface="+mn-lt"/>
              </a:rPr>
              <a:t>‘Zichtbaar Leren in Loose </a:t>
            </a:r>
            <a:r>
              <a:rPr lang="nl-NL" sz="2400" b="1" err="1">
                <a:solidFill>
                  <a:srgbClr val="003469"/>
                </a:solidFill>
                <a:ea typeface="+mn-lt"/>
                <a:cs typeface="+mn-lt"/>
              </a:rPr>
              <a:t>Parts</a:t>
            </a:r>
            <a:r>
              <a:rPr lang="nl-NL" sz="2400" b="1">
                <a:solidFill>
                  <a:srgbClr val="003469"/>
                </a:solidFill>
                <a:ea typeface="+mn-lt"/>
                <a:cs typeface="+mn-lt"/>
              </a:rPr>
              <a:t> Play’</a:t>
            </a:r>
            <a:r>
              <a:rPr lang="nl-NL" sz="2400">
                <a:solidFill>
                  <a:srgbClr val="003469"/>
                </a:solidFill>
                <a:ea typeface="+mn-lt"/>
                <a:cs typeface="+mn-lt"/>
              </a:rPr>
              <a:t> (Hilde </a:t>
            </a:r>
            <a:r>
              <a:rPr lang="nl-NL" sz="2400" err="1">
                <a:solidFill>
                  <a:srgbClr val="003469"/>
                </a:solidFill>
                <a:ea typeface="+mn-lt"/>
                <a:cs typeface="+mn-lt"/>
              </a:rPr>
              <a:t>Stroobants</a:t>
            </a:r>
            <a:r>
              <a:rPr lang="nl-NL" sz="2400">
                <a:solidFill>
                  <a:srgbClr val="003469"/>
                </a:solidFill>
                <a:ea typeface="+mn-lt"/>
                <a:cs typeface="+mn-lt"/>
              </a:rPr>
              <a:t>)</a:t>
            </a:r>
            <a:endParaRPr lang="nl-NL">
              <a:ea typeface="+mn-lt"/>
              <a:cs typeface="+mn-lt"/>
            </a:endParaRPr>
          </a:p>
          <a:p>
            <a:endParaRPr lang="nl-NL" sz="2400">
              <a:cs typeface="Calibri"/>
            </a:endParaRPr>
          </a:p>
        </p:txBody>
      </p:sp>
      <p:sp>
        <p:nvSpPr>
          <p:cNvPr id="4" name="Tekstvak 3">
            <a:extLst>
              <a:ext uri="{FF2B5EF4-FFF2-40B4-BE49-F238E27FC236}">
                <a16:creationId xmlns:a16="http://schemas.microsoft.com/office/drawing/2014/main" id="{78C95F1E-F528-B272-AA63-849578788BF8}"/>
              </a:ext>
            </a:extLst>
          </p:cNvPr>
          <p:cNvSpPr txBox="1"/>
          <p:nvPr/>
        </p:nvSpPr>
        <p:spPr>
          <a:xfrm>
            <a:off x="581959" y="264459"/>
            <a:ext cx="7584141"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BE" sz="3200" b="1" dirty="0">
                <a:solidFill>
                  <a:srgbClr val="ABE1FA"/>
                </a:solidFill>
                <a:ea typeface="+mn-lt"/>
                <a:cs typeface="+mn-lt"/>
              </a:rPr>
              <a:t>Waaruit</a:t>
            </a:r>
            <a:r>
              <a:rPr lang="nl-BE" sz="3200" b="1" dirty="0">
                <a:solidFill>
                  <a:srgbClr val="ABE1FA"/>
                </a:solidFill>
                <a:latin typeface="Calibri"/>
                <a:cs typeface="Calibri"/>
              </a:rPr>
              <a:t> is dit actieonderzoek ontstaan?   </a:t>
            </a:r>
          </a:p>
        </p:txBody>
      </p:sp>
      <p:pic>
        <p:nvPicPr>
          <p:cNvPr id="5" name="Afbeelding 4" descr="Afbeelding met tekst, diagram, Lettertype, grafische vormgeving&#10;&#10;Automatisch gegenereerde beschrijving">
            <a:extLst>
              <a:ext uri="{FF2B5EF4-FFF2-40B4-BE49-F238E27FC236}">
                <a16:creationId xmlns:a16="http://schemas.microsoft.com/office/drawing/2014/main" id="{33A03FCA-DAFB-2360-D8B9-7ADFF2E90727}"/>
              </a:ext>
            </a:extLst>
          </p:cNvPr>
          <p:cNvPicPr>
            <a:picLocks noChangeAspect="1"/>
          </p:cNvPicPr>
          <p:nvPr/>
        </p:nvPicPr>
        <p:blipFill>
          <a:blip r:embed="rId3"/>
          <a:stretch>
            <a:fillRect/>
          </a:stretch>
        </p:blipFill>
        <p:spPr>
          <a:xfrm>
            <a:off x="7496697" y="3121998"/>
            <a:ext cx="1777879" cy="2513319"/>
          </a:xfrm>
          <a:prstGeom prst="rect">
            <a:avLst/>
          </a:prstGeom>
          <a:ln w="6350">
            <a:solidFill>
              <a:schemeClr val="tx1"/>
            </a:solidFill>
          </a:ln>
        </p:spPr>
      </p:pic>
      <p:pic>
        <p:nvPicPr>
          <p:cNvPr id="6" name="Afbeelding 5" descr="Afbeelding met tekst, schermopname, nummer, software&#10;&#10;Automatisch gegenereerde beschrijving">
            <a:extLst>
              <a:ext uri="{FF2B5EF4-FFF2-40B4-BE49-F238E27FC236}">
                <a16:creationId xmlns:a16="http://schemas.microsoft.com/office/drawing/2014/main" id="{BA03D787-AB99-936C-E417-AF1BB7A16505}"/>
              </a:ext>
            </a:extLst>
          </p:cNvPr>
          <p:cNvPicPr>
            <a:picLocks noChangeAspect="1"/>
          </p:cNvPicPr>
          <p:nvPr/>
        </p:nvPicPr>
        <p:blipFill>
          <a:blip r:embed="rId4"/>
          <a:stretch>
            <a:fillRect/>
          </a:stretch>
        </p:blipFill>
        <p:spPr>
          <a:xfrm>
            <a:off x="9428940" y="3122401"/>
            <a:ext cx="1777879" cy="2521776"/>
          </a:xfrm>
          <a:prstGeom prst="rect">
            <a:avLst/>
          </a:prstGeom>
          <a:ln w="6350">
            <a:solidFill>
              <a:schemeClr val="tx1"/>
            </a:solidFill>
          </a:ln>
        </p:spPr>
      </p:pic>
      <p:sp>
        <p:nvSpPr>
          <p:cNvPr id="7" name="Tekstvak 6">
            <a:extLst>
              <a:ext uri="{FF2B5EF4-FFF2-40B4-BE49-F238E27FC236}">
                <a16:creationId xmlns:a16="http://schemas.microsoft.com/office/drawing/2014/main" id="{40C9D231-56A0-DEE6-0AA1-05ABAEAC3472}"/>
              </a:ext>
            </a:extLst>
          </p:cNvPr>
          <p:cNvSpPr txBox="1"/>
          <p:nvPr/>
        </p:nvSpPr>
        <p:spPr>
          <a:xfrm>
            <a:off x="7404092" y="2724020"/>
            <a:ext cx="131984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b="1">
                <a:highlight>
                  <a:srgbClr val="ABE0FA"/>
                </a:highlight>
              </a:rPr>
              <a:t> Kijkwijzer </a:t>
            </a:r>
            <a:endParaRPr lang="nl-NL" b="1">
              <a:highlight>
                <a:srgbClr val="ABE0FA"/>
              </a:highlight>
              <a:ea typeface="Calibri"/>
              <a:cs typeface="Calibri"/>
            </a:endParaRPr>
          </a:p>
        </p:txBody>
      </p:sp>
      <p:pic>
        <p:nvPicPr>
          <p:cNvPr id="8" name="Afbeelding 7" descr="Afbeelding met schoeisel, kleding, tafel, persoon&#10;&#10;Automatisch gegenereerde beschrijving">
            <a:extLst>
              <a:ext uri="{FF2B5EF4-FFF2-40B4-BE49-F238E27FC236}">
                <a16:creationId xmlns:a16="http://schemas.microsoft.com/office/drawing/2014/main" id="{5C2A19BC-0FE0-C708-E707-AD98F7DA5A00}"/>
              </a:ext>
            </a:extLst>
          </p:cNvPr>
          <p:cNvPicPr>
            <a:picLocks noChangeAspect="1"/>
          </p:cNvPicPr>
          <p:nvPr/>
        </p:nvPicPr>
        <p:blipFill>
          <a:blip r:embed="rId5"/>
          <a:stretch>
            <a:fillRect/>
          </a:stretch>
        </p:blipFill>
        <p:spPr>
          <a:xfrm rot="5400000">
            <a:off x="84818" y="3654304"/>
            <a:ext cx="2531036" cy="1428245"/>
          </a:xfrm>
          <a:prstGeom prst="rect">
            <a:avLst/>
          </a:prstGeom>
        </p:spPr>
      </p:pic>
      <p:pic>
        <p:nvPicPr>
          <p:cNvPr id="9" name="Afbeelding 8" descr="Afbeelding met persoon, Houten blok, hout, houten&#10;&#10;Automatisch gegenereerde beschrijving">
            <a:extLst>
              <a:ext uri="{FF2B5EF4-FFF2-40B4-BE49-F238E27FC236}">
                <a16:creationId xmlns:a16="http://schemas.microsoft.com/office/drawing/2014/main" id="{429DAFF8-ADB4-D88D-7842-62BC6E4001D3}"/>
              </a:ext>
            </a:extLst>
          </p:cNvPr>
          <p:cNvPicPr>
            <a:picLocks noChangeAspect="1"/>
          </p:cNvPicPr>
          <p:nvPr/>
        </p:nvPicPr>
        <p:blipFill>
          <a:blip r:embed="rId6"/>
          <a:stretch>
            <a:fillRect/>
          </a:stretch>
        </p:blipFill>
        <p:spPr>
          <a:xfrm rot="5400000">
            <a:off x="1575200" y="3654304"/>
            <a:ext cx="2531036" cy="1428245"/>
          </a:xfrm>
          <a:prstGeom prst="rect">
            <a:avLst/>
          </a:prstGeom>
        </p:spPr>
      </p:pic>
      <p:pic>
        <p:nvPicPr>
          <p:cNvPr id="10" name="Afbeelding 9" descr="Afbeelding met persoon, kleding, Modeaccessoire, overdekt&#10;&#10;Automatisch gegenereerde beschrijving">
            <a:extLst>
              <a:ext uri="{FF2B5EF4-FFF2-40B4-BE49-F238E27FC236}">
                <a16:creationId xmlns:a16="http://schemas.microsoft.com/office/drawing/2014/main" id="{12B9F072-C124-119D-A333-7D484608D397}"/>
              </a:ext>
            </a:extLst>
          </p:cNvPr>
          <p:cNvPicPr>
            <a:picLocks noChangeAspect="1"/>
          </p:cNvPicPr>
          <p:nvPr/>
        </p:nvPicPr>
        <p:blipFill>
          <a:blip r:embed="rId7"/>
          <a:stretch>
            <a:fillRect/>
          </a:stretch>
        </p:blipFill>
        <p:spPr>
          <a:xfrm rot="5400000">
            <a:off x="3069318" y="3654304"/>
            <a:ext cx="2531036" cy="1428245"/>
          </a:xfrm>
          <a:prstGeom prst="rect">
            <a:avLst/>
          </a:prstGeom>
        </p:spPr>
      </p:pic>
      <p:pic>
        <p:nvPicPr>
          <p:cNvPr id="11" name="Afbeelding 10" descr="Afbeelding met vakwerk&#10;&#10;Automatisch gegenereerde beschrijving">
            <a:extLst>
              <a:ext uri="{FF2B5EF4-FFF2-40B4-BE49-F238E27FC236}">
                <a16:creationId xmlns:a16="http://schemas.microsoft.com/office/drawing/2014/main" id="{93B2D7E6-CF7A-E86F-DC33-72E6F55528BA}"/>
              </a:ext>
            </a:extLst>
          </p:cNvPr>
          <p:cNvPicPr>
            <a:picLocks noChangeAspect="1"/>
          </p:cNvPicPr>
          <p:nvPr/>
        </p:nvPicPr>
        <p:blipFill>
          <a:blip r:embed="rId8"/>
          <a:stretch>
            <a:fillRect/>
          </a:stretch>
        </p:blipFill>
        <p:spPr>
          <a:xfrm>
            <a:off x="5114831" y="3102909"/>
            <a:ext cx="1914091" cy="2531036"/>
          </a:xfrm>
          <a:prstGeom prst="rect">
            <a:avLst/>
          </a:prstGeom>
        </p:spPr>
      </p:pic>
      <p:sp>
        <p:nvSpPr>
          <p:cNvPr id="12" name="Tekstvak 11">
            <a:extLst>
              <a:ext uri="{FF2B5EF4-FFF2-40B4-BE49-F238E27FC236}">
                <a16:creationId xmlns:a16="http://schemas.microsoft.com/office/drawing/2014/main" id="{5C24C806-77FE-0490-1AED-D6315B9BBD56}"/>
              </a:ext>
            </a:extLst>
          </p:cNvPr>
          <p:cNvSpPr txBox="1"/>
          <p:nvPr/>
        </p:nvSpPr>
        <p:spPr>
          <a:xfrm>
            <a:off x="548473" y="2721637"/>
            <a:ext cx="575849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b="1">
                <a:highlight>
                  <a:srgbClr val="ABE0FA"/>
                </a:highlight>
              </a:rPr>
              <a:t> Loose </a:t>
            </a:r>
            <a:r>
              <a:rPr lang="nl-NL" b="1" err="1">
                <a:highlight>
                  <a:srgbClr val="ABE0FA"/>
                </a:highlight>
              </a:rPr>
              <a:t>Parts</a:t>
            </a:r>
            <a:r>
              <a:rPr lang="nl-NL" b="1">
                <a:highlight>
                  <a:srgbClr val="ABE0FA"/>
                </a:highlight>
              </a:rPr>
              <a:t> (losse onderdelen) </a:t>
            </a:r>
            <a:endParaRPr lang="nl-NL"/>
          </a:p>
        </p:txBody>
      </p:sp>
    </p:spTree>
    <p:extLst>
      <p:ext uri="{BB962C8B-B14F-4D97-AF65-F5344CB8AC3E}">
        <p14:creationId xmlns:p14="http://schemas.microsoft.com/office/powerpoint/2010/main" val="31002467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afgeronde hoeken 1">
            <a:extLst>
              <a:ext uri="{FF2B5EF4-FFF2-40B4-BE49-F238E27FC236}">
                <a16:creationId xmlns:a16="http://schemas.microsoft.com/office/drawing/2014/main" id="{22C21BD6-C93F-459F-B6BD-0C0B168B28DC}"/>
              </a:ext>
            </a:extLst>
          </p:cNvPr>
          <p:cNvSpPr/>
          <p:nvPr/>
        </p:nvSpPr>
        <p:spPr>
          <a:xfrm>
            <a:off x="221943" y="1020932"/>
            <a:ext cx="11748115" cy="5566301"/>
          </a:xfrm>
          <a:prstGeom prst="roundRect">
            <a:avLst>
              <a:gd name="adj" fmla="val 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Bef>
                <a:spcPts val="600"/>
              </a:spcBef>
              <a:spcAft>
                <a:spcPts val="600"/>
              </a:spcAft>
              <a:buClr>
                <a:srgbClr val="E00049"/>
              </a:buClr>
            </a:pPr>
            <a:endParaRPr lang="nl-BE" sz="2400" b="1">
              <a:solidFill>
                <a:srgbClr val="E00049"/>
              </a:solidFill>
              <a:latin typeface="Corbel" panose="020B0503020204020204" pitchFamily="34" charset="0"/>
            </a:endParaRPr>
          </a:p>
        </p:txBody>
      </p:sp>
      <p:sp>
        <p:nvSpPr>
          <p:cNvPr id="3" name="Tekstvak 2">
            <a:extLst>
              <a:ext uri="{FF2B5EF4-FFF2-40B4-BE49-F238E27FC236}">
                <a16:creationId xmlns:a16="http://schemas.microsoft.com/office/drawing/2014/main" id="{ADA729CA-397A-4198-B0AD-7AE09EAFA405}"/>
              </a:ext>
            </a:extLst>
          </p:cNvPr>
          <p:cNvSpPr txBox="1"/>
          <p:nvPr/>
        </p:nvSpPr>
        <p:spPr>
          <a:xfrm>
            <a:off x="523680" y="1364506"/>
            <a:ext cx="11048261" cy="830997"/>
          </a:xfrm>
          <a:prstGeom prst="rect">
            <a:avLst/>
          </a:prstGeom>
          <a:noFill/>
        </p:spPr>
        <p:txBody>
          <a:bodyPr wrap="square" lIns="91440" tIns="45720" rIns="91440" bIns="45720" rtlCol="0" anchor="t">
            <a:spAutoFit/>
          </a:bodyPr>
          <a:lstStyle/>
          <a:p>
            <a:r>
              <a:rPr lang="nl-NL" sz="2400" dirty="0">
                <a:solidFill>
                  <a:srgbClr val="003469"/>
                </a:solidFill>
                <a:ea typeface="+mn-lt"/>
                <a:cs typeface="+mn-lt"/>
              </a:rPr>
              <a:t>Een voorbeeld van Loose </a:t>
            </a:r>
            <a:r>
              <a:rPr lang="nl-NL" sz="2400" dirty="0" err="1">
                <a:solidFill>
                  <a:srgbClr val="003469"/>
                </a:solidFill>
                <a:ea typeface="+mn-lt"/>
                <a:cs typeface="+mn-lt"/>
              </a:rPr>
              <a:t>Parts</a:t>
            </a:r>
            <a:r>
              <a:rPr lang="nl-NL" sz="2400" dirty="0">
                <a:solidFill>
                  <a:srgbClr val="003469"/>
                </a:solidFill>
                <a:ea typeface="+mn-lt"/>
                <a:cs typeface="+mn-lt"/>
              </a:rPr>
              <a:t> Play </a:t>
            </a:r>
            <a:endParaRPr lang="nl-NL" sz="2400" dirty="0">
              <a:ea typeface="+mn-lt"/>
              <a:cs typeface="+mn-lt"/>
            </a:endParaRPr>
          </a:p>
          <a:p>
            <a:endParaRPr lang="nl-NL" sz="2400">
              <a:cs typeface="Calibri"/>
            </a:endParaRPr>
          </a:p>
        </p:txBody>
      </p:sp>
      <p:sp>
        <p:nvSpPr>
          <p:cNvPr id="4" name="Tekstvak 3">
            <a:extLst>
              <a:ext uri="{FF2B5EF4-FFF2-40B4-BE49-F238E27FC236}">
                <a16:creationId xmlns:a16="http://schemas.microsoft.com/office/drawing/2014/main" id="{78C95F1E-F528-B272-AA63-849578788BF8}"/>
              </a:ext>
            </a:extLst>
          </p:cNvPr>
          <p:cNvSpPr txBox="1"/>
          <p:nvPr/>
        </p:nvSpPr>
        <p:spPr>
          <a:xfrm>
            <a:off x="581959" y="264459"/>
            <a:ext cx="7584141"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BE" sz="3200" b="1" dirty="0">
                <a:solidFill>
                  <a:srgbClr val="ABE1FA"/>
                </a:solidFill>
                <a:ea typeface="+mn-lt"/>
                <a:cs typeface="+mn-lt"/>
              </a:rPr>
              <a:t>Loose</a:t>
            </a:r>
            <a:r>
              <a:rPr lang="nl-BE" sz="3200" b="1" dirty="0">
                <a:solidFill>
                  <a:srgbClr val="ABE1FA"/>
                </a:solidFill>
                <a:latin typeface="Calibri"/>
                <a:cs typeface="Calibri"/>
              </a:rPr>
              <a:t> </a:t>
            </a:r>
            <a:r>
              <a:rPr lang="nl-BE" sz="3200" b="1" dirty="0" err="1">
                <a:solidFill>
                  <a:srgbClr val="ABE1FA"/>
                </a:solidFill>
                <a:latin typeface="Calibri"/>
                <a:cs typeface="Calibri"/>
              </a:rPr>
              <a:t>Parts</a:t>
            </a:r>
            <a:r>
              <a:rPr lang="nl-BE" sz="3200" b="1" dirty="0">
                <a:solidFill>
                  <a:srgbClr val="ABE1FA"/>
                </a:solidFill>
                <a:latin typeface="Calibri"/>
                <a:cs typeface="Calibri"/>
              </a:rPr>
              <a:t> Play</a:t>
            </a:r>
            <a:r>
              <a:rPr lang="nl-BE" sz="3200" b="1" dirty="0">
                <a:solidFill>
                  <a:srgbClr val="ABE1FA"/>
                </a:solidFill>
                <a:latin typeface="Corbel"/>
              </a:rPr>
              <a:t>  </a:t>
            </a:r>
            <a:endParaRPr lang="nl-NL" dirty="0">
              <a:cs typeface="Calibri"/>
            </a:endParaRPr>
          </a:p>
        </p:txBody>
      </p:sp>
      <p:pic>
        <p:nvPicPr>
          <p:cNvPr id="15" name="Afbeelding 14" descr="Afbeelding met persoon, kleding, Menselijk gezicht, peuter&#10;&#10;Automatisch gegenereerde beschrijving">
            <a:extLst>
              <a:ext uri="{FF2B5EF4-FFF2-40B4-BE49-F238E27FC236}">
                <a16:creationId xmlns:a16="http://schemas.microsoft.com/office/drawing/2014/main" id="{E6FACB3A-3A58-8298-DF42-E158912E3DA4}"/>
              </a:ext>
            </a:extLst>
          </p:cNvPr>
          <p:cNvPicPr>
            <a:picLocks noChangeAspect="1"/>
          </p:cNvPicPr>
          <p:nvPr/>
        </p:nvPicPr>
        <p:blipFill>
          <a:blip r:embed="rId3"/>
          <a:stretch>
            <a:fillRect/>
          </a:stretch>
        </p:blipFill>
        <p:spPr>
          <a:xfrm rot="5400000">
            <a:off x="1940791" y="2683314"/>
            <a:ext cx="3569446" cy="2010950"/>
          </a:xfrm>
          <a:prstGeom prst="rect">
            <a:avLst/>
          </a:prstGeom>
        </p:spPr>
      </p:pic>
      <p:pic>
        <p:nvPicPr>
          <p:cNvPr id="17" name="Afbeelding 16" descr="Afbeelding met kleding, persoon, Menselijk gezicht, jongen&#10;&#10;Automatisch gegenereerde beschrijving">
            <a:extLst>
              <a:ext uri="{FF2B5EF4-FFF2-40B4-BE49-F238E27FC236}">
                <a16:creationId xmlns:a16="http://schemas.microsoft.com/office/drawing/2014/main" id="{F1560E73-7C26-50BD-8C1F-0620EFB0BEBB}"/>
              </a:ext>
            </a:extLst>
          </p:cNvPr>
          <p:cNvPicPr>
            <a:picLocks noChangeAspect="1"/>
          </p:cNvPicPr>
          <p:nvPr/>
        </p:nvPicPr>
        <p:blipFill>
          <a:blip r:embed="rId4"/>
          <a:stretch>
            <a:fillRect/>
          </a:stretch>
        </p:blipFill>
        <p:spPr>
          <a:xfrm rot="5400000">
            <a:off x="-139768" y="2683314"/>
            <a:ext cx="3569446" cy="2010950"/>
          </a:xfrm>
          <a:prstGeom prst="rect">
            <a:avLst/>
          </a:prstGeom>
        </p:spPr>
      </p:pic>
      <p:pic>
        <p:nvPicPr>
          <p:cNvPr id="19" name="Afbeelding 18" descr="Afbeelding met gootsteen, persoon, overdekt, Sanitair armatuur&#10;&#10;Automatisch gegenereerde beschrijving">
            <a:extLst>
              <a:ext uri="{FF2B5EF4-FFF2-40B4-BE49-F238E27FC236}">
                <a16:creationId xmlns:a16="http://schemas.microsoft.com/office/drawing/2014/main" id="{151F7871-5315-B392-95CB-3A269E88541F}"/>
              </a:ext>
            </a:extLst>
          </p:cNvPr>
          <p:cNvPicPr>
            <a:picLocks noChangeAspect="1"/>
          </p:cNvPicPr>
          <p:nvPr/>
        </p:nvPicPr>
        <p:blipFill>
          <a:blip r:embed="rId5"/>
          <a:stretch>
            <a:fillRect/>
          </a:stretch>
        </p:blipFill>
        <p:spPr>
          <a:xfrm rot="5400000">
            <a:off x="4043760" y="2698255"/>
            <a:ext cx="3569446" cy="2010950"/>
          </a:xfrm>
          <a:prstGeom prst="rect">
            <a:avLst/>
          </a:prstGeom>
        </p:spPr>
      </p:pic>
      <p:sp>
        <p:nvSpPr>
          <p:cNvPr id="21" name="Tekstvak 20">
            <a:extLst>
              <a:ext uri="{FF2B5EF4-FFF2-40B4-BE49-F238E27FC236}">
                <a16:creationId xmlns:a16="http://schemas.microsoft.com/office/drawing/2014/main" id="{83197E63-309B-07D7-B156-00C108316C3D}"/>
              </a:ext>
            </a:extLst>
          </p:cNvPr>
          <p:cNvSpPr txBox="1"/>
          <p:nvPr/>
        </p:nvSpPr>
        <p:spPr>
          <a:xfrm>
            <a:off x="5211707" y="4458550"/>
            <a:ext cx="1804494"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1200" b="1">
                <a:highlight>
                  <a:srgbClr val="ABE0FA"/>
                </a:highlight>
                <a:cs typeface="Calibri"/>
              </a:rPr>
              <a:t> Boom </a:t>
            </a:r>
            <a:endParaRPr lang="nl-NL" sz="1200">
              <a:cs typeface="Calibri"/>
            </a:endParaRPr>
          </a:p>
        </p:txBody>
      </p:sp>
      <p:sp>
        <p:nvSpPr>
          <p:cNvPr id="23" name="Tekstvak 22">
            <a:extLst>
              <a:ext uri="{FF2B5EF4-FFF2-40B4-BE49-F238E27FC236}">
                <a16:creationId xmlns:a16="http://schemas.microsoft.com/office/drawing/2014/main" id="{4BC0C609-816B-54F6-5174-2F46C602F886}"/>
              </a:ext>
            </a:extLst>
          </p:cNvPr>
          <p:cNvSpPr txBox="1"/>
          <p:nvPr/>
        </p:nvSpPr>
        <p:spPr>
          <a:xfrm>
            <a:off x="5857913" y="2773932"/>
            <a:ext cx="1804494"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1200" b="1">
                <a:highlight>
                  <a:srgbClr val="ABE0FA"/>
                </a:highlight>
                <a:cs typeface="Calibri"/>
              </a:rPr>
              <a:t> Eiffeltoren </a:t>
            </a:r>
            <a:endParaRPr lang="nl-NL" sz="1200"/>
          </a:p>
        </p:txBody>
      </p:sp>
      <p:sp>
        <p:nvSpPr>
          <p:cNvPr id="25" name="Tekstvak 24">
            <a:extLst>
              <a:ext uri="{FF2B5EF4-FFF2-40B4-BE49-F238E27FC236}">
                <a16:creationId xmlns:a16="http://schemas.microsoft.com/office/drawing/2014/main" id="{548DBAC1-A8ED-8D7D-2EF8-B7216A67EE94}"/>
              </a:ext>
            </a:extLst>
          </p:cNvPr>
          <p:cNvSpPr txBox="1"/>
          <p:nvPr/>
        </p:nvSpPr>
        <p:spPr>
          <a:xfrm>
            <a:off x="4833540" y="5542552"/>
            <a:ext cx="2002412"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1000" i="1"/>
              <a:t>'Kijk juf, ik heb de boom zo klein gemaakt omdat de Eiffeltoren zo groot is!'</a:t>
            </a:r>
            <a:endParaRPr lang="nl-NL" sz="1000" i="1">
              <a:ea typeface="Calibri"/>
              <a:cs typeface="Calibri"/>
            </a:endParaRPr>
          </a:p>
        </p:txBody>
      </p:sp>
      <p:sp>
        <p:nvSpPr>
          <p:cNvPr id="27" name="Tekstvak 26">
            <a:extLst>
              <a:ext uri="{FF2B5EF4-FFF2-40B4-BE49-F238E27FC236}">
                <a16:creationId xmlns:a16="http://schemas.microsoft.com/office/drawing/2014/main" id="{A35AF197-61C7-9891-D409-250F1E5CABCF}"/>
              </a:ext>
            </a:extLst>
          </p:cNvPr>
          <p:cNvSpPr txBox="1"/>
          <p:nvPr/>
        </p:nvSpPr>
        <p:spPr>
          <a:xfrm>
            <a:off x="641139" y="5512669"/>
            <a:ext cx="2002412"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1000"/>
              <a:t>Het spel (Loose </a:t>
            </a:r>
            <a:r>
              <a:rPr lang="nl-NL" sz="1000" err="1"/>
              <a:t>Parts</a:t>
            </a:r>
            <a:r>
              <a:rPr lang="nl-NL" sz="1000"/>
              <a:t> Play) ontstaat spontaan vanuit </a:t>
            </a:r>
            <a:br>
              <a:rPr lang="nl-NL" sz="1000"/>
            </a:br>
            <a:r>
              <a:rPr lang="nl-NL" sz="1000"/>
              <a:t>de kleuter zelf.</a:t>
            </a:r>
            <a:endParaRPr lang="nl-NL" sz="1000">
              <a:ea typeface="Calibri"/>
              <a:cs typeface="Calibri"/>
            </a:endParaRPr>
          </a:p>
        </p:txBody>
      </p:sp>
      <p:sp>
        <p:nvSpPr>
          <p:cNvPr id="29" name="Tekstvak 28">
            <a:extLst>
              <a:ext uri="{FF2B5EF4-FFF2-40B4-BE49-F238E27FC236}">
                <a16:creationId xmlns:a16="http://schemas.microsoft.com/office/drawing/2014/main" id="{F839CBC9-1A62-2C4C-C950-2AD738E2558D}"/>
              </a:ext>
            </a:extLst>
          </p:cNvPr>
          <p:cNvSpPr txBox="1"/>
          <p:nvPr/>
        </p:nvSpPr>
        <p:spPr>
          <a:xfrm>
            <a:off x="2716560" y="5512669"/>
            <a:ext cx="2002412"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1000"/>
              <a:t>De leerkracht observeert en probeert te achterhalen wat de kleuter doet en denkt (leer- en denkproces).</a:t>
            </a:r>
            <a:endParaRPr lang="nl-NL" sz="1000">
              <a:ea typeface="Calibri"/>
              <a:cs typeface="Calibri"/>
            </a:endParaRPr>
          </a:p>
        </p:txBody>
      </p:sp>
      <p:sp>
        <p:nvSpPr>
          <p:cNvPr id="30" name="Tekstvak 1">
            <a:extLst>
              <a:ext uri="{FF2B5EF4-FFF2-40B4-BE49-F238E27FC236}">
                <a16:creationId xmlns:a16="http://schemas.microsoft.com/office/drawing/2014/main" id="{08C0EA61-0711-AD9B-C078-81882A0942E8}"/>
              </a:ext>
            </a:extLst>
          </p:cNvPr>
          <p:cNvSpPr txBox="1"/>
          <p:nvPr/>
        </p:nvSpPr>
        <p:spPr>
          <a:xfrm>
            <a:off x="7405122" y="2804676"/>
            <a:ext cx="3948166" cy="2800767"/>
          </a:xfrm>
          <a:prstGeom prst="rect">
            <a:avLst/>
          </a:prstGeom>
          <a:noFill/>
        </p:spPr>
        <p:txBody>
          <a:bodyPr wrap="square" lIns="91440" tIns="45720" rIns="91440" bIns="45720" rtlCol="0" anchor="t">
            <a:spAutoFit/>
          </a:bodyPr>
          <a:ls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l-NL" sz="2000" b="1" dirty="0">
                <a:ea typeface="+mn-lt"/>
                <a:cs typeface="+mn-lt"/>
              </a:rPr>
              <a:t>Interesse?</a:t>
            </a:r>
          </a:p>
          <a:p>
            <a:r>
              <a:rPr lang="nl-NL" sz="2000" dirty="0">
                <a:ea typeface="+mn-lt"/>
                <a:cs typeface="+mn-lt"/>
              </a:rPr>
              <a:t>Navormingen 'Zichtbaar leren in Loose </a:t>
            </a:r>
            <a:r>
              <a:rPr lang="nl-NL" sz="2000" dirty="0" err="1">
                <a:ea typeface="+mn-lt"/>
                <a:cs typeface="+mn-lt"/>
              </a:rPr>
              <a:t>Parts</a:t>
            </a:r>
            <a:r>
              <a:rPr lang="nl-NL" sz="2000">
                <a:ea typeface="+mn-lt"/>
                <a:cs typeface="+mn-lt"/>
              </a:rPr>
              <a:t> Play':</a:t>
            </a:r>
          </a:p>
          <a:p>
            <a:endParaRPr lang="nl-NL" sz="2000" dirty="0">
              <a:cs typeface="Calibri"/>
            </a:endParaRPr>
          </a:p>
          <a:p>
            <a:r>
              <a:rPr lang="nl-NL" sz="2400" dirty="0">
                <a:ea typeface="+mn-lt"/>
                <a:cs typeface="+mn-lt"/>
              </a:rPr>
              <a:t>26/10/2023 </a:t>
            </a:r>
            <a:r>
              <a:rPr lang="nl-NL" sz="1600" dirty="0">
                <a:ea typeface="+mn-lt"/>
                <a:cs typeface="+mn-lt"/>
              </a:rPr>
              <a:t>(Campus Diepenbeek) </a:t>
            </a:r>
            <a:endParaRPr lang="nl-NL">
              <a:ea typeface="+mn-lt"/>
              <a:cs typeface="+mn-lt"/>
            </a:endParaRPr>
          </a:p>
          <a:p>
            <a:r>
              <a:rPr lang="nl-NL" sz="2400" dirty="0">
                <a:ea typeface="+mn-lt"/>
                <a:cs typeface="+mn-lt"/>
              </a:rPr>
              <a:t>15/01/2024 </a:t>
            </a:r>
            <a:r>
              <a:rPr lang="nl-NL" sz="1600" dirty="0">
                <a:ea typeface="+mn-lt"/>
                <a:cs typeface="+mn-lt"/>
              </a:rPr>
              <a:t>(Campus Heverlee) </a:t>
            </a:r>
            <a:endParaRPr lang="nl-NL" dirty="0">
              <a:cs typeface="Calibri"/>
            </a:endParaRPr>
          </a:p>
          <a:p>
            <a:endParaRPr lang="nl-NL" sz="2400">
              <a:ea typeface="+mn-lt"/>
              <a:cs typeface="+mn-lt"/>
            </a:endParaRPr>
          </a:p>
          <a:p>
            <a:r>
              <a:rPr lang="nl-NL" sz="2400" dirty="0">
                <a:ea typeface="+mn-lt"/>
                <a:cs typeface="+mn-lt"/>
                <a:hlinkClick r:id="rId6"/>
              </a:rPr>
              <a:t>Klik hier voor meer informatie</a:t>
            </a:r>
            <a:endParaRPr lang="nl-NL" sz="2400" dirty="0">
              <a:ea typeface="+mn-lt"/>
              <a:cs typeface="+mn-lt"/>
            </a:endParaRPr>
          </a:p>
        </p:txBody>
      </p:sp>
    </p:spTree>
    <p:extLst>
      <p:ext uri="{BB962C8B-B14F-4D97-AF65-F5344CB8AC3E}">
        <p14:creationId xmlns:p14="http://schemas.microsoft.com/office/powerpoint/2010/main" val="14095004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afgeronde hoeken 1">
            <a:extLst>
              <a:ext uri="{FF2B5EF4-FFF2-40B4-BE49-F238E27FC236}">
                <a16:creationId xmlns:a16="http://schemas.microsoft.com/office/drawing/2014/main" id="{22C21BD6-C93F-459F-B6BD-0C0B168B28DC}"/>
              </a:ext>
            </a:extLst>
          </p:cNvPr>
          <p:cNvSpPr/>
          <p:nvPr/>
        </p:nvSpPr>
        <p:spPr>
          <a:xfrm>
            <a:off x="221943" y="1020932"/>
            <a:ext cx="11748115" cy="5566301"/>
          </a:xfrm>
          <a:prstGeom prst="roundRect">
            <a:avLst>
              <a:gd name="adj" fmla="val 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Bef>
                <a:spcPts val="600"/>
              </a:spcBef>
              <a:spcAft>
                <a:spcPts val="600"/>
              </a:spcAft>
              <a:buClr>
                <a:srgbClr val="E00049"/>
              </a:buClr>
            </a:pPr>
            <a:endParaRPr lang="nl-BE" sz="2400" b="1">
              <a:solidFill>
                <a:srgbClr val="E00049"/>
              </a:solidFill>
              <a:latin typeface="Corbel" panose="020B0503020204020204" pitchFamily="34" charset="0"/>
            </a:endParaRPr>
          </a:p>
        </p:txBody>
      </p:sp>
      <p:sp>
        <p:nvSpPr>
          <p:cNvPr id="3" name="Tekstvak 2">
            <a:extLst>
              <a:ext uri="{FF2B5EF4-FFF2-40B4-BE49-F238E27FC236}">
                <a16:creationId xmlns:a16="http://schemas.microsoft.com/office/drawing/2014/main" id="{ADA729CA-397A-4198-B0AD-7AE09EAFA405}"/>
              </a:ext>
            </a:extLst>
          </p:cNvPr>
          <p:cNvSpPr txBox="1"/>
          <p:nvPr/>
        </p:nvSpPr>
        <p:spPr>
          <a:xfrm>
            <a:off x="523680" y="1364506"/>
            <a:ext cx="11207011" cy="4247317"/>
          </a:xfrm>
          <a:prstGeom prst="rect">
            <a:avLst/>
          </a:prstGeom>
          <a:noFill/>
        </p:spPr>
        <p:txBody>
          <a:bodyPr wrap="square" lIns="91440" tIns="45720" rIns="91440" bIns="45720" rtlCol="0" anchor="t">
            <a:spAutoFit/>
          </a:bodyPr>
          <a:lstStyle/>
          <a:p>
            <a:pPr>
              <a:spcBef>
                <a:spcPts val="600"/>
              </a:spcBef>
              <a:spcAft>
                <a:spcPts val="600"/>
              </a:spcAft>
            </a:pPr>
            <a:r>
              <a:rPr lang="nl-NL" sz="2800" b="1" dirty="0">
                <a:solidFill>
                  <a:srgbClr val="E00049"/>
                </a:solidFill>
                <a:cs typeface="Calibri" panose="020F0502020204030204"/>
              </a:rPr>
              <a:t>Onderzoek 'Uitdagen tot spontaan wiskunde spelen'</a:t>
            </a:r>
            <a:endParaRPr lang="nl-BE" sz="3200" b="1" dirty="0">
              <a:solidFill>
                <a:srgbClr val="ABE1FA"/>
              </a:solidFill>
              <a:latin typeface="Corbel" panose="020B0503020204020204" pitchFamily="34" charset="0"/>
              <a:ea typeface="Calibri" panose="020F0502020204030204"/>
              <a:cs typeface="Calibri" panose="020F0502020204030204"/>
            </a:endParaRPr>
          </a:p>
          <a:p>
            <a:pPr marL="342900" indent="-342900">
              <a:spcBef>
                <a:spcPts val="600"/>
              </a:spcBef>
              <a:spcAft>
                <a:spcPts val="600"/>
              </a:spcAft>
              <a:buFont typeface="Arial"/>
              <a:buChar char="•"/>
            </a:pPr>
            <a:r>
              <a:rPr lang="nl-NL" sz="2400" b="1" dirty="0">
                <a:latin typeface="Calibri"/>
                <a:ea typeface="Calibri"/>
                <a:cs typeface="Calibri"/>
              </a:rPr>
              <a:t>Collaboratief actieonderzoek</a:t>
            </a:r>
            <a:r>
              <a:rPr lang="nl-NL" sz="2400" dirty="0">
                <a:latin typeface="Calibri"/>
                <a:ea typeface="Calibri"/>
                <a:cs typeface="Calibri"/>
              </a:rPr>
              <a:t>: </a:t>
            </a:r>
            <a:br>
              <a:rPr lang="nl-NL" sz="2400" dirty="0">
                <a:latin typeface="Calibri"/>
                <a:ea typeface="Calibri"/>
                <a:cs typeface="Calibri"/>
              </a:rPr>
            </a:br>
            <a:r>
              <a:rPr lang="nl-NL" sz="2400" dirty="0">
                <a:latin typeface="Calibri"/>
                <a:ea typeface="Calibri"/>
                <a:cs typeface="Calibri"/>
              </a:rPr>
              <a:t>samenwerking tussen UCLL-onderzoekers, studenten, mentoren, kleuterleerkrachten</a:t>
            </a:r>
            <a:br>
              <a:rPr lang="nl-NL" sz="2400" dirty="0">
                <a:latin typeface="Calibri"/>
                <a:ea typeface="Calibri"/>
                <a:cs typeface="Calibri"/>
              </a:rPr>
            </a:br>
            <a:br>
              <a:rPr lang="nl-NL" sz="2400" dirty="0">
                <a:latin typeface="Calibri"/>
                <a:ea typeface="Calibri"/>
                <a:cs typeface="Calibri"/>
              </a:rPr>
            </a:br>
            <a:r>
              <a:rPr lang="nl-NL" sz="2400" b="1" dirty="0">
                <a:latin typeface="Calibri"/>
                <a:ea typeface="Calibri"/>
                <a:cs typeface="Calibri"/>
              </a:rPr>
              <a:t>Centraal</a:t>
            </a:r>
            <a:r>
              <a:rPr lang="nl-NL" sz="2400" dirty="0">
                <a:latin typeface="Calibri"/>
                <a:ea typeface="Calibri"/>
                <a:cs typeface="Calibri"/>
              </a:rPr>
              <a:t>: </a:t>
            </a:r>
            <a:endParaRPr lang="nl-NL" dirty="0">
              <a:cs typeface="Calibri"/>
            </a:endParaRPr>
          </a:p>
          <a:p>
            <a:pPr marL="800100" lvl="1" indent="-342900">
              <a:spcBef>
                <a:spcPts val="600"/>
              </a:spcBef>
              <a:spcAft>
                <a:spcPts val="600"/>
              </a:spcAft>
              <a:buFont typeface="Arial"/>
              <a:buChar char="•"/>
            </a:pPr>
            <a:r>
              <a:rPr lang="nl-NL" sz="2400" dirty="0">
                <a:latin typeface="Calibri"/>
                <a:ea typeface="Calibri"/>
                <a:cs typeface="Calibri"/>
              </a:rPr>
              <a:t>het </a:t>
            </a:r>
            <a:r>
              <a:rPr lang="nl-NL" sz="2400" b="1" dirty="0">
                <a:latin typeface="Calibri"/>
                <a:ea typeface="Calibri"/>
                <a:cs typeface="Calibri"/>
              </a:rPr>
              <a:t>spontaan spelend leren</a:t>
            </a:r>
            <a:r>
              <a:rPr lang="nl-NL" sz="2400" dirty="0">
                <a:latin typeface="Calibri"/>
                <a:ea typeface="Calibri"/>
                <a:cs typeface="Calibri"/>
              </a:rPr>
              <a:t> van jonge kinderen</a:t>
            </a:r>
          </a:p>
          <a:p>
            <a:pPr marL="800100" lvl="1" indent="-342900">
              <a:spcBef>
                <a:spcPts val="600"/>
              </a:spcBef>
              <a:spcAft>
                <a:spcPts val="600"/>
              </a:spcAft>
              <a:buFont typeface="Arial"/>
              <a:buChar char="•"/>
            </a:pPr>
            <a:r>
              <a:rPr lang="nl-NL" sz="2400" dirty="0">
                <a:latin typeface="Calibri"/>
                <a:cs typeface="Calibri"/>
              </a:rPr>
              <a:t>het leren van de kleuterleerkracht uit de </a:t>
            </a:r>
            <a:r>
              <a:rPr lang="nl-NL" sz="2400" b="1" dirty="0">
                <a:latin typeface="Calibri"/>
                <a:cs typeface="Calibri"/>
              </a:rPr>
              <a:t>observatie </a:t>
            </a:r>
            <a:r>
              <a:rPr lang="nl-NL" sz="2400" dirty="0">
                <a:latin typeface="Calibri"/>
                <a:cs typeface="Calibri"/>
              </a:rPr>
              <a:t>van dat spel</a:t>
            </a:r>
          </a:p>
          <a:p>
            <a:pPr marL="800100" lvl="1" indent="-342900">
              <a:spcBef>
                <a:spcPts val="600"/>
              </a:spcBef>
              <a:spcAft>
                <a:spcPts val="600"/>
              </a:spcAft>
              <a:buFont typeface="Arial"/>
              <a:buChar char="•"/>
            </a:pPr>
            <a:r>
              <a:rPr lang="nl-NL" sz="2400" b="1" dirty="0">
                <a:latin typeface="Calibri"/>
                <a:cs typeface="Calibri"/>
              </a:rPr>
              <a:t>voortbouwen op</a:t>
            </a:r>
            <a:r>
              <a:rPr lang="nl-NL" sz="2400" dirty="0">
                <a:latin typeface="Calibri"/>
                <a:cs typeface="Calibri"/>
              </a:rPr>
              <a:t> inzichten uit observaties</a:t>
            </a:r>
          </a:p>
          <a:p>
            <a:pPr marL="800100" lvl="1" indent="-342900">
              <a:spcBef>
                <a:spcPts val="600"/>
              </a:spcBef>
              <a:spcAft>
                <a:spcPts val="600"/>
              </a:spcAft>
              <a:buFont typeface="Arial"/>
              <a:buChar char="•"/>
            </a:pPr>
            <a:endParaRPr lang="nl-NL" sz="2400">
              <a:latin typeface="Calibri"/>
              <a:cs typeface="Calibri"/>
            </a:endParaRPr>
          </a:p>
        </p:txBody>
      </p:sp>
      <p:sp>
        <p:nvSpPr>
          <p:cNvPr id="4" name="Tekstvak 3">
            <a:extLst>
              <a:ext uri="{FF2B5EF4-FFF2-40B4-BE49-F238E27FC236}">
                <a16:creationId xmlns:a16="http://schemas.microsoft.com/office/drawing/2014/main" id="{78C95F1E-F528-B272-AA63-849578788BF8}"/>
              </a:ext>
            </a:extLst>
          </p:cNvPr>
          <p:cNvSpPr txBox="1"/>
          <p:nvPr/>
        </p:nvSpPr>
        <p:spPr>
          <a:xfrm>
            <a:off x="581959" y="264459"/>
            <a:ext cx="7584141"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BE" sz="3200" b="1" dirty="0">
                <a:solidFill>
                  <a:srgbClr val="ABE1FA"/>
                </a:solidFill>
                <a:latin typeface="Corbel"/>
              </a:rPr>
              <a:t>Actieonderzoek Loose </a:t>
            </a:r>
            <a:r>
              <a:rPr lang="nl-BE" sz="3200" b="1" dirty="0" err="1">
                <a:solidFill>
                  <a:srgbClr val="ABE1FA"/>
                </a:solidFill>
                <a:latin typeface="Corbel"/>
              </a:rPr>
              <a:t>Parts</a:t>
            </a:r>
            <a:r>
              <a:rPr lang="nl-BE" sz="3200" b="1" dirty="0">
                <a:solidFill>
                  <a:srgbClr val="ABE1FA"/>
                </a:solidFill>
                <a:latin typeface="Corbel"/>
              </a:rPr>
              <a:t> en wiskunde</a:t>
            </a:r>
            <a:endParaRPr lang="nl-NL" dirty="0"/>
          </a:p>
        </p:txBody>
      </p:sp>
      <p:pic>
        <p:nvPicPr>
          <p:cNvPr id="15" name="Afbeelding 14" descr="Afbeelding met zwart, schermopname, duisternis&#10;&#10;Automatisch gegenereerde beschrijving">
            <a:extLst>
              <a:ext uri="{FF2B5EF4-FFF2-40B4-BE49-F238E27FC236}">
                <a16:creationId xmlns:a16="http://schemas.microsoft.com/office/drawing/2014/main" id="{882B62F1-21E5-4166-FB75-E26736E0352D}"/>
              </a:ext>
            </a:extLst>
          </p:cNvPr>
          <p:cNvPicPr>
            <a:picLocks noChangeAspect="1"/>
          </p:cNvPicPr>
          <p:nvPr/>
        </p:nvPicPr>
        <p:blipFill rotWithShape="1">
          <a:blip r:embed="rId3"/>
          <a:srcRect l="7959" t="3451" r="76893" b="82289"/>
          <a:stretch/>
        </p:blipFill>
        <p:spPr>
          <a:xfrm>
            <a:off x="9278877" y="3428112"/>
            <a:ext cx="866458" cy="1154523"/>
          </a:xfrm>
          <a:prstGeom prst="rect">
            <a:avLst/>
          </a:prstGeom>
        </p:spPr>
      </p:pic>
      <p:pic>
        <p:nvPicPr>
          <p:cNvPr id="17" name="Afbeelding 16" descr="Afbeelding met zwart, schermopname, duisternis&#10;&#10;Automatisch gegenereerde beschrijving">
            <a:extLst>
              <a:ext uri="{FF2B5EF4-FFF2-40B4-BE49-F238E27FC236}">
                <a16:creationId xmlns:a16="http://schemas.microsoft.com/office/drawing/2014/main" id="{2C61014B-F565-126A-8F70-1696EF80FC4D}"/>
              </a:ext>
            </a:extLst>
          </p:cNvPr>
          <p:cNvPicPr>
            <a:picLocks noChangeAspect="1"/>
          </p:cNvPicPr>
          <p:nvPr/>
        </p:nvPicPr>
        <p:blipFill rotWithShape="1">
          <a:blip r:embed="rId3"/>
          <a:srcRect l="10013" t="24160" r="81001" b="67938"/>
          <a:stretch/>
        </p:blipFill>
        <p:spPr>
          <a:xfrm>
            <a:off x="7285996" y="3404829"/>
            <a:ext cx="515397" cy="638914"/>
          </a:xfrm>
          <a:prstGeom prst="rect">
            <a:avLst/>
          </a:prstGeom>
        </p:spPr>
      </p:pic>
    </p:spTree>
    <p:extLst>
      <p:ext uri="{BB962C8B-B14F-4D97-AF65-F5344CB8AC3E}">
        <p14:creationId xmlns:p14="http://schemas.microsoft.com/office/powerpoint/2010/main" val="9782094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F8CEA18-6C5B-4FA8-928B-E3F9DB3EB78C}"/>
              </a:ext>
            </a:extLst>
          </p:cNvPr>
          <p:cNvSpPr>
            <a:spLocks noGrp="1"/>
          </p:cNvSpPr>
          <p:nvPr>
            <p:ph type="ctrTitle"/>
          </p:nvPr>
        </p:nvSpPr>
        <p:spPr>
          <a:xfrm>
            <a:off x="6039118" y="794935"/>
            <a:ext cx="4773223" cy="1007446"/>
          </a:xfrm>
        </p:spPr>
        <p:txBody>
          <a:bodyPr anchor="ctr">
            <a:normAutofit/>
          </a:bodyPr>
          <a:lstStyle/>
          <a:p>
            <a:pPr algn="l"/>
            <a:r>
              <a:rPr lang="nl-BE" sz="5400" b="1" dirty="0">
                <a:solidFill>
                  <a:schemeClr val="bg1"/>
                </a:solidFill>
                <a:latin typeface="Corbel"/>
              </a:rPr>
              <a:t>Laagdrempelig</a:t>
            </a:r>
            <a:endParaRPr lang="nl-BE" sz="2000" dirty="0">
              <a:solidFill>
                <a:schemeClr val="bg1"/>
              </a:solidFill>
              <a:latin typeface="Corbel"/>
            </a:endParaRPr>
          </a:p>
        </p:txBody>
      </p:sp>
      <p:pic>
        <p:nvPicPr>
          <p:cNvPr id="3" name="Afbeelding 2" descr="20230523_102452.jpg">
            <a:extLst>
              <a:ext uri="{FF2B5EF4-FFF2-40B4-BE49-F238E27FC236}">
                <a16:creationId xmlns:a16="http://schemas.microsoft.com/office/drawing/2014/main" id="{763C5761-686D-F097-54E2-8FEC453B2602}"/>
              </a:ext>
            </a:extLst>
          </p:cNvPr>
          <p:cNvPicPr>
            <a:picLocks noChangeAspect="1"/>
          </p:cNvPicPr>
          <p:nvPr/>
        </p:nvPicPr>
        <p:blipFill rotWithShape="1">
          <a:blip r:embed="rId3"/>
          <a:srcRect l="11447" t="524" r="48040" b="96"/>
          <a:stretch/>
        </p:blipFill>
        <p:spPr>
          <a:xfrm rot="10800000">
            <a:off x="-466" y="942"/>
            <a:ext cx="4973323" cy="6862182"/>
          </a:xfrm>
          <a:prstGeom prst="rect">
            <a:avLst/>
          </a:prstGeom>
        </p:spPr>
      </p:pic>
      <p:sp>
        <p:nvSpPr>
          <p:cNvPr id="5" name="Tekstvak 4">
            <a:extLst>
              <a:ext uri="{FF2B5EF4-FFF2-40B4-BE49-F238E27FC236}">
                <a16:creationId xmlns:a16="http://schemas.microsoft.com/office/drawing/2014/main" id="{0BAE35C4-CEAC-DE64-046A-ED26C2E7CC2F}"/>
              </a:ext>
            </a:extLst>
          </p:cNvPr>
          <p:cNvSpPr txBox="1"/>
          <p:nvPr/>
        </p:nvSpPr>
        <p:spPr>
          <a:xfrm>
            <a:off x="5888648" y="2107223"/>
            <a:ext cx="5630007" cy="466127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lnSpc>
                <a:spcPct val="150000"/>
              </a:lnSpc>
              <a:buFont typeface="Arial"/>
              <a:buChar char="•"/>
            </a:pPr>
            <a:r>
              <a:rPr lang="nl-BE" sz="2000" dirty="0">
                <a:solidFill>
                  <a:srgbClr val="ABE1FA"/>
                </a:solidFill>
                <a:latin typeface="Corbel"/>
              </a:rPr>
              <a:t>In je eigen klas aan de slag met je kleuters</a:t>
            </a:r>
            <a:r>
              <a:rPr lang="nl-NL" sz="2000" dirty="0">
                <a:solidFill>
                  <a:srgbClr val="ABE1FA"/>
                </a:solidFill>
                <a:latin typeface="Corbel"/>
              </a:rPr>
              <a:t>​</a:t>
            </a:r>
            <a:endParaRPr lang="nl-NL" dirty="0">
              <a:solidFill>
                <a:srgbClr val="003469"/>
              </a:solidFill>
              <a:latin typeface="Calibri" panose="020F0502020204030204"/>
              <a:cs typeface="Calibri" panose="020F0502020204030204"/>
            </a:endParaRPr>
          </a:p>
          <a:p>
            <a:pPr marL="342900" indent="-342900">
              <a:lnSpc>
                <a:spcPct val="150000"/>
              </a:lnSpc>
              <a:buFont typeface="Arial"/>
              <a:buChar char="•"/>
            </a:pPr>
            <a:r>
              <a:rPr lang="nl-BE" sz="2000" dirty="0">
                <a:solidFill>
                  <a:srgbClr val="ABE1FA"/>
                </a:solidFill>
                <a:latin typeface="Corbel"/>
              </a:rPr>
              <a:t>Ondersteuning door de opleiding</a:t>
            </a:r>
          </a:p>
          <a:p>
            <a:pPr marL="342900" indent="-342900">
              <a:lnSpc>
                <a:spcPct val="150000"/>
              </a:lnSpc>
              <a:buFont typeface="Arial"/>
              <a:buChar char="•"/>
            </a:pPr>
            <a:r>
              <a:rPr lang="nl-BE" sz="2000" dirty="0">
                <a:solidFill>
                  <a:srgbClr val="ABE1FA"/>
                </a:solidFill>
                <a:latin typeface="Corbel"/>
                <a:cs typeface="Calibri" panose="020F0502020204030204"/>
              </a:rPr>
              <a:t>Samen met student </a:t>
            </a:r>
          </a:p>
          <a:p>
            <a:pPr marL="342900" indent="-342900">
              <a:lnSpc>
                <a:spcPct val="150000"/>
              </a:lnSpc>
              <a:buFont typeface="Arial"/>
              <a:buChar char="•"/>
            </a:pPr>
            <a:r>
              <a:rPr lang="nl-BE" sz="2000" dirty="0">
                <a:solidFill>
                  <a:srgbClr val="ABE1FA"/>
                </a:solidFill>
                <a:latin typeface="Corbel"/>
                <a:cs typeface="Calibri" panose="020F0502020204030204"/>
              </a:rPr>
              <a:t>Leren van en met elkaar</a:t>
            </a:r>
            <a:endParaRPr lang="nl-BE" dirty="0"/>
          </a:p>
          <a:p>
            <a:pPr marL="342900" indent="-342900">
              <a:lnSpc>
                <a:spcPct val="150000"/>
              </a:lnSpc>
              <a:buFont typeface="Arial"/>
              <a:buChar char="•"/>
            </a:pPr>
            <a:r>
              <a:rPr lang="nl-BE" sz="2000" dirty="0">
                <a:solidFill>
                  <a:srgbClr val="ABE1FA"/>
                </a:solidFill>
                <a:latin typeface="Corbel"/>
                <a:cs typeface="Calibri" panose="020F0502020204030204"/>
              </a:rPr>
              <a:t>Kleine, haalbare opdrachten</a:t>
            </a:r>
          </a:p>
          <a:p>
            <a:pPr marL="342900" indent="-342900">
              <a:lnSpc>
                <a:spcPct val="150000"/>
              </a:lnSpc>
              <a:buFont typeface="Arial"/>
              <a:buChar char="•"/>
            </a:pPr>
            <a:r>
              <a:rPr lang="nl-BE" sz="2000" dirty="0">
                <a:solidFill>
                  <a:srgbClr val="ABE1FA"/>
                </a:solidFill>
                <a:latin typeface="Corbel"/>
                <a:cs typeface="Calibri" panose="020F0502020204030204"/>
              </a:rPr>
              <a:t>Leer je kleuters nog beter kennen!</a:t>
            </a:r>
          </a:p>
          <a:p>
            <a:pPr marL="342900" indent="-342900">
              <a:lnSpc>
                <a:spcPct val="150000"/>
              </a:lnSpc>
              <a:buFont typeface="Arial"/>
              <a:buChar char="•"/>
            </a:pPr>
            <a:r>
              <a:rPr lang="nl-BE" sz="2000" dirty="0">
                <a:solidFill>
                  <a:srgbClr val="ABE1FA"/>
                </a:solidFill>
                <a:latin typeface="Corbel"/>
                <a:cs typeface="Calibri" panose="020F0502020204030204"/>
              </a:rPr>
              <a:t>Meewerken aan krachtig kleuteronderwijs</a:t>
            </a:r>
          </a:p>
          <a:p>
            <a:pPr marL="342900" indent="-342900">
              <a:lnSpc>
                <a:spcPct val="150000"/>
              </a:lnSpc>
              <a:buFont typeface="Arial"/>
              <a:buChar char="•"/>
            </a:pPr>
            <a:r>
              <a:rPr lang="nl-BE" sz="2000" dirty="0">
                <a:solidFill>
                  <a:srgbClr val="ABE1FA"/>
                </a:solidFill>
                <a:latin typeface="Corbel"/>
                <a:cs typeface="Calibri" panose="020F0502020204030204"/>
              </a:rPr>
              <a:t>...</a:t>
            </a:r>
          </a:p>
          <a:p>
            <a:pPr marL="342900" indent="-342900">
              <a:lnSpc>
                <a:spcPct val="150000"/>
              </a:lnSpc>
              <a:buFont typeface="Arial"/>
              <a:buChar char="•"/>
            </a:pPr>
            <a:endParaRPr lang="nl-BE" sz="2000" dirty="0">
              <a:solidFill>
                <a:srgbClr val="ABE1FA"/>
              </a:solidFill>
              <a:latin typeface="Corbel"/>
              <a:cs typeface="Calibri" panose="020F0502020204030204"/>
            </a:endParaRPr>
          </a:p>
          <a:p>
            <a:pPr marL="342900" indent="-342900">
              <a:lnSpc>
                <a:spcPct val="150000"/>
              </a:lnSpc>
              <a:buFont typeface="Arial"/>
              <a:buChar char="•"/>
            </a:pPr>
            <a:endParaRPr lang="nl-BE" sz="2000" dirty="0">
              <a:solidFill>
                <a:srgbClr val="ABE1FA"/>
              </a:solidFill>
              <a:latin typeface="Corbel"/>
              <a:cs typeface="Calibri" panose="020F0502020204030204"/>
            </a:endParaRPr>
          </a:p>
        </p:txBody>
      </p:sp>
    </p:spTree>
    <p:extLst>
      <p:ext uri="{BB962C8B-B14F-4D97-AF65-F5344CB8AC3E}">
        <p14:creationId xmlns:p14="http://schemas.microsoft.com/office/powerpoint/2010/main" val="28659292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afgeronde hoeken 1">
            <a:extLst>
              <a:ext uri="{FF2B5EF4-FFF2-40B4-BE49-F238E27FC236}">
                <a16:creationId xmlns:a16="http://schemas.microsoft.com/office/drawing/2014/main" id="{22C21BD6-C93F-459F-B6BD-0C0B168B28DC}"/>
              </a:ext>
            </a:extLst>
          </p:cNvPr>
          <p:cNvSpPr/>
          <p:nvPr/>
        </p:nvSpPr>
        <p:spPr>
          <a:xfrm>
            <a:off x="221943" y="1020932"/>
            <a:ext cx="11748115" cy="5566301"/>
          </a:xfrm>
          <a:prstGeom prst="roundRect">
            <a:avLst>
              <a:gd name="adj" fmla="val 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Bef>
                <a:spcPts val="600"/>
              </a:spcBef>
              <a:spcAft>
                <a:spcPts val="600"/>
              </a:spcAft>
              <a:buClr>
                <a:srgbClr val="E00049"/>
              </a:buClr>
            </a:pPr>
            <a:endParaRPr lang="nl-BE" sz="2400" b="1">
              <a:solidFill>
                <a:srgbClr val="E00049"/>
              </a:solidFill>
              <a:latin typeface="Corbel" panose="020B0503020204020204" pitchFamily="34" charset="0"/>
            </a:endParaRPr>
          </a:p>
        </p:txBody>
      </p:sp>
      <p:sp>
        <p:nvSpPr>
          <p:cNvPr id="3" name="Tekstvak 2">
            <a:extLst>
              <a:ext uri="{FF2B5EF4-FFF2-40B4-BE49-F238E27FC236}">
                <a16:creationId xmlns:a16="http://schemas.microsoft.com/office/drawing/2014/main" id="{ADA729CA-397A-4198-B0AD-7AE09EAFA405}"/>
              </a:ext>
            </a:extLst>
          </p:cNvPr>
          <p:cNvSpPr txBox="1"/>
          <p:nvPr/>
        </p:nvSpPr>
        <p:spPr>
          <a:xfrm>
            <a:off x="523680" y="1364506"/>
            <a:ext cx="11048261" cy="2154436"/>
          </a:xfrm>
          <a:prstGeom prst="rect">
            <a:avLst/>
          </a:prstGeom>
          <a:noFill/>
        </p:spPr>
        <p:txBody>
          <a:bodyPr wrap="square" lIns="91440" tIns="45720" rIns="91440" bIns="45720" rtlCol="0" anchor="t">
            <a:spAutoFit/>
          </a:bodyPr>
          <a:lstStyle/>
          <a:p>
            <a:pPr>
              <a:spcBef>
                <a:spcPts val="600"/>
              </a:spcBef>
              <a:spcAft>
                <a:spcPts val="600"/>
              </a:spcAft>
            </a:pPr>
            <a:r>
              <a:rPr lang="nl-NL" sz="2800" b="1" dirty="0">
                <a:solidFill>
                  <a:srgbClr val="E00049"/>
                </a:solidFill>
                <a:cs typeface="Calibri" panose="020F0502020204030204"/>
              </a:rPr>
              <a:t>Onderzoek 'Uitdagen tot spontaan wiskunde spelen'</a:t>
            </a:r>
            <a:endParaRPr lang="nl-BE" sz="3200" b="1" dirty="0">
              <a:solidFill>
                <a:srgbClr val="ABE1FA"/>
              </a:solidFill>
              <a:latin typeface="Corbel" panose="020B0503020204020204" pitchFamily="34" charset="0"/>
              <a:ea typeface="Calibri" panose="020F0502020204030204"/>
              <a:cs typeface="Calibri" panose="020F0502020204030204"/>
            </a:endParaRPr>
          </a:p>
          <a:p>
            <a:pPr marL="342900" indent="-342900">
              <a:spcBef>
                <a:spcPts val="600"/>
              </a:spcBef>
              <a:spcAft>
                <a:spcPts val="600"/>
              </a:spcAft>
              <a:buFont typeface="Arial"/>
              <a:buChar char="•"/>
            </a:pPr>
            <a:r>
              <a:rPr lang="nl-NL" sz="2400" dirty="0">
                <a:latin typeface="Calibri"/>
                <a:cs typeface="Calibri"/>
              </a:rPr>
              <a:t>Samen gaan we na hoe </a:t>
            </a:r>
            <a:r>
              <a:rPr lang="nl-NL" sz="2400" b="1" dirty="0">
                <a:latin typeface="Calibri"/>
                <a:cs typeface="Calibri"/>
              </a:rPr>
              <a:t>goed gekozen</a:t>
            </a:r>
            <a:r>
              <a:rPr lang="nl-NL" sz="2400" dirty="0">
                <a:latin typeface="Calibri"/>
                <a:cs typeface="Calibri"/>
              </a:rPr>
              <a:t> (combinaties van) </a:t>
            </a:r>
            <a:r>
              <a:rPr lang="nl-NL" sz="2400" b="1" dirty="0">
                <a:latin typeface="Calibri"/>
                <a:cs typeface="Calibri"/>
              </a:rPr>
              <a:t>openeind materialen</a:t>
            </a:r>
            <a:r>
              <a:rPr lang="nl-NL" sz="2400" dirty="0">
                <a:latin typeface="Calibri"/>
                <a:cs typeface="Calibri"/>
              </a:rPr>
              <a:t> </a:t>
            </a:r>
            <a:br>
              <a:rPr lang="nl-NL" sz="2400" dirty="0">
                <a:latin typeface="Calibri"/>
                <a:cs typeface="Calibri"/>
              </a:rPr>
            </a:br>
            <a:r>
              <a:rPr lang="nl-NL" sz="2400" dirty="0">
                <a:latin typeface="Calibri"/>
                <a:cs typeface="Calibri"/>
              </a:rPr>
              <a:t>‘als vanzelf’ tot </a:t>
            </a:r>
            <a:r>
              <a:rPr lang="nl-NL" sz="2400" b="1" dirty="0">
                <a:latin typeface="Calibri"/>
                <a:cs typeface="Calibri"/>
              </a:rPr>
              <a:t>spontaan wiskundig handelen</a:t>
            </a:r>
            <a:r>
              <a:rPr lang="nl-NL" sz="2400" dirty="0">
                <a:latin typeface="Calibri"/>
                <a:cs typeface="Calibri"/>
              </a:rPr>
              <a:t> leiden bij jonge kinderen. </a:t>
            </a:r>
            <a:br>
              <a:rPr lang="nl-NL" sz="2400" dirty="0">
                <a:latin typeface="Calibri"/>
                <a:cs typeface="Calibri"/>
              </a:rPr>
            </a:br>
            <a:r>
              <a:rPr lang="nl-NL" sz="2400" i="1" dirty="0">
                <a:latin typeface="Calibri"/>
                <a:cs typeface="Calibri"/>
              </a:rPr>
              <a:t>Wij zorgen voor ondersteuning door suggesties te geven van (combinaties van) materialen die gemakkelijk te verzamelen zijn of meestal in de klas aanwezig zijn.</a:t>
            </a:r>
            <a:endParaRPr lang="nl-NL" sz="2400" i="1" dirty="0">
              <a:latin typeface="Calibri"/>
              <a:ea typeface="Calibri"/>
              <a:cs typeface="Calibri"/>
            </a:endParaRPr>
          </a:p>
        </p:txBody>
      </p:sp>
      <p:sp>
        <p:nvSpPr>
          <p:cNvPr id="4" name="Tekstvak 3">
            <a:extLst>
              <a:ext uri="{FF2B5EF4-FFF2-40B4-BE49-F238E27FC236}">
                <a16:creationId xmlns:a16="http://schemas.microsoft.com/office/drawing/2014/main" id="{78C95F1E-F528-B272-AA63-849578788BF8}"/>
              </a:ext>
            </a:extLst>
          </p:cNvPr>
          <p:cNvSpPr txBox="1"/>
          <p:nvPr/>
        </p:nvSpPr>
        <p:spPr>
          <a:xfrm>
            <a:off x="581959" y="264459"/>
            <a:ext cx="7584141"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BE" sz="3200" b="1" dirty="0">
                <a:solidFill>
                  <a:srgbClr val="ABE1FA"/>
                </a:solidFill>
                <a:latin typeface="Corbel"/>
              </a:rPr>
              <a:t>Wat gaan we samen doen?</a:t>
            </a:r>
            <a:endParaRPr lang="nl-NL" dirty="0"/>
          </a:p>
        </p:txBody>
      </p:sp>
      <p:pic>
        <p:nvPicPr>
          <p:cNvPr id="5" name="Afbeelding 4" descr="Afbeelding met persoon, spelen, Feestartikelen, kleding&#10;&#10;Automatisch gegenereerde beschrijving">
            <a:extLst>
              <a:ext uri="{FF2B5EF4-FFF2-40B4-BE49-F238E27FC236}">
                <a16:creationId xmlns:a16="http://schemas.microsoft.com/office/drawing/2014/main" id="{1B73FA99-BD5A-3036-B791-758A0C488E1D}"/>
              </a:ext>
            </a:extLst>
          </p:cNvPr>
          <p:cNvPicPr>
            <a:picLocks noChangeAspect="1"/>
          </p:cNvPicPr>
          <p:nvPr/>
        </p:nvPicPr>
        <p:blipFill>
          <a:blip r:embed="rId3"/>
          <a:stretch>
            <a:fillRect/>
          </a:stretch>
        </p:blipFill>
        <p:spPr>
          <a:xfrm>
            <a:off x="940936" y="3820531"/>
            <a:ext cx="3280793" cy="2457223"/>
          </a:xfrm>
          <a:prstGeom prst="rect">
            <a:avLst/>
          </a:prstGeom>
        </p:spPr>
      </p:pic>
      <p:pic>
        <p:nvPicPr>
          <p:cNvPr id="8" name="Afbeelding 7" descr="Afbeelding met Feestartikelen, persoon, overdekt&#10;&#10;Automatisch gegenereerde beschrijving">
            <a:extLst>
              <a:ext uri="{FF2B5EF4-FFF2-40B4-BE49-F238E27FC236}">
                <a16:creationId xmlns:a16="http://schemas.microsoft.com/office/drawing/2014/main" id="{B4E34D5E-D061-A26F-8E27-227D384FBDDF}"/>
              </a:ext>
            </a:extLst>
          </p:cNvPr>
          <p:cNvPicPr>
            <a:picLocks noChangeAspect="1"/>
          </p:cNvPicPr>
          <p:nvPr/>
        </p:nvPicPr>
        <p:blipFill rotWithShape="1">
          <a:blip r:embed="rId4"/>
          <a:srcRect l="22688" t="-342" r="-123" b="12"/>
          <a:stretch/>
        </p:blipFill>
        <p:spPr>
          <a:xfrm>
            <a:off x="4372512" y="3812700"/>
            <a:ext cx="2866360" cy="2474555"/>
          </a:xfrm>
          <a:prstGeom prst="rect">
            <a:avLst/>
          </a:prstGeom>
        </p:spPr>
      </p:pic>
      <p:pic>
        <p:nvPicPr>
          <p:cNvPr id="6" name="Afbeelding 5" descr="eggs-5-halves-1024x1024.jpg">
            <a:extLst>
              <a:ext uri="{FF2B5EF4-FFF2-40B4-BE49-F238E27FC236}">
                <a16:creationId xmlns:a16="http://schemas.microsoft.com/office/drawing/2014/main" id="{97301168-B623-43EE-ADD7-8DC8271352FD}"/>
              </a:ext>
            </a:extLst>
          </p:cNvPr>
          <p:cNvPicPr>
            <a:picLocks noChangeAspect="1"/>
          </p:cNvPicPr>
          <p:nvPr/>
        </p:nvPicPr>
        <p:blipFill rotWithShape="1">
          <a:blip r:embed="rId5"/>
          <a:srcRect t="6835" b="6835"/>
          <a:stretch/>
        </p:blipFill>
        <p:spPr>
          <a:xfrm>
            <a:off x="7397698" y="3808137"/>
            <a:ext cx="2866360" cy="2474555"/>
          </a:xfrm>
          <a:prstGeom prst="rect">
            <a:avLst/>
          </a:prstGeom>
        </p:spPr>
      </p:pic>
      <p:sp>
        <p:nvSpPr>
          <p:cNvPr id="7" name="Tekstvak 6">
            <a:extLst>
              <a:ext uri="{FF2B5EF4-FFF2-40B4-BE49-F238E27FC236}">
                <a16:creationId xmlns:a16="http://schemas.microsoft.com/office/drawing/2014/main" id="{1BA3B35A-05DC-8C16-3961-033DB861A417}"/>
              </a:ext>
            </a:extLst>
          </p:cNvPr>
          <p:cNvSpPr txBox="1"/>
          <p:nvPr/>
        </p:nvSpPr>
        <p:spPr>
          <a:xfrm>
            <a:off x="10401300" y="3819525"/>
            <a:ext cx="1333500"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1200" i="1" dirty="0">
                <a:cs typeface="Calibri"/>
              </a:rPr>
              <a:t>Deze gekozen materialen 'roepen' om gevuld te worden</a:t>
            </a:r>
          </a:p>
          <a:p>
            <a:r>
              <a:rPr lang="nl-NL" sz="1200" i="1" dirty="0">
                <a:cs typeface="Calibri"/>
              </a:rPr>
              <a:t>(</a:t>
            </a:r>
            <a:r>
              <a:rPr lang="nl-NL" sz="1200" b="1" i="1" err="1">
                <a:cs typeface="Calibri"/>
              </a:rPr>
              <a:t>affordances</a:t>
            </a:r>
            <a:r>
              <a:rPr lang="nl-NL" sz="1200" i="1" dirty="0">
                <a:cs typeface="Calibri"/>
              </a:rPr>
              <a:t>)</a:t>
            </a:r>
          </a:p>
        </p:txBody>
      </p:sp>
    </p:spTree>
    <p:extLst>
      <p:ext uri="{BB962C8B-B14F-4D97-AF65-F5344CB8AC3E}">
        <p14:creationId xmlns:p14="http://schemas.microsoft.com/office/powerpoint/2010/main" val="17561454"/>
      </p:ext>
    </p:extLst>
  </p:cSld>
  <p:clrMapOvr>
    <a:masterClrMapping/>
  </p:clrMapOvr>
</p:sld>
</file>

<file path=ppt/theme/theme1.xml><?xml version="1.0" encoding="utf-8"?>
<a:theme xmlns:a="http://schemas.openxmlformats.org/drawingml/2006/main" name="Kantoorthema">
  <a:themeElements>
    <a:clrScheme name="Aangepast 2">
      <a:dk1>
        <a:srgbClr val="003469"/>
      </a:dk1>
      <a:lt1>
        <a:srgbClr val="ABE1FA"/>
      </a:lt1>
      <a:dk2>
        <a:srgbClr val="E00049"/>
      </a:dk2>
      <a:lt2>
        <a:srgbClr val="FFFFFF"/>
      </a:lt2>
      <a:accent1>
        <a:srgbClr val="4472C4"/>
      </a:accent1>
      <a:accent2>
        <a:srgbClr val="ED7D31"/>
      </a:accent2>
      <a:accent3>
        <a:srgbClr val="A5A5A5"/>
      </a:accent3>
      <a:accent4>
        <a:srgbClr val="E00049"/>
      </a:accent4>
      <a:accent5>
        <a:srgbClr val="5B9BD5"/>
      </a:accent5>
      <a:accent6>
        <a:srgbClr val="70AD47"/>
      </a:accent6>
      <a:hlink>
        <a:srgbClr val="E00049"/>
      </a:hlink>
      <a:folHlink>
        <a:srgbClr val="E0004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452ee734-fd9b-4cd9-a399-369b9c9dae71">
      <UserInfo>
        <DisplayName>Karlien Hermans</DisplayName>
        <AccountId>43</AccountId>
        <AccountType/>
      </UserInfo>
      <UserInfo>
        <DisplayName>Jolien Bylois</DisplayName>
        <AccountId>56</AccountId>
        <AccountType/>
      </UserInfo>
      <UserInfo>
        <DisplayName>Liese Allard</DisplayName>
        <AccountId>12</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6904EF847918D14492A062A3BD44FA0D" ma:contentTypeVersion="9" ma:contentTypeDescription="Een nieuw document maken." ma:contentTypeScope="" ma:versionID="952af825950e683162a279748c070712">
  <xsd:schema xmlns:xsd="http://www.w3.org/2001/XMLSchema" xmlns:xs="http://www.w3.org/2001/XMLSchema" xmlns:p="http://schemas.microsoft.com/office/2006/metadata/properties" xmlns:ns2="793cec7b-a6b2-48dc-b1ee-cb1f4abf2587" xmlns:ns3="452ee734-fd9b-4cd9-a399-369b9c9dae71" targetNamespace="http://schemas.microsoft.com/office/2006/metadata/properties" ma:root="true" ma:fieldsID="4140e9f0607b435e70c132b165f6c4c5" ns2:_="" ns3:_="">
    <xsd:import namespace="793cec7b-a6b2-48dc-b1ee-cb1f4abf2587"/>
    <xsd:import namespace="452ee734-fd9b-4cd9-a399-369b9c9dae71"/>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93cec7b-a6b2-48dc-b1ee-cb1f4abf258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bjectDetectorVersions" ma:index="16"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52ee734-fd9b-4cd9-a399-369b9c9dae71" elementFormDefault="qualified">
    <xsd:import namespace="http://schemas.microsoft.com/office/2006/documentManagement/types"/>
    <xsd:import namespace="http://schemas.microsoft.com/office/infopath/2007/PartnerControls"/>
    <xsd:element name="SharedWithUsers" ma:index="14"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1797A11-BB33-41D0-9CE1-E0719678E0CA}">
  <ds:schemaRefs>
    <ds:schemaRef ds:uri="http://schemas.microsoft.com/office/2006/metadata/properties"/>
    <ds:schemaRef ds:uri="http://www.w3.org/XML/1998/namespace"/>
    <ds:schemaRef ds:uri="http://purl.org/dc/terms/"/>
    <ds:schemaRef ds:uri="http://schemas.openxmlformats.org/package/2006/metadata/core-properties"/>
    <ds:schemaRef ds:uri="http://purl.org/dc/dcmitype/"/>
    <ds:schemaRef ds:uri="http://purl.org/dc/elements/1.1/"/>
    <ds:schemaRef ds:uri="http://schemas.microsoft.com/office/2006/documentManagement/types"/>
    <ds:schemaRef ds:uri="http://schemas.microsoft.com/office/infopath/2007/PartnerControls"/>
    <ds:schemaRef ds:uri="2eef88c4-64c5-4397-97e1-49e984457759"/>
    <ds:schemaRef ds:uri="75dd5827-6e5a-4db8-b29e-20f97241b204"/>
  </ds:schemaRefs>
</ds:datastoreItem>
</file>

<file path=customXml/itemProps2.xml><?xml version="1.0" encoding="utf-8"?>
<ds:datastoreItem xmlns:ds="http://schemas.openxmlformats.org/officeDocument/2006/customXml" ds:itemID="{C94719B4-024E-4BF2-839C-3DDA99EE1B34}">
  <ds:schemaRefs>
    <ds:schemaRef ds:uri="http://schemas.microsoft.com/sharepoint/v3/contenttype/forms"/>
  </ds:schemaRefs>
</ds:datastoreItem>
</file>

<file path=customXml/itemProps3.xml><?xml version="1.0" encoding="utf-8"?>
<ds:datastoreItem xmlns:ds="http://schemas.openxmlformats.org/officeDocument/2006/customXml" ds:itemID="{351221B0-5A9D-4957-AB50-18D819A75464}"/>
</file>

<file path=docProps/app.xml><?xml version="1.0" encoding="utf-8"?>
<Properties xmlns="http://schemas.openxmlformats.org/officeDocument/2006/extended-properties" xmlns:vt="http://schemas.openxmlformats.org/officeDocument/2006/docPropsVTypes">
  <TotalTime>0</TotalTime>
  <Words>2343</Words>
  <Application>Microsoft Office PowerPoint</Application>
  <PresentationFormat>Breedbeeld</PresentationFormat>
  <Paragraphs>229</Paragraphs>
  <Slides>15</Slides>
  <Notes>15</Notes>
  <HiddenSlides>0</HiddenSlides>
  <MMClips>0</MMClips>
  <ScaleCrop>false</ScaleCrop>
  <HeadingPairs>
    <vt:vector size="6" baseType="variant">
      <vt:variant>
        <vt:lpstr>Gebruikte lettertypen</vt:lpstr>
      </vt:variant>
      <vt:variant>
        <vt:i4>5</vt:i4>
      </vt:variant>
      <vt:variant>
        <vt:lpstr>Thema</vt:lpstr>
      </vt:variant>
      <vt:variant>
        <vt:i4>1</vt:i4>
      </vt:variant>
      <vt:variant>
        <vt:lpstr>Diatitels</vt:lpstr>
      </vt:variant>
      <vt:variant>
        <vt:i4>15</vt:i4>
      </vt:variant>
    </vt:vector>
  </HeadingPairs>
  <TitlesOfParts>
    <vt:vector size="21" baseType="lpstr">
      <vt:lpstr>Arial</vt:lpstr>
      <vt:lpstr>Arial,Sans-Serif</vt:lpstr>
      <vt:lpstr>Calibri</vt:lpstr>
      <vt:lpstr>Calibri Light</vt:lpstr>
      <vt:lpstr>Corbel</vt:lpstr>
      <vt:lpstr>Kantoorthema</vt:lpstr>
      <vt:lpstr>ONDERZOEK LOOSE PARTS EN WISKUNDE   UITDAGEN TOT  SPONTAAN WISKUNDE SPELEN  Hilde Stroobants en Leen Remans</vt:lpstr>
      <vt:lpstr>PowerPoint-presentatie</vt:lpstr>
      <vt:lpstr>Wij nodigen jou  heel graag uit!  Wil je meer weten  en/of samen met je student  deelnemen aan het onderzoek?      Mail dan spoedig naar leen.remans@ucll.be hilde.stroobants@ucll.be</vt:lpstr>
      <vt:lpstr>Vorming   Woensdag 15 november  Campus Diepenbeek  Gratis  14u tot 17u (3 uur, met workshop)  of  Donderdag 16 november  Online  Gratis  19u tot 21u (2 uur, zonder workshop) </vt:lpstr>
      <vt:lpstr>PowerPoint-presentatie</vt:lpstr>
      <vt:lpstr>PowerPoint-presentatie</vt:lpstr>
      <vt:lpstr>PowerPoint-presentatie</vt:lpstr>
      <vt:lpstr>Laagdrempelig</vt:lpstr>
      <vt:lpstr>PowerPoint-presentatie</vt:lpstr>
      <vt:lpstr>PowerPoint-presentatie</vt:lpstr>
      <vt:lpstr>PowerPoint-presentatie</vt:lpstr>
      <vt:lpstr>PowerPoint-presentatie</vt:lpstr>
      <vt:lpstr>PowerPoint-presentatie</vt:lpstr>
      <vt:lpstr>PowerPoint-presentatie</vt:lpstr>
      <vt:lpstr>Dank je wel!  Wil je meer weten  en/of samen met je student  deelnemen aan het onderzoek?      Mail dan spoedig naar leen.remans@ucll.be hilde.stroobants@ucll.be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MENTORENCONTACT  GROEP C – UCLL – BAKO LIMBURG  donderdag 22 oktober 2020</dc:title>
  <dc:creator>Kim Tintel</dc:creator>
  <cp:lastModifiedBy>Kathleen Roosen</cp:lastModifiedBy>
  <cp:revision>313</cp:revision>
  <dcterms:created xsi:type="dcterms:W3CDTF">2020-10-20T12:28:07Z</dcterms:created>
  <dcterms:modified xsi:type="dcterms:W3CDTF">2023-10-16T13:13:13Z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0x0101006904EF847918D14492A062A3BD44FA0D</vt:lpwstr>
  </property>
  <property fmtid="{D5CDD505-2E9C-101B-9397-08002B2CF9AE}" pid="3" name="MediaServiceImageTags">
    <vt:lpwstr/>
  </property>
</Properties>
</file>