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0" r:id="rId5"/>
    <p:sldMasterId id="2147483699" r:id="rId6"/>
  </p:sldMasterIdLst>
  <p:notesMasterIdLst>
    <p:notesMasterId r:id="rId45"/>
  </p:notesMasterIdLst>
  <p:sldIdLst>
    <p:sldId id="256" r:id="rId7"/>
    <p:sldId id="308" r:id="rId8"/>
    <p:sldId id="325" r:id="rId9"/>
    <p:sldId id="312" r:id="rId10"/>
    <p:sldId id="258" r:id="rId11"/>
    <p:sldId id="280" r:id="rId12"/>
    <p:sldId id="328" r:id="rId13"/>
    <p:sldId id="314" r:id="rId14"/>
    <p:sldId id="288" r:id="rId15"/>
    <p:sldId id="315" r:id="rId16"/>
    <p:sldId id="316" r:id="rId17"/>
    <p:sldId id="329" r:id="rId18"/>
    <p:sldId id="259" r:id="rId19"/>
    <p:sldId id="331" r:id="rId20"/>
    <p:sldId id="330" r:id="rId21"/>
    <p:sldId id="305" r:id="rId22"/>
    <p:sldId id="264" r:id="rId23"/>
    <p:sldId id="318" r:id="rId24"/>
    <p:sldId id="265" r:id="rId25"/>
    <p:sldId id="266" r:id="rId26"/>
    <p:sldId id="263" r:id="rId27"/>
    <p:sldId id="278" r:id="rId28"/>
    <p:sldId id="301" r:id="rId29"/>
    <p:sldId id="300" r:id="rId30"/>
    <p:sldId id="307" r:id="rId31"/>
    <p:sldId id="299" r:id="rId32"/>
    <p:sldId id="298" r:id="rId33"/>
    <p:sldId id="297" r:id="rId34"/>
    <p:sldId id="296" r:id="rId35"/>
    <p:sldId id="320" r:id="rId36"/>
    <p:sldId id="294" r:id="rId37"/>
    <p:sldId id="321" r:id="rId38"/>
    <p:sldId id="295" r:id="rId39"/>
    <p:sldId id="270" r:id="rId40"/>
    <p:sldId id="268" r:id="rId41"/>
    <p:sldId id="289" r:id="rId42"/>
    <p:sldId id="319" r:id="rId43"/>
    <p:sldId id="272" r:id="rId44"/>
  </p:sldIdLst>
  <p:sldSz cx="12192000" cy="6858000"/>
  <p:notesSz cx="6669088" cy="9926638"/>
  <p:custDataLst>
    <p:tags r:id="rId46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ine Lemmens" initials="EL" lastIdx="3" clrIdx="0">
    <p:extLst>
      <p:ext uri="{19B8F6BF-5375-455C-9EA6-DF929625EA0E}">
        <p15:presenceInfo xmlns:p15="http://schemas.microsoft.com/office/powerpoint/2012/main" userId="S::u0067600@ucll.be::a56eaa96-f344-489e-9055-4b78e801a705" providerId="AD"/>
      </p:ext>
    </p:extLst>
  </p:cmAuthor>
  <p:cmAuthor id="2" name="Dana Bekkers" initials="DB" lastIdx="2" clrIdx="1">
    <p:extLst>
      <p:ext uri="{19B8F6BF-5375-455C-9EA6-DF929625EA0E}">
        <p15:presenceInfo xmlns:p15="http://schemas.microsoft.com/office/powerpoint/2012/main" userId="S::u0133759@ucll.be::58be8e66-91c4-41e0-a745-d4318c886f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49"/>
    <a:srgbClr val="0027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E87B6F-1EA4-40D5-8658-98953AD9CAAF}" v="33" dt="2025-02-13T15:14:17.864"/>
    <p1510:client id="{41A1B8CA-21CC-45BD-AC20-2B95E501667B}" v="154" dt="2025-02-13T20:33:08.213"/>
    <p1510:client id="{58231218-2E72-4FF6-9BCD-EAA41D269ADB}" v="5" dt="2025-02-13T15:10:37.916"/>
    <p1510:client id="{63901BA5-7934-4C0D-A75F-CD3EC429066D}" v="80" dt="2025-02-13T15:21:43.359"/>
    <p1510:client id="{6AB831B0-96D0-4E82-9D9A-10DCF7CD2634}" v="1" dt="2025-02-13T15:15:33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911"/>
        <p:guide pos="563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ine Lemmens" userId="a56eaa96-f344-489e-9055-4b78e801a705" providerId="ADAL" clId="{58AD8EE9-5E54-4EBF-B7FE-422F53E4686B}"/>
    <pc:docChg chg="undo custSel addSld delSld modSld">
      <pc:chgData name="Eveline Lemmens" userId="a56eaa96-f344-489e-9055-4b78e801a705" providerId="ADAL" clId="{58AD8EE9-5E54-4EBF-B7FE-422F53E4686B}" dt="2022-02-18T13:01:17.006" v="1896" actId="5793"/>
      <pc:docMkLst>
        <pc:docMk/>
      </pc:docMkLst>
      <pc:sldChg chg="modNotesTx">
        <pc:chgData name="Eveline Lemmens" userId="a56eaa96-f344-489e-9055-4b78e801a705" providerId="ADAL" clId="{58AD8EE9-5E54-4EBF-B7FE-422F53E4686B}" dt="2022-02-18T12:18:46.262" v="0" actId="6549"/>
        <pc:sldMkLst>
          <pc:docMk/>
          <pc:sldMk cId="2264198727" sldId="256"/>
        </pc:sldMkLst>
      </pc:sldChg>
      <pc:sldChg chg="del">
        <pc:chgData name="Eveline Lemmens" userId="a56eaa96-f344-489e-9055-4b78e801a705" providerId="ADAL" clId="{58AD8EE9-5E54-4EBF-B7FE-422F53E4686B}" dt="2022-02-18T12:19:39.056" v="1" actId="47"/>
        <pc:sldMkLst>
          <pc:docMk/>
          <pc:sldMk cId="4048929666" sldId="257"/>
        </pc:sldMkLst>
      </pc:sldChg>
      <pc:sldChg chg="modNotesTx">
        <pc:chgData name="Eveline Lemmens" userId="a56eaa96-f344-489e-9055-4b78e801a705" providerId="ADAL" clId="{58AD8EE9-5E54-4EBF-B7FE-422F53E4686B}" dt="2022-02-18T12:20:01.969" v="227" actId="6549"/>
        <pc:sldMkLst>
          <pc:docMk/>
          <pc:sldMk cId="1532283824" sldId="258"/>
        </pc:sldMkLst>
      </pc:sldChg>
      <pc:sldChg chg="modNotesTx">
        <pc:chgData name="Eveline Lemmens" userId="a56eaa96-f344-489e-9055-4b78e801a705" providerId="ADAL" clId="{58AD8EE9-5E54-4EBF-B7FE-422F53E4686B}" dt="2022-02-18T12:20:12.700" v="228" actId="6549"/>
        <pc:sldMkLst>
          <pc:docMk/>
          <pc:sldMk cId="2094709981" sldId="259"/>
        </pc:sldMkLst>
      </pc:sldChg>
      <pc:sldChg chg="del">
        <pc:chgData name="Eveline Lemmens" userId="a56eaa96-f344-489e-9055-4b78e801a705" providerId="ADAL" clId="{58AD8EE9-5E54-4EBF-B7FE-422F53E4686B}" dt="2022-02-18T12:43:23.351" v="1504" actId="47"/>
        <pc:sldMkLst>
          <pc:docMk/>
          <pc:sldMk cId="4062937351" sldId="261"/>
        </pc:sldMkLst>
      </pc:sldChg>
      <pc:sldChg chg="del">
        <pc:chgData name="Eveline Lemmens" userId="a56eaa96-f344-489e-9055-4b78e801a705" providerId="ADAL" clId="{58AD8EE9-5E54-4EBF-B7FE-422F53E4686B}" dt="2022-02-18T12:43:25.202" v="1505" actId="47"/>
        <pc:sldMkLst>
          <pc:docMk/>
          <pc:sldMk cId="1421020796" sldId="262"/>
        </pc:sldMkLst>
      </pc:sldChg>
      <pc:sldChg chg="delSp modSp mod modNotesTx">
        <pc:chgData name="Eveline Lemmens" userId="a56eaa96-f344-489e-9055-4b78e801a705" providerId="ADAL" clId="{58AD8EE9-5E54-4EBF-B7FE-422F53E4686B}" dt="2022-02-18T12:25:05.639" v="352" actId="403"/>
        <pc:sldMkLst>
          <pc:docMk/>
          <pc:sldMk cId="62969022" sldId="263"/>
        </pc:sldMkLst>
        <pc:spChg chg="del mod">
          <ac:chgData name="Eveline Lemmens" userId="a56eaa96-f344-489e-9055-4b78e801a705" providerId="ADAL" clId="{58AD8EE9-5E54-4EBF-B7FE-422F53E4686B}" dt="2022-02-18T12:23:32.952" v="344"/>
          <ac:spMkLst>
            <pc:docMk/>
            <pc:sldMk cId="62969022" sldId="263"/>
            <ac:spMk id="3" creationId="{1363B323-0DC1-439A-914B-C7507B15EA7B}"/>
          </ac:spMkLst>
        </pc:spChg>
        <pc:graphicFrameChg chg="mod modGraphic">
          <ac:chgData name="Eveline Lemmens" userId="a56eaa96-f344-489e-9055-4b78e801a705" providerId="ADAL" clId="{58AD8EE9-5E54-4EBF-B7FE-422F53E4686B}" dt="2022-02-18T12:25:05.639" v="352" actId="403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del">
        <pc:chgData name="Eveline Lemmens" userId="a56eaa96-f344-489e-9055-4b78e801a705" providerId="ADAL" clId="{58AD8EE9-5E54-4EBF-B7FE-422F53E4686B}" dt="2022-02-18T12:43:26.391" v="1506" actId="47"/>
        <pc:sldMkLst>
          <pc:docMk/>
          <pc:sldMk cId="4198788529" sldId="269"/>
        </pc:sldMkLst>
      </pc:sldChg>
      <pc:sldChg chg="modSp mod">
        <pc:chgData name="Eveline Lemmens" userId="a56eaa96-f344-489e-9055-4b78e801a705" providerId="ADAL" clId="{58AD8EE9-5E54-4EBF-B7FE-422F53E4686B}" dt="2022-02-18T13:01:17.006" v="1896" actId="5793"/>
        <pc:sldMkLst>
          <pc:docMk/>
          <pc:sldMk cId="4271804779" sldId="272"/>
        </pc:sldMkLst>
        <pc:spChg chg="mod">
          <ac:chgData name="Eveline Lemmens" userId="a56eaa96-f344-489e-9055-4b78e801a705" providerId="ADAL" clId="{58AD8EE9-5E54-4EBF-B7FE-422F53E4686B}" dt="2022-02-18T13:01:17.006" v="1896" actId="5793"/>
          <ac:spMkLst>
            <pc:docMk/>
            <pc:sldMk cId="4271804779" sldId="272"/>
            <ac:spMk id="3" creationId="{DDDB86F2-C826-4BEF-B243-A8E73D94EE99}"/>
          </ac:spMkLst>
        </pc:spChg>
      </pc:sldChg>
      <pc:sldChg chg="del">
        <pc:chgData name="Eveline Lemmens" userId="a56eaa96-f344-489e-9055-4b78e801a705" providerId="ADAL" clId="{58AD8EE9-5E54-4EBF-B7FE-422F53E4686B}" dt="2022-02-18T12:43:33.876" v="1509" actId="47"/>
        <pc:sldMkLst>
          <pc:docMk/>
          <pc:sldMk cId="392383093" sldId="274"/>
        </pc:sldMkLst>
      </pc:sldChg>
      <pc:sldChg chg="del">
        <pc:chgData name="Eveline Lemmens" userId="a56eaa96-f344-489e-9055-4b78e801a705" providerId="ADAL" clId="{58AD8EE9-5E54-4EBF-B7FE-422F53E4686B}" dt="2022-02-18T12:43:29.145" v="1507" actId="47"/>
        <pc:sldMkLst>
          <pc:docMk/>
          <pc:sldMk cId="3270125465" sldId="276"/>
        </pc:sldMkLst>
      </pc:sldChg>
      <pc:sldChg chg="del">
        <pc:chgData name="Eveline Lemmens" userId="a56eaa96-f344-489e-9055-4b78e801a705" providerId="ADAL" clId="{58AD8EE9-5E54-4EBF-B7FE-422F53E4686B}" dt="2022-02-18T12:43:29.717" v="1508" actId="47"/>
        <pc:sldMkLst>
          <pc:docMk/>
          <pc:sldMk cId="2912143441" sldId="277"/>
        </pc:sldMkLst>
      </pc:sldChg>
      <pc:sldChg chg="modSp new mod">
        <pc:chgData name="Eveline Lemmens" userId="a56eaa96-f344-489e-9055-4b78e801a705" providerId="ADAL" clId="{58AD8EE9-5E54-4EBF-B7FE-422F53E4686B}" dt="2022-02-18T12:41:14.839" v="1423" actId="948"/>
        <pc:sldMkLst>
          <pc:docMk/>
          <pc:sldMk cId="11599051" sldId="278"/>
        </pc:sldMkLst>
        <pc:spChg chg="mod">
          <ac:chgData name="Eveline Lemmens" userId="a56eaa96-f344-489e-9055-4b78e801a705" providerId="ADAL" clId="{58AD8EE9-5E54-4EBF-B7FE-422F53E4686B}" dt="2022-02-18T12:25:27.791" v="353" actId="2711"/>
          <ac:spMkLst>
            <pc:docMk/>
            <pc:sldMk cId="11599051" sldId="278"/>
            <ac:spMk id="2" creationId="{039A6367-6E9D-402D-AB63-6955CE8EB7B4}"/>
          </ac:spMkLst>
        </pc:spChg>
        <pc:spChg chg="mod">
          <ac:chgData name="Eveline Lemmens" userId="a56eaa96-f344-489e-9055-4b78e801a705" providerId="ADAL" clId="{58AD8EE9-5E54-4EBF-B7FE-422F53E4686B}" dt="2022-02-18T12:41:14.839" v="1423" actId="948"/>
          <ac:spMkLst>
            <pc:docMk/>
            <pc:sldMk cId="11599051" sldId="278"/>
            <ac:spMk id="3" creationId="{388AEBF8-70AD-495B-92B3-5F3F7CF72A5B}"/>
          </ac:spMkLst>
        </pc:spChg>
      </pc:sldChg>
      <pc:sldChg chg="modSp add mod">
        <pc:chgData name="Eveline Lemmens" userId="a56eaa96-f344-489e-9055-4b78e801a705" providerId="ADAL" clId="{58AD8EE9-5E54-4EBF-B7FE-422F53E4686B}" dt="2022-02-18T12:45:47.813" v="1556" actId="20577"/>
        <pc:sldMkLst>
          <pc:docMk/>
          <pc:sldMk cId="2659447345" sldId="279"/>
        </pc:sldMkLst>
        <pc:spChg chg="mod">
          <ac:chgData name="Eveline Lemmens" userId="a56eaa96-f344-489e-9055-4b78e801a705" providerId="ADAL" clId="{58AD8EE9-5E54-4EBF-B7FE-422F53E4686B}" dt="2022-02-18T12:38:44.936" v="1420" actId="20577"/>
          <ac:spMkLst>
            <pc:docMk/>
            <pc:sldMk cId="2659447345" sldId="279"/>
            <ac:spMk id="2" creationId="{039A6367-6E9D-402D-AB63-6955CE8EB7B4}"/>
          </ac:spMkLst>
        </pc:spChg>
        <pc:spChg chg="mod">
          <ac:chgData name="Eveline Lemmens" userId="a56eaa96-f344-489e-9055-4b78e801a705" providerId="ADAL" clId="{58AD8EE9-5E54-4EBF-B7FE-422F53E4686B}" dt="2022-02-18T12:45:47.813" v="1556" actId="20577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Dana Bekkers" userId="58be8e66-91c4-41e0-a745-d4318c886fd8" providerId="ADAL" clId="{20295ACA-D712-45BC-8E65-A193B6671B65}"/>
    <pc:docChg chg="addSld delSld modSld">
      <pc:chgData name="Dana Bekkers" userId="58be8e66-91c4-41e0-a745-d4318c886fd8" providerId="ADAL" clId="{20295ACA-D712-45BC-8E65-A193B6671B65}" dt="2023-02-27T22:50:02.123" v="1" actId="47"/>
      <pc:docMkLst>
        <pc:docMk/>
      </pc:docMkLst>
      <pc:sldChg chg="del">
        <pc:chgData name="Dana Bekkers" userId="58be8e66-91c4-41e0-a745-d4318c886fd8" providerId="ADAL" clId="{20295ACA-D712-45BC-8E65-A193B6671B65}" dt="2023-02-27T22:50:02.123" v="1" actId="47"/>
        <pc:sldMkLst>
          <pc:docMk/>
          <pc:sldMk cId="1192072896" sldId="287"/>
        </pc:sldMkLst>
      </pc:sldChg>
      <pc:sldChg chg="add">
        <pc:chgData name="Dana Bekkers" userId="58be8e66-91c4-41e0-a745-d4318c886fd8" providerId="ADAL" clId="{20295ACA-D712-45BC-8E65-A193B6671B65}" dt="2023-02-27T22:49:00.104" v="0"/>
        <pc:sldMkLst>
          <pc:docMk/>
          <pc:sldMk cId="1339934415" sldId="308"/>
        </pc:sldMkLst>
      </pc:sldChg>
    </pc:docChg>
  </pc:docChgLst>
  <pc:docChgLst>
    <pc:chgData name="Michelle Metten" userId="e4090055-1652-40ca-a415-e15f192a9eda" providerId="ADAL" clId="{07417186-69CC-45FD-AEC5-676FAB79B5BD}"/>
    <pc:docChg chg="addSld delSld modSld sldOrd">
      <pc:chgData name="Michelle Metten" userId="e4090055-1652-40ca-a415-e15f192a9eda" providerId="ADAL" clId="{07417186-69CC-45FD-AEC5-676FAB79B5BD}" dt="2023-02-27T19:09:19.664" v="80" actId="20577"/>
      <pc:docMkLst>
        <pc:docMk/>
      </pc:docMkLst>
      <pc:sldChg chg="add del">
        <pc:chgData name="Michelle Metten" userId="e4090055-1652-40ca-a415-e15f192a9eda" providerId="ADAL" clId="{07417186-69CC-45FD-AEC5-676FAB79B5BD}" dt="2023-02-27T19:09:10.390" v="78"/>
        <pc:sldMkLst>
          <pc:docMk/>
          <pc:sldMk cId="4160615400" sldId="260"/>
        </pc:sldMkLst>
      </pc:sldChg>
      <pc:sldChg chg="modSp mod">
        <pc:chgData name="Michelle Metten" userId="e4090055-1652-40ca-a415-e15f192a9eda" providerId="ADAL" clId="{07417186-69CC-45FD-AEC5-676FAB79B5BD}" dt="2023-02-17T10:36:26.073" v="61" actId="20577"/>
        <pc:sldMkLst>
          <pc:docMk/>
          <pc:sldMk cId="62969022" sldId="263"/>
        </pc:sldMkLst>
        <pc:graphicFrameChg chg="modGraphic">
          <ac:chgData name="Michelle Metten" userId="e4090055-1652-40ca-a415-e15f192a9eda" providerId="ADAL" clId="{07417186-69CC-45FD-AEC5-676FAB79B5BD}" dt="2023-02-17T10:36:26.073" v="61" actId="2057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del">
        <pc:chgData name="Michelle Metten" userId="e4090055-1652-40ca-a415-e15f192a9eda" providerId="ADAL" clId="{07417186-69CC-45FD-AEC5-676FAB79B5BD}" dt="2023-02-27T19:08:46.997" v="76" actId="47"/>
        <pc:sldMkLst>
          <pc:docMk/>
          <pc:sldMk cId="2921113627" sldId="264"/>
        </pc:sldMkLst>
      </pc:sldChg>
      <pc:sldChg chg="del">
        <pc:chgData name="Michelle Metten" userId="e4090055-1652-40ca-a415-e15f192a9eda" providerId="ADAL" clId="{07417186-69CC-45FD-AEC5-676FAB79B5BD}" dt="2023-02-17T10:33:49.526" v="2" actId="47"/>
        <pc:sldMkLst>
          <pc:docMk/>
          <pc:sldMk cId="4160660370" sldId="267"/>
        </pc:sldMkLst>
      </pc:sldChg>
      <pc:sldChg chg="del">
        <pc:chgData name="Michelle Metten" userId="e4090055-1652-40ca-a415-e15f192a9eda" providerId="ADAL" clId="{07417186-69CC-45FD-AEC5-676FAB79B5BD}" dt="2023-02-17T10:38:40.212" v="65" actId="47"/>
        <pc:sldMkLst>
          <pc:docMk/>
          <pc:sldMk cId="795342180" sldId="271"/>
        </pc:sldMkLst>
      </pc:sldChg>
      <pc:sldChg chg="modSp mod">
        <pc:chgData name="Michelle Metten" userId="e4090055-1652-40ca-a415-e15f192a9eda" providerId="ADAL" clId="{07417186-69CC-45FD-AEC5-676FAB79B5BD}" dt="2023-02-17T10:38:46.827" v="66" actId="20577"/>
        <pc:sldMkLst>
          <pc:docMk/>
          <pc:sldMk cId="4271804779" sldId="272"/>
        </pc:sldMkLst>
        <pc:spChg chg="mod">
          <ac:chgData name="Michelle Metten" userId="e4090055-1652-40ca-a415-e15f192a9eda" providerId="ADAL" clId="{07417186-69CC-45FD-AEC5-676FAB79B5BD}" dt="2023-02-17T10:38:46.827" v="66" actId="20577"/>
          <ac:spMkLst>
            <pc:docMk/>
            <pc:sldMk cId="4271804779" sldId="272"/>
            <ac:spMk id="3" creationId="{DDDB86F2-C826-4BEF-B243-A8E73D94EE99}"/>
          </ac:spMkLst>
        </pc:spChg>
      </pc:sldChg>
      <pc:sldChg chg="add del">
        <pc:chgData name="Michelle Metten" userId="e4090055-1652-40ca-a415-e15f192a9eda" providerId="ADAL" clId="{07417186-69CC-45FD-AEC5-676FAB79B5BD}" dt="2023-02-27T19:08:31.636" v="74"/>
        <pc:sldMkLst>
          <pc:docMk/>
          <pc:sldMk cId="2368777801" sldId="275"/>
        </pc:sldMkLst>
      </pc:sldChg>
      <pc:sldChg chg="del">
        <pc:chgData name="Michelle Metten" userId="e4090055-1652-40ca-a415-e15f192a9eda" providerId="ADAL" clId="{07417186-69CC-45FD-AEC5-676FAB79B5BD}" dt="2023-02-17T10:37:14.640" v="63" actId="47"/>
        <pc:sldMkLst>
          <pc:docMk/>
          <pc:sldMk cId="2659447345" sldId="279"/>
        </pc:sldMkLst>
      </pc:sldChg>
      <pc:sldChg chg="add del">
        <pc:chgData name="Michelle Metten" userId="e4090055-1652-40ca-a415-e15f192a9eda" providerId="ADAL" clId="{07417186-69CC-45FD-AEC5-676FAB79B5BD}" dt="2023-02-27T19:08:33.271" v="75" actId="47"/>
        <pc:sldMkLst>
          <pc:docMk/>
          <pc:sldMk cId="4076594778" sldId="280"/>
        </pc:sldMkLst>
      </pc:sldChg>
      <pc:sldChg chg="delSp add del">
        <pc:chgData name="Michelle Metten" userId="e4090055-1652-40ca-a415-e15f192a9eda" providerId="ADAL" clId="{07417186-69CC-45FD-AEC5-676FAB79B5BD}" dt="2023-02-23T20:16:42.698" v="73" actId="47"/>
        <pc:sldMkLst>
          <pc:docMk/>
          <pc:sldMk cId="2844510488" sldId="281"/>
        </pc:sldMkLst>
        <pc:picChg chg="del">
          <ac:chgData name="Michelle Metten" userId="e4090055-1652-40ca-a415-e15f192a9eda" providerId="ADAL" clId="{07417186-69CC-45FD-AEC5-676FAB79B5BD}" dt="2023-02-23T20:16:35.129" v="69" actId="478"/>
          <ac:picMkLst>
            <pc:docMk/>
            <pc:sldMk cId="2844510488" sldId="281"/>
            <ac:picMk id="1030" creationId="{F811948D-747A-48F4-9017-E9D9E02BFE3D}"/>
          </ac:picMkLst>
        </pc:picChg>
        <pc:picChg chg="del">
          <ac:chgData name="Michelle Metten" userId="e4090055-1652-40ca-a415-e15f192a9eda" providerId="ADAL" clId="{07417186-69CC-45FD-AEC5-676FAB79B5BD}" dt="2023-02-23T20:16:37.951" v="71" actId="478"/>
          <ac:picMkLst>
            <pc:docMk/>
            <pc:sldMk cId="2844510488" sldId="281"/>
            <ac:picMk id="1034" creationId="{1CE6790F-A050-45CA-AE48-BDE3CDB97AA8}"/>
          </ac:picMkLst>
        </pc:picChg>
        <pc:picChg chg="del">
          <ac:chgData name="Michelle Metten" userId="e4090055-1652-40ca-a415-e15f192a9eda" providerId="ADAL" clId="{07417186-69CC-45FD-AEC5-676FAB79B5BD}" dt="2023-02-23T20:16:36.838" v="70" actId="478"/>
          <ac:picMkLst>
            <pc:docMk/>
            <pc:sldMk cId="2844510488" sldId="281"/>
            <ac:picMk id="1036" creationId="{F85270C3-F62A-40CD-AF7F-E9B6A2061AF9}"/>
          </ac:picMkLst>
        </pc:picChg>
      </pc:sldChg>
      <pc:sldChg chg="add">
        <pc:chgData name="Michelle Metten" userId="e4090055-1652-40ca-a415-e15f192a9eda" providerId="ADAL" clId="{07417186-69CC-45FD-AEC5-676FAB79B5BD}" dt="2023-02-17T10:34:14.300" v="4"/>
        <pc:sldMkLst>
          <pc:docMk/>
          <pc:sldMk cId="2164877993" sldId="282"/>
        </pc:sldMkLst>
      </pc:sldChg>
      <pc:sldChg chg="add">
        <pc:chgData name="Michelle Metten" userId="e4090055-1652-40ca-a415-e15f192a9eda" providerId="ADAL" clId="{07417186-69CC-45FD-AEC5-676FAB79B5BD}" dt="2023-02-17T10:34:23.815" v="5"/>
        <pc:sldMkLst>
          <pc:docMk/>
          <pc:sldMk cId="3355125049" sldId="283"/>
        </pc:sldMkLst>
      </pc:sldChg>
      <pc:sldChg chg="add">
        <pc:chgData name="Michelle Metten" userId="e4090055-1652-40ca-a415-e15f192a9eda" providerId="ADAL" clId="{07417186-69CC-45FD-AEC5-676FAB79B5BD}" dt="2023-02-17T10:34:47.794" v="6"/>
        <pc:sldMkLst>
          <pc:docMk/>
          <pc:sldMk cId="1299754809" sldId="284"/>
        </pc:sldMkLst>
      </pc:sldChg>
      <pc:sldChg chg="add">
        <pc:chgData name="Michelle Metten" userId="e4090055-1652-40ca-a415-e15f192a9eda" providerId="ADAL" clId="{07417186-69CC-45FD-AEC5-676FAB79B5BD}" dt="2023-02-17T10:34:55.957" v="7"/>
        <pc:sldMkLst>
          <pc:docMk/>
          <pc:sldMk cId="1332707854" sldId="285"/>
        </pc:sldMkLst>
      </pc:sldChg>
      <pc:sldChg chg="add">
        <pc:chgData name="Michelle Metten" userId="e4090055-1652-40ca-a415-e15f192a9eda" providerId="ADAL" clId="{07417186-69CC-45FD-AEC5-676FAB79B5BD}" dt="2023-02-17T10:35:03.418" v="8"/>
        <pc:sldMkLst>
          <pc:docMk/>
          <pc:sldMk cId="40403299" sldId="286"/>
        </pc:sldMkLst>
      </pc:sldChg>
      <pc:sldChg chg="add ord">
        <pc:chgData name="Michelle Metten" userId="e4090055-1652-40ca-a415-e15f192a9eda" providerId="ADAL" clId="{07417186-69CC-45FD-AEC5-676FAB79B5BD}" dt="2023-02-17T10:35:43.952" v="13"/>
        <pc:sldMkLst>
          <pc:docMk/>
          <pc:sldMk cId="1192072896" sldId="287"/>
        </pc:sldMkLst>
      </pc:sldChg>
      <pc:sldChg chg="add">
        <pc:chgData name="Michelle Metten" userId="e4090055-1652-40ca-a415-e15f192a9eda" providerId="ADAL" clId="{07417186-69CC-45FD-AEC5-676FAB79B5BD}" dt="2023-02-17T10:37:02.264" v="62"/>
        <pc:sldMkLst>
          <pc:docMk/>
          <pc:sldMk cId="1558874774" sldId="288"/>
        </pc:sldMkLst>
      </pc:sldChg>
      <pc:sldChg chg="modSp add mod">
        <pc:chgData name="Michelle Metten" userId="e4090055-1652-40ca-a415-e15f192a9eda" providerId="ADAL" clId="{07417186-69CC-45FD-AEC5-676FAB79B5BD}" dt="2023-02-17T10:49:51.357" v="68" actId="20577"/>
        <pc:sldMkLst>
          <pc:docMk/>
          <pc:sldMk cId="2094080832" sldId="289"/>
        </pc:sldMkLst>
        <pc:spChg chg="mod">
          <ac:chgData name="Michelle Metten" userId="e4090055-1652-40ca-a415-e15f192a9eda" providerId="ADAL" clId="{07417186-69CC-45FD-AEC5-676FAB79B5BD}" dt="2023-02-17T10:49:51.357" v="68" actId="20577"/>
          <ac:spMkLst>
            <pc:docMk/>
            <pc:sldMk cId="2094080832" sldId="289"/>
            <ac:spMk id="3" creationId="{CB73150E-38CE-4416-8AFD-5BA9DEC3BE7E}"/>
          </ac:spMkLst>
        </pc:spChg>
      </pc:sldChg>
      <pc:sldChg chg="add">
        <pc:chgData name="Michelle Metten" userId="e4090055-1652-40ca-a415-e15f192a9eda" providerId="ADAL" clId="{07417186-69CC-45FD-AEC5-676FAB79B5BD}" dt="2023-02-17T10:39:07.199" v="67"/>
        <pc:sldMkLst>
          <pc:docMk/>
          <pc:sldMk cId="3771036106" sldId="290"/>
        </pc:sldMkLst>
      </pc:sldChg>
      <pc:sldChg chg="add">
        <pc:chgData name="Michelle Metten" userId="e4090055-1652-40ca-a415-e15f192a9eda" providerId="ADAL" clId="{07417186-69CC-45FD-AEC5-676FAB79B5BD}" dt="2023-02-23T20:16:40.931" v="72"/>
        <pc:sldMkLst>
          <pc:docMk/>
          <pc:sldMk cId="3021118294" sldId="291"/>
        </pc:sldMkLst>
      </pc:sldChg>
      <pc:sldChg chg="modSp add mod">
        <pc:chgData name="Michelle Metten" userId="e4090055-1652-40ca-a415-e15f192a9eda" providerId="ADAL" clId="{07417186-69CC-45FD-AEC5-676FAB79B5BD}" dt="2023-02-27T19:09:19.664" v="80" actId="20577"/>
        <pc:sldMkLst>
          <pc:docMk/>
          <pc:sldMk cId="1138821590" sldId="305"/>
        </pc:sldMkLst>
        <pc:spChg chg="mod">
          <ac:chgData name="Michelle Metten" userId="e4090055-1652-40ca-a415-e15f192a9eda" providerId="ADAL" clId="{07417186-69CC-45FD-AEC5-676FAB79B5BD}" dt="2023-02-27T19:09:19.664" v="80" actId="20577"/>
          <ac:spMkLst>
            <pc:docMk/>
            <pc:sldMk cId="1138821590" sldId="305"/>
            <ac:spMk id="2" creationId="{7A361B39-CAAC-41E1-9B9B-0ACB6D66FA82}"/>
          </ac:spMkLst>
        </pc:spChg>
      </pc:sldChg>
      <pc:sldChg chg="add">
        <pc:chgData name="Michelle Metten" userId="e4090055-1652-40ca-a415-e15f192a9eda" providerId="ADAL" clId="{07417186-69CC-45FD-AEC5-676FAB79B5BD}" dt="2023-02-27T19:09:10.390" v="78"/>
        <pc:sldMkLst>
          <pc:docMk/>
          <pc:sldMk cId="1811460266" sldId="306"/>
        </pc:sldMkLst>
      </pc:sldChg>
    </pc:docChg>
  </pc:docChgLst>
  <pc:docChgLst>
    <pc:chgData name="Michelle Metten" userId="e4090055-1652-40ca-a415-e15f192a9eda" providerId="ADAL" clId="{57BE50E7-548C-434A-8447-2CCEDC8FCBDE}"/>
    <pc:docChg chg="modSld">
      <pc:chgData name="Michelle Metten" userId="e4090055-1652-40ca-a415-e15f192a9eda" providerId="ADAL" clId="{57BE50E7-548C-434A-8447-2CCEDC8FCBDE}" dt="2024-02-26T17:05:53.119" v="1" actId="20577"/>
      <pc:docMkLst>
        <pc:docMk/>
      </pc:docMkLst>
      <pc:sldChg chg="modSp mod">
        <pc:chgData name="Michelle Metten" userId="e4090055-1652-40ca-a415-e15f192a9eda" providerId="ADAL" clId="{57BE50E7-548C-434A-8447-2CCEDC8FCBDE}" dt="2024-02-26T17:05:53.119" v="1" actId="20577"/>
        <pc:sldMkLst>
          <pc:docMk/>
          <pc:sldMk cId="1811460266" sldId="306"/>
        </pc:sldMkLst>
        <pc:spChg chg="mod">
          <ac:chgData name="Michelle Metten" userId="e4090055-1652-40ca-a415-e15f192a9eda" providerId="ADAL" clId="{57BE50E7-548C-434A-8447-2CCEDC8FCBDE}" dt="2024-02-26T17:05:53.119" v="1" actId="20577"/>
          <ac:spMkLst>
            <pc:docMk/>
            <pc:sldMk cId="1811460266" sldId="306"/>
            <ac:spMk id="3" creationId="{8E9A21B1-A3E2-408D-BAEB-3F692C3A82A1}"/>
          </ac:spMkLst>
        </pc:spChg>
      </pc:sldChg>
    </pc:docChg>
  </pc:docChgLst>
  <pc:docChgLst>
    <pc:chgData name="Katleen Eerdekens" userId="S::u0067497@ucll.be::0fdd93b7-ffbc-477c-84d2-2b583b474334" providerId="AD" clId="Web-{58231218-2E72-4FF6-9BCD-EAA41D269ADB}"/>
    <pc:docChg chg="delSld">
      <pc:chgData name="Katleen Eerdekens" userId="S::u0067497@ucll.be::0fdd93b7-ffbc-477c-84d2-2b583b474334" providerId="AD" clId="Web-{58231218-2E72-4FF6-9BCD-EAA41D269ADB}" dt="2025-02-13T15:10:37.916" v="4"/>
      <pc:docMkLst>
        <pc:docMk/>
      </pc:docMkLst>
      <pc:sldChg chg="del">
        <pc:chgData name="Katleen Eerdekens" userId="S::u0067497@ucll.be::0fdd93b7-ffbc-477c-84d2-2b583b474334" providerId="AD" clId="Web-{58231218-2E72-4FF6-9BCD-EAA41D269ADB}" dt="2025-02-13T15:10:34.588" v="3"/>
        <pc:sldMkLst>
          <pc:docMk/>
          <pc:sldMk cId="2014086487" sldId="259"/>
        </pc:sldMkLst>
      </pc:sldChg>
      <pc:sldChg chg="del">
        <pc:chgData name="Katleen Eerdekens" userId="S::u0067497@ucll.be::0fdd93b7-ffbc-477c-84d2-2b583b474334" providerId="AD" clId="Web-{58231218-2E72-4FF6-9BCD-EAA41D269ADB}" dt="2025-02-13T15:10:30.369" v="0"/>
        <pc:sldMkLst>
          <pc:docMk/>
          <pc:sldMk cId="4160615400" sldId="260"/>
        </pc:sldMkLst>
      </pc:sldChg>
      <pc:sldChg chg="del">
        <pc:chgData name="Katleen Eerdekens" userId="S::u0067497@ucll.be::0fdd93b7-ffbc-477c-84d2-2b583b474334" providerId="AD" clId="Web-{58231218-2E72-4FF6-9BCD-EAA41D269ADB}" dt="2025-02-13T15:10:32.556" v="1"/>
        <pc:sldMkLst>
          <pc:docMk/>
          <pc:sldMk cId="1138821590" sldId="305"/>
        </pc:sldMkLst>
      </pc:sldChg>
      <pc:sldChg chg="del">
        <pc:chgData name="Katleen Eerdekens" userId="S::u0067497@ucll.be::0fdd93b7-ffbc-477c-84d2-2b583b474334" providerId="AD" clId="Web-{58231218-2E72-4FF6-9BCD-EAA41D269ADB}" dt="2025-02-13T15:10:33.619" v="2"/>
        <pc:sldMkLst>
          <pc:docMk/>
          <pc:sldMk cId="1811460266" sldId="306"/>
        </pc:sldMkLst>
      </pc:sldChg>
      <pc:sldChg chg="del">
        <pc:chgData name="Katleen Eerdekens" userId="S::u0067497@ucll.be::0fdd93b7-ffbc-477c-84d2-2b583b474334" providerId="AD" clId="Web-{58231218-2E72-4FF6-9BCD-EAA41D269ADB}" dt="2025-02-13T15:10:37.916" v="4"/>
        <pc:sldMkLst>
          <pc:docMk/>
          <pc:sldMk cId="2974884028" sldId="322"/>
        </pc:sldMkLst>
      </pc:sldChg>
    </pc:docChg>
  </pc:docChgLst>
  <pc:docChgLst>
    <pc:chgData name="Katleen Eerdekens" userId="S::u0067497@ucll.be::0fdd93b7-ffbc-477c-84d2-2b583b474334" providerId="AD" clId="Web-{0CE87B6F-1EA4-40D5-8658-98953AD9CAAF}"/>
    <pc:docChg chg="modSld">
      <pc:chgData name="Katleen Eerdekens" userId="S::u0067497@ucll.be::0fdd93b7-ffbc-477c-84d2-2b583b474334" providerId="AD" clId="Web-{0CE87B6F-1EA4-40D5-8658-98953AD9CAAF}" dt="2025-02-13T15:14:16.520" v="31" actId="20577"/>
      <pc:docMkLst>
        <pc:docMk/>
      </pc:docMkLst>
      <pc:sldChg chg="modSp">
        <pc:chgData name="Katleen Eerdekens" userId="S::u0067497@ucll.be::0fdd93b7-ffbc-477c-84d2-2b583b474334" providerId="AD" clId="Web-{0CE87B6F-1EA4-40D5-8658-98953AD9CAAF}" dt="2025-02-13T15:14:16.520" v="31" actId="20577"/>
        <pc:sldMkLst>
          <pc:docMk/>
          <pc:sldMk cId="2094080832" sldId="289"/>
        </pc:sldMkLst>
        <pc:spChg chg="mod">
          <ac:chgData name="Katleen Eerdekens" userId="S::u0067497@ucll.be::0fdd93b7-ffbc-477c-84d2-2b583b474334" providerId="AD" clId="Web-{0CE87B6F-1EA4-40D5-8658-98953AD9CAAF}" dt="2025-02-13T15:14:16.520" v="31" actId="20577"/>
          <ac:spMkLst>
            <pc:docMk/>
            <pc:sldMk cId="2094080832" sldId="289"/>
            <ac:spMk id="3" creationId="{CB73150E-38CE-4416-8AFD-5BA9DEC3BE7E}"/>
          </ac:spMkLst>
        </pc:spChg>
      </pc:sldChg>
    </pc:docChg>
  </pc:docChgLst>
  <pc:docChgLst>
    <pc:chgData name="Katleen Eerdekens" userId="0fdd93b7-ffbc-477c-84d2-2b583b474334" providerId="ADAL" clId="{FEE3A37F-3A52-4918-89AB-819CD3AF4B5D}"/>
    <pc:docChg chg="modSld">
      <pc:chgData name="Katleen Eerdekens" userId="0fdd93b7-ffbc-477c-84d2-2b583b474334" providerId="ADAL" clId="{FEE3A37F-3A52-4918-89AB-819CD3AF4B5D}" dt="2022-02-18T13:12:00.874" v="36" actId="20577"/>
      <pc:docMkLst>
        <pc:docMk/>
      </pc:docMkLst>
      <pc:sldChg chg="modSp mod">
        <pc:chgData name="Katleen Eerdekens" userId="0fdd93b7-ffbc-477c-84d2-2b583b474334" providerId="ADAL" clId="{FEE3A37F-3A52-4918-89AB-819CD3AF4B5D}" dt="2022-02-18T13:10:38.938" v="14" actId="1076"/>
        <pc:sldMkLst>
          <pc:docMk/>
          <pc:sldMk cId="2379313378" sldId="266"/>
        </pc:sldMkLst>
        <pc:spChg chg="mod">
          <ac:chgData name="Katleen Eerdekens" userId="0fdd93b7-ffbc-477c-84d2-2b583b474334" providerId="ADAL" clId="{FEE3A37F-3A52-4918-89AB-819CD3AF4B5D}" dt="2022-02-18T13:10:38.938" v="14" actId="1076"/>
          <ac:spMkLst>
            <pc:docMk/>
            <pc:sldMk cId="2379313378" sldId="266"/>
            <ac:spMk id="8" creationId="{E1EFEEE6-80C4-45C6-BA13-6E5355041C4F}"/>
          </ac:spMkLst>
        </pc:spChg>
      </pc:sldChg>
      <pc:sldChg chg="modSp mod">
        <pc:chgData name="Katleen Eerdekens" userId="0fdd93b7-ffbc-477c-84d2-2b583b474334" providerId="ADAL" clId="{FEE3A37F-3A52-4918-89AB-819CD3AF4B5D}" dt="2022-02-18T13:08:10.072" v="13" actId="20577"/>
        <pc:sldMkLst>
          <pc:docMk/>
          <pc:sldMk cId="4160660370" sldId="267"/>
        </pc:sldMkLst>
        <pc:spChg chg="mod">
          <ac:chgData name="Katleen Eerdekens" userId="0fdd93b7-ffbc-477c-84d2-2b583b474334" providerId="ADAL" clId="{FEE3A37F-3A52-4918-89AB-819CD3AF4B5D}" dt="2022-02-18T13:08:10.072" v="13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 mod">
        <pc:chgData name="Katleen Eerdekens" userId="0fdd93b7-ffbc-477c-84d2-2b583b474334" providerId="ADAL" clId="{FEE3A37F-3A52-4918-89AB-819CD3AF4B5D}" dt="2022-02-18T13:12:00.874" v="36" actId="20577"/>
        <pc:sldMkLst>
          <pc:docMk/>
          <pc:sldMk cId="11599051" sldId="278"/>
        </pc:sldMkLst>
        <pc:spChg chg="mod">
          <ac:chgData name="Katleen Eerdekens" userId="0fdd93b7-ffbc-477c-84d2-2b583b474334" providerId="ADAL" clId="{FEE3A37F-3A52-4918-89AB-819CD3AF4B5D}" dt="2022-02-18T13:11:08.276" v="16" actId="20577"/>
          <ac:spMkLst>
            <pc:docMk/>
            <pc:sldMk cId="11599051" sldId="278"/>
            <ac:spMk id="2" creationId="{039A6367-6E9D-402D-AB63-6955CE8EB7B4}"/>
          </ac:spMkLst>
        </pc:spChg>
        <pc:spChg chg="mod">
          <ac:chgData name="Katleen Eerdekens" userId="0fdd93b7-ffbc-477c-84d2-2b583b474334" providerId="ADAL" clId="{FEE3A37F-3A52-4918-89AB-819CD3AF4B5D}" dt="2022-02-18T13:12:00.874" v="36" actId="20577"/>
          <ac:spMkLst>
            <pc:docMk/>
            <pc:sldMk cId="11599051" sldId="278"/>
            <ac:spMk id="3" creationId="{388AEBF8-70AD-495B-92B3-5F3F7CF72A5B}"/>
          </ac:spMkLst>
        </pc:spChg>
      </pc:sldChg>
    </pc:docChg>
  </pc:docChgLst>
  <pc:docChgLst>
    <pc:chgData name="Dana Bekkers" userId="58be8e66-91c4-41e0-a745-d4318c886fd8" providerId="ADAL" clId="{DC5CCB9C-89C0-473B-9C51-0372AD7F0AA9}"/>
    <pc:docChg chg="custSel modSld">
      <pc:chgData name="Dana Bekkers" userId="58be8e66-91c4-41e0-a745-d4318c886fd8" providerId="ADAL" clId="{DC5CCB9C-89C0-473B-9C51-0372AD7F0AA9}" dt="2022-02-18T12:50:20.299" v="220" actId="113"/>
      <pc:docMkLst>
        <pc:docMk/>
      </pc:docMkLst>
      <pc:sldChg chg="modSp mod">
        <pc:chgData name="Dana Bekkers" userId="58be8e66-91c4-41e0-a745-d4318c886fd8" providerId="ADAL" clId="{DC5CCB9C-89C0-473B-9C51-0372AD7F0AA9}" dt="2022-02-18T12:49:54.823" v="215" actId="207"/>
        <pc:sldMkLst>
          <pc:docMk/>
          <pc:sldMk cId="62969022" sldId="263"/>
        </pc:sldMkLst>
        <pc:graphicFrameChg chg="modGraphic">
          <ac:chgData name="Dana Bekkers" userId="58be8e66-91c4-41e0-a745-d4318c886fd8" providerId="ADAL" clId="{DC5CCB9C-89C0-473B-9C51-0372AD7F0AA9}" dt="2022-02-18T12:49:54.823" v="215" actId="20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Sp mod">
        <pc:chgData name="Dana Bekkers" userId="58be8e66-91c4-41e0-a745-d4318c886fd8" providerId="ADAL" clId="{DC5CCB9C-89C0-473B-9C51-0372AD7F0AA9}" dt="2022-02-18T12:48:14.929" v="213" actId="14100"/>
        <pc:sldMkLst>
          <pc:docMk/>
          <pc:sldMk cId="3701044797" sldId="265"/>
        </pc:sldMkLst>
        <pc:picChg chg="mod">
          <ac:chgData name="Dana Bekkers" userId="58be8e66-91c4-41e0-a745-d4318c886fd8" providerId="ADAL" clId="{DC5CCB9C-89C0-473B-9C51-0372AD7F0AA9}" dt="2022-02-18T12:48:14.929" v="213" actId="14100"/>
          <ac:picMkLst>
            <pc:docMk/>
            <pc:sldMk cId="3701044797" sldId="265"/>
            <ac:picMk id="3" creationId="{002877EF-789E-40FF-9A32-50976AC14CB6}"/>
          </ac:picMkLst>
        </pc:picChg>
        <pc:picChg chg="mod">
          <ac:chgData name="Dana Bekkers" userId="58be8e66-91c4-41e0-a745-d4318c886fd8" providerId="ADAL" clId="{DC5CCB9C-89C0-473B-9C51-0372AD7F0AA9}" dt="2022-02-18T12:48:09.593" v="212" actId="14100"/>
          <ac:picMkLst>
            <pc:docMk/>
            <pc:sldMk cId="3701044797" sldId="265"/>
            <ac:picMk id="8" creationId="{C468C063-12D6-4723-8058-03B99E91DE83}"/>
          </ac:picMkLst>
        </pc:picChg>
      </pc:sldChg>
      <pc:sldChg chg="modSp mod">
        <pc:chgData name="Dana Bekkers" userId="58be8e66-91c4-41e0-a745-d4318c886fd8" providerId="ADAL" clId="{DC5CCB9C-89C0-473B-9C51-0372AD7F0AA9}" dt="2022-02-18T12:47:27.434" v="211" actId="20577"/>
        <pc:sldMkLst>
          <pc:docMk/>
          <pc:sldMk cId="4160660370" sldId="267"/>
        </pc:sldMkLst>
        <pc:spChg chg="mod">
          <ac:chgData name="Dana Bekkers" userId="58be8e66-91c4-41e0-a745-d4318c886fd8" providerId="ADAL" clId="{DC5CCB9C-89C0-473B-9C51-0372AD7F0AA9}" dt="2022-02-18T12:47:27.434" v="211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 mod">
        <pc:chgData name="Dana Bekkers" userId="58be8e66-91c4-41e0-a745-d4318c886fd8" providerId="ADAL" clId="{DC5CCB9C-89C0-473B-9C51-0372AD7F0AA9}" dt="2022-02-18T12:38:20.682" v="7" actId="20577"/>
        <pc:sldMkLst>
          <pc:docMk/>
          <pc:sldMk cId="11599051" sldId="278"/>
        </pc:sldMkLst>
        <pc:spChg chg="mod">
          <ac:chgData name="Dana Bekkers" userId="58be8e66-91c4-41e0-a745-d4318c886fd8" providerId="ADAL" clId="{DC5CCB9C-89C0-473B-9C51-0372AD7F0AA9}" dt="2022-02-18T12:38:20.682" v="7" actId="20577"/>
          <ac:spMkLst>
            <pc:docMk/>
            <pc:sldMk cId="11599051" sldId="278"/>
            <ac:spMk id="3" creationId="{388AEBF8-70AD-495B-92B3-5F3F7CF72A5B}"/>
          </ac:spMkLst>
        </pc:spChg>
      </pc:sldChg>
      <pc:sldChg chg="modSp mod">
        <pc:chgData name="Dana Bekkers" userId="58be8e66-91c4-41e0-a745-d4318c886fd8" providerId="ADAL" clId="{DC5CCB9C-89C0-473B-9C51-0372AD7F0AA9}" dt="2022-02-18T12:50:20.299" v="220" actId="113"/>
        <pc:sldMkLst>
          <pc:docMk/>
          <pc:sldMk cId="2659447345" sldId="279"/>
        </pc:sldMkLst>
        <pc:spChg chg="mod">
          <ac:chgData name="Dana Bekkers" userId="58be8e66-91c4-41e0-a745-d4318c886fd8" providerId="ADAL" clId="{DC5CCB9C-89C0-473B-9C51-0372AD7F0AA9}" dt="2022-02-18T12:50:20.299" v="220" actId="113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Nele Hermans" userId="S::u0067634@ucll.be::df6e5f27-864e-4d11-b62c-6d9e4de1f60e" providerId="AD" clId="Web-{515D244E-33F4-50C6-F53C-7C7C57664F29}"/>
    <pc:docChg chg="addSld delSld modSld sldOrd">
      <pc:chgData name="Nele Hermans" userId="S::u0067634@ucll.be::df6e5f27-864e-4d11-b62c-6d9e4de1f60e" providerId="AD" clId="Web-{515D244E-33F4-50C6-F53C-7C7C57664F29}" dt="2024-02-22T11:03:08.972" v="19"/>
      <pc:docMkLst>
        <pc:docMk/>
      </pc:docMkLst>
      <pc:sldChg chg="del">
        <pc:chgData name="Nele Hermans" userId="S::u0067634@ucll.be::df6e5f27-864e-4d11-b62c-6d9e4de1f60e" providerId="AD" clId="Web-{515D244E-33F4-50C6-F53C-7C7C57664F29}" dt="2024-02-22T11:00:17.014" v="1"/>
        <pc:sldMkLst>
          <pc:docMk/>
          <pc:sldMk cId="2368777801" sldId="275"/>
        </pc:sldMkLst>
      </pc:sldChg>
      <pc:sldChg chg="del">
        <pc:chgData name="Nele Hermans" userId="S::u0067634@ucll.be::df6e5f27-864e-4d11-b62c-6d9e4de1f60e" providerId="AD" clId="Web-{515D244E-33F4-50C6-F53C-7C7C57664F29}" dt="2024-02-22T11:01:01.219" v="6"/>
        <pc:sldMkLst>
          <pc:docMk/>
          <pc:sldMk cId="3355125049" sldId="283"/>
        </pc:sldMkLst>
      </pc:sldChg>
      <pc:sldChg chg="del">
        <pc:chgData name="Nele Hermans" userId="S::u0067634@ucll.be::df6e5f27-864e-4d11-b62c-6d9e4de1f60e" providerId="AD" clId="Web-{515D244E-33F4-50C6-F53C-7C7C57664F29}" dt="2024-02-22T11:01:03.313" v="7"/>
        <pc:sldMkLst>
          <pc:docMk/>
          <pc:sldMk cId="1299754809" sldId="284"/>
        </pc:sldMkLst>
      </pc:sldChg>
      <pc:sldChg chg="del">
        <pc:chgData name="Nele Hermans" userId="S::u0067634@ucll.be::df6e5f27-864e-4d11-b62c-6d9e4de1f60e" providerId="AD" clId="Web-{515D244E-33F4-50C6-F53C-7C7C57664F29}" dt="2024-02-22T11:01:35.157" v="11"/>
        <pc:sldMkLst>
          <pc:docMk/>
          <pc:sldMk cId="1332707854" sldId="285"/>
        </pc:sldMkLst>
      </pc:sldChg>
      <pc:sldChg chg="del">
        <pc:chgData name="Nele Hermans" userId="S::u0067634@ucll.be::df6e5f27-864e-4d11-b62c-6d9e4de1f60e" providerId="AD" clId="Web-{515D244E-33F4-50C6-F53C-7C7C57664F29}" dt="2024-02-22T11:01:15.485" v="8"/>
        <pc:sldMkLst>
          <pc:docMk/>
          <pc:sldMk cId="40403299" sldId="286"/>
        </pc:sldMkLst>
      </pc:sldChg>
      <pc:sldChg chg="modSp">
        <pc:chgData name="Nele Hermans" userId="S::u0067634@ucll.be::df6e5f27-864e-4d11-b62c-6d9e4de1f60e" providerId="AD" clId="Web-{515D244E-33F4-50C6-F53C-7C7C57664F29}" dt="2024-02-22T11:00:37.390" v="4" actId="1076"/>
        <pc:sldMkLst>
          <pc:docMk/>
          <pc:sldMk cId="1475229789" sldId="288"/>
        </pc:sldMkLst>
        <pc:picChg chg="mod">
          <ac:chgData name="Nele Hermans" userId="S::u0067634@ucll.be::df6e5f27-864e-4d11-b62c-6d9e4de1f60e" providerId="AD" clId="Web-{515D244E-33F4-50C6-F53C-7C7C57664F29}" dt="2024-02-22T11:00:37.390" v="4" actId="1076"/>
          <ac:picMkLst>
            <pc:docMk/>
            <pc:sldMk cId="1475229789" sldId="288"/>
            <ac:picMk id="2050" creationId="{5B0B36E9-9725-0161-C430-A47025CC56F9}"/>
          </ac:picMkLst>
        </pc:picChg>
      </pc:sldChg>
      <pc:sldChg chg="modSp">
        <pc:chgData name="Nele Hermans" userId="S::u0067634@ucll.be::df6e5f27-864e-4d11-b62c-6d9e4de1f60e" providerId="AD" clId="Web-{515D244E-33F4-50C6-F53C-7C7C57664F29}" dt="2024-02-22T11:02:40.424" v="15" actId="1076"/>
        <pc:sldMkLst>
          <pc:docMk/>
          <pc:sldMk cId="1058464114" sldId="295"/>
        </pc:sldMkLst>
        <pc:picChg chg="mod">
          <ac:chgData name="Nele Hermans" userId="S::u0067634@ucll.be::df6e5f27-864e-4d11-b62c-6d9e4de1f60e" providerId="AD" clId="Web-{515D244E-33F4-50C6-F53C-7C7C57664F29}" dt="2024-02-22T11:02:40.424" v="15" actId="1076"/>
          <ac:picMkLst>
            <pc:docMk/>
            <pc:sldMk cId="1058464114" sldId="295"/>
            <ac:picMk id="5" creationId="{FDDC6BB1-563F-2E9E-60E6-C0995670E5DE}"/>
          </ac:picMkLst>
        </pc:picChg>
      </pc:sldChg>
      <pc:sldChg chg="del">
        <pc:chgData name="Nele Hermans" userId="S::u0067634@ucll.be::df6e5f27-864e-4d11-b62c-6d9e4de1f60e" providerId="AD" clId="Web-{515D244E-33F4-50C6-F53C-7C7C57664F29}" dt="2024-02-22T11:02:59.362" v="18"/>
        <pc:sldMkLst>
          <pc:docMk/>
          <pc:sldMk cId="1014634953" sldId="302"/>
        </pc:sldMkLst>
      </pc:sldChg>
      <pc:sldChg chg="del">
        <pc:chgData name="Nele Hermans" userId="S::u0067634@ucll.be::df6e5f27-864e-4d11-b62c-6d9e4de1f60e" providerId="AD" clId="Web-{515D244E-33F4-50C6-F53C-7C7C57664F29}" dt="2024-02-22T11:02:58.550" v="17"/>
        <pc:sldMkLst>
          <pc:docMk/>
          <pc:sldMk cId="4198647721" sldId="303"/>
        </pc:sldMkLst>
      </pc:sldChg>
      <pc:sldChg chg="del">
        <pc:chgData name="Nele Hermans" userId="S::u0067634@ucll.be::df6e5f27-864e-4d11-b62c-6d9e4de1f60e" providerId="AD" clId="Web-{515D244E-33F4-50C6-F53C-7C7C57664F29}" dt="2024-02-22T11:02:57.675" v="16"/>
        <pc:sldMkLst>
          <pc:docMk/>
          <pc:sldMk cId="578286224" sldId="304"/>
        </pc:sldMkLst>
      </pc:sldChg>
      <pc:sldChg chg="add">
        <pc:chgData name="Nele Hermans" userId="S::u0067634@ucll.be::df6e5f27-864e-4d11-b62c-6d9e4de1f60e" providerId="AD" clId="Web-{515D244E-33F4-50C6-F53C-7C7C57664F29}" dt="2024-02-22T11:00:12.202" v="0"/>
        <pc:sldMkLst>
          <pc:docMk/>
          <pc:sldMk cId="1237940067" sldId="308"/>
        </pc:sldMkLst>
      </pc:sldChg>
      <pc:sldChg chg="del">
        <pc:chgData name="Nele Hermans" userId="S::u0067634@ucll.be::df6e5f27-864e-4d11-b62c-6d9e4de1f60e" providerId="AD" clId="Web-{515D244E-33F4-50C6-F53C-7C7C57664F29}" dt="2024-02-22T11:02:08.783" v="14"/>
        <pc:sldMkLst>
          <pc:docMk/>
          <pc:sldMk cId="498758333" sldId="311"/>
        </pc:sldMkLst>
      </pc:sldChg>
      <pc:sldChg chg="add del ord">
        <pc:chgData name="Nele Hermans" userId="S::u0067634@ucll.be::df6e5f27-864e-4d11-b62c-6d9e4de1f60e" providerId="AD" clId="Web-{515D244E-33F4-50C6-F53C-7C7C57664F29}" dt="2024-02-22T11:01:38.470" v="12"/>
        <pc:sldMkLst>
          <pc:docMk/>
          <pc:sldMk cId="2878101582" sldId="318"/>
        </pc:sldMkLst>
      </pc:sldChg>
      <pc:sldChg chg="add">
        <pc:chgData name="Nele Hermans" userId="S::u0067634@ucll.be::df6e5f27-864e-4d11-b62c-6d9e4de1f60e" providerId="AD" clId="Web-{515D244E-33F4-50C6-F53C-7C7C57664F29}" dt="2024-02-22T11:02:05.564" v="13"/>
        <pc:sldMkLst>
          <pc:docMk/>
          <pc:sldMk cId="2960511744" sldId="318"/>
        </pc:sldMkLst>
      </pc:sldChg>
      <pc:sldChg chg="del">
        <pc:chgData name="Nele Hermans" userId="S::u0067634@ucll.be::df6e5f27-864e-4d11-b62c-6d9e4de1f60e" providerId="AD" clId="Web-{515D244E-33F4-50C6-F53C-7C7C57664F29}" dt="2024-02-22T11:00:49.047" v="5"/>
        <pc:sldMkLst>
          <pc:docMk/>
          <pc:sldMk cId="3528244121" sldId="318"/>
        </pc:sldMkLst>
      </pc:sldChg>
      <pc:sldChg chg="add replId">
        <pc:chgData name="Nele Hermans" userId="S::u0067634@ucll.be::df6e5f27-864e-4d11-b62c-6d9e4de1f60e" providerId="AD" clId="Web-{515D244E-33F4-50C6-F53C-7C7C57664F29}" dt="2024-02-22T11:03:08.972" v="19"/>
        <pc:sldMkLst>
          <pc:docMk/>
          <pc:sldMk cId="4203578547" sldId="319"/>
        </pc:sldMkLst>
      </pc:sldChg>
    </pc:docChg>
  </pc:docChgLst>
  <pc:docChgLst>
    <pc:chgData name="Eveline Lemmens" userId="a56eaa96-f344-489e-9055-4b78e801a705" providerId="ADAL" clId="{D00F5139-9299-4B1F-9152-8297EF9FDA8D}"/>
    <pc:docChg chg="custSel delSld modSld">
      <pc:chgData name="Eveline Lemmens" userId="a56eaa96-f344-489e-9055-4b78e801a705" providerId="ADAL" clId="{D00F5139-9299-4B1F-9152-8297EF9FDA8D}" dt="2022-02-18T13:43:09.184" v="433" actId="20577"/>
      <pc:docMkLst>
        <pc:docMk/>
      </pc:docMkLst>
      <pc:sldChg chg="addSp delSp modSp mod">
        <pc:chgData name="Eveline Lemmens" userId="a56eaa96-f344-489e-9055-4b78e801a705" providerId="ADAL" clId="{D00F5139-9299-4B1F-9152-8297EF9FDA8D}" dt="2022-02-18T13:11:43.467" v="4" actId="14100"/>
        <pc:sldMkLst>
          <pc:docMk/>
          <pc:sldMk cId="3701044797" sldId="265"/>
        </pc:sldMkLst>
        <pc:picChg chg="add mod">
          <ac:chgData name="Eveline Lemmens" userId="a56eaa96-f344-489e-9055-4b78e801a705" providerId="ADAL" clId="{D00F5139-9299-4B1F-9152-8297EF9FDA8D}" dt="2022-02-18T13:11:43.467" v="4" actId="14100"/>
          <ac:picMkLst>
            <pc:docMk/>
            <pc:sldMk cId="3701044797" sldId="265"/>
            <ac:picMk id="2" creationId="{731EB81E-59C0-4734-9A1E-3A30AAF48DE1}"/>
          </ac:picMkLst>
        </pc:picChg>
        <pc:picChg chg="del">
          <ac:chgData name="Eveline Lemmens" userId="a56eaa96-f344-489e-9055-4b78e801a705" providerId="ADAL" clId="{D00F5139-9299-4B1F-9152-8297EF9FDA8D}" dt="2022-02-18T13:11:29.662" v="0" actId="478"/>
          <ac:picMkLst>
            <pc:docMk/>
            <pc:sldMk cId="3701044797" sldId="265"/>
            <ac:picMk id="8" creationId="{C468C063-12D6-4723-8058-03B99E91DE83}"/>
          </ac:picMkLst>
        </pc:picChg>
      </pc:sldChg>
      <pc:sldChg chg="modSp mod">
        <pc:chgData name="Eveline Lemmens" userId="a56eaa96-f344-489e-9055-4b78e801a705" providerId="ADAL" clId="{D00F5139-9299-4B1F-9152-8297EF9FDA8D}" dt="2022-02-18T13:43:09.184" v="433" actId="20577"/>
        <pc:sldMkLst>
          <pc:docMk/>
          <pc:sldMk cId="4271804779" sldId="272"/>
        </pc:sldMkLst>
        <pc:spChg chg="mod">
          <ac:chgData name="Eveline Lemmens" userId="a56eaa96-f344-489e-9055-4b78e801a705" providerId="ADAL" clId="{D00F5139-9299-4B1F-9152-8297EF9FDA8D}" dt="2022-02-18T13:43:09.184" v="433" actId="20577"/>
          <ac:spMkLst>
            <pc:docMk/>
            <pc:sldMk cId="4271804779" sldId="272"/>
            <ac:spMk id="3" creationId="{DDDB86F2-C826-4BEF-B243-A8E73D94EE99}"/>
          </ac:spMkLst>
        </pc:spChg>
      </pc:sldChg>
      <pc:sldChg chg="modSp del mod">
        <pc:chgData name="Eveline Lemmens" userId="a56eaa96-f344-489e-9055-4b78e801a705" providerId="ADAL" clId="{D00F5139-9299-4B1F-9152-8297EF9FDA8D}" dt="2022-02-18T13:38:38.261" v="420" actId="47"/>
        <pc:sldMkLst>
          <pc:docMk/>
          <pc:sldMk cId="3224038078" sldId="273"/>
        </pc:sldMkLst>
        <pc:spChg chg="mod">
          <ac:chgData name="Eveline Lemmens" userId="a56eaa96-f344-489e-9055-4b78e801a705" providerId="ADAL" clId="{D00F5139-9299-4B1F-9152-8297EF9FDA8D}" dt="2022-02-18T13:29:06.083" v="76" actId="1076"/>
          <ac:spMkLst>
            <pc:docMk/>
            <pc:sldMk cId="3224038078" sldId="273"/>
            <ac:spMk id="2" creationId="{1A59F776-C007-4F7E-B1A5-E7F0C3F14672}"/>
          </ac:spMkLst>
        </pc:spChg>
        <pc:spChg chg="mod">
          <ac:chgData name="Eveline Lemmens" userId="a56eaa96-f344-489e-9055-4b78e801a705" providerId="ADAL" clId="{D00F5139-9299-4B1F-9152-8297EF9FDA8D}" dt="2022-02-18T13:32:06.328" v="288" actId="20577"/>
          <ac:spMkLst>
            <pc:docMk/>
            <pc:sldMk cId="3224038078" sldId="273"/>
            <ac:spMk id="3" creationId="{1814EDC9-38F2-4F81-A976-6075C00F18FF}"/>
          </ac:spMkLst>
        </pc:spChg>
      </pc:sldChg>
      <pc:sldChg chg="modSp mod">
        <pc:chgData name="Eveline Lemmens" userId="a56eaa96-f344-489e-9055-4b78e801a705" providerId="ADAL" clId="{D00F5139-9299-4B1F-9152-8297EF9FDA8D}" dt="2022-02-18T13:35:46.739" v="419" actId="5793"/>
        <pc:sldMkLst>
          <pc:docMk/>
          <pc:sldMk cId="11599051" sldId="278"/>
        </pc:sldMkLst>
        <pc:spChg chg="mod">
          <ac:chgData name="Eveline Lemmens" userId="a56eaa96-f344-489e-9055-4b78e801a705" providerId="ADAL" clId="{D00F5139-9299-4B1F-9152-8297EF9FDA8D}" dt="2022-02-18T13:35:46.739" v="419" actId="5793"/>
          <ac:spMkLst>
            <pc:docMk/>
            <pc:sldMk cId="11599051" sldId="278"/>
            <ac:spMk id="3" creationId="{388AEBF8-70AD-495B-92B3-5F3F7CF72A5B}"/>
          </ac:spMkLst>
        </pc:spChg>
      </pc:sldChg>
      <pc:sldChg chg="modSp mod addCm delCm">
        <pc:chgData name="Eveline Lemmens" userId="a56eaa96-f344-489e-9055-4b78e801a705" providerId="ADAL" clId="{D00F5139-9299-4B1F-9152-8297EF9FDA8D}" dt="2022-02-18T13:13:13.181" v="72" actId="20577"/>
        <pc:sldMkLst>
          <pc:docMk/>
          <pc:sldMk cId="2659447345" sldId="279"/>
        </pc:sldMkLst>
        <pc:spChg chg="mod">
          <ac:chgData name="Eveline Lemmens" userId="a56eaa96-f344-489e-9055-4b78e801a705" providerId="ADAL" clId="{D00F5139-9299-4B1F-9152-8297EF9FDA8D}" dt="2022-02-18T13:13:13.181" v="72" actId="20577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Katleen Eerdekens" userId="S::u0067497@ucll.be::0fdd93b7-ffbc-477c-84d2-2b583b474334" providerId="AD" clId="Web-{D9AEF14C-9E0E-4B71-834C-E5CEBB2EF124}"/>
    <pc:docChg chg="addSld delSld">
      <pc:chgData name="Katleen Eerdekens" userId="S::u0067497@ucll.be::0fdd93b7-ffbc-477c-84d2-2b583b474334" providerId="AD" clId="Web-{D9AEF14C-9E0E-4B71-834C-E5CEBB2EF124}" dt="2023-02-27T13:50:41.955" v="3"/>
      <pc:docMkLst>
        <pc:docMk/>
      </pc:docMkLst>
      <pc:sldChg chg="del">
        <pc:chgData name="Katleen Eerdekens" userId="S::u0067497@ucll.be::0fdd93b7-ffbc-477c-84d2-2b583b474334" providerId="AD" clId="Web-{D9AEF14C-9E0E-4B71-834C-E5CEBB2EF124}" dt="2023-02-27T13:50:41.955" v="3"/>
        <pc:sldMkLst>
          <pc:docMk/>
          <pc:sldMk cId="3771036106" sldId="290"/>
        </pc:sldMkLst>
      </pc:sldChg>
      <pc:sldChg chg="add">
        <pc:chgData name="Katleen Eerdekens" userId="S::u0067497@ucll.be::0fdd93b7-ffbc-477c-84d2-2b583b474334" providerId="AD" clId="Web-{D9AEF14C-9E0E-4B71-834C-E5CEBB2EF124}" dt="2023-02-27T13:50:39.251" v="0"/>
        <pc:sldMkLst>
          <pc:docMk/>
          <pc:sldMk cId="1014634953" sldId="302"/>
        </pc:sldMkLst>
      </pc:sldChg>
      <pc:sldChg chg="add">
        <pc:chgData name="Katleen Eerdekens" userId="S::u0067497@ucll.be::0fdd93b7-ffbc-477c-84d2-2b583b474334" providerId="AD" clId="Web-{D9AEF14C-9E0E-4B71-834C-E5CEBB2EF124}" dt="2023-02-27T13:50:39.376" v="1"/>
        <pc:sldMkLst>
          <pc:docMk/>
          <pc:sldMk cId="4198647721" sldId="303"/>
        </pc:sldMkLst>
      </pc:sldChg>
      <pc:sldChg chg="add">
        <pc:chgData name="Katleen Eerdekens" userId="S::u0067497@ucll.be::0fdd93b7-ffbc-477c-84d2-2b583b474334" providerId="AD" clId="Web-{D9AEF14C-9E0E-4B71-834C-E5CEBB2EF124}" dt="2023-02-27T13:50:39.455" v="2"/>
        <pc:sldMkLst>
          <pc:docMk/>
          <pc:sldMk cId="578286224" sldId="304"/>
        </pc:sldMkLst>
      </pc:sldChg>
    </pc:docChg>
  </pc:docChgLst>
  <pc:docChgLst>
    <pc:chgData name="Dana Bekkers" userId="58be8e66-91c4-41e0-a745-d4318c886fd8" providerId="ADAL" clId="{BF8D0B0F-9F77-4B84-911B-361468DEF10D}"/>
    <pc:docChg chg="custSel modSld">
      <pc:chgData name="Dana Bekkers" userId="58be8e66-91c4-41e0-a745-d4318c886fd8" providerId="ADAL" clId="{BF8D0B0F-9F77-4B84-911B-361468DEF10D}" dt="2022-02-18T13:13:27.943" v="225" actId="20577"/>
      <pc:docMkLst>
        <pc:docMk/>
      </pc:docMkLst>
      <pc:sldChg chg="modSp mod">
        <pc:chgData name="Dana Bekkers" userId="58be8e66-91c4-41e0-a745-d4318c886fd8" providerId="ADAL" clId="{BF8D0B0F-9F77-4B84-911B-361468DEF10D}" dt="2022-02-18T13:12:18.270" v="190" actId="20577"/>
        <pc:sldMkLst>
          <pc:docMk/>
          <pc:sldMk cId="62969022" sldId="263"/>
        </pc:sldMkLst>
        <pc:graphicFrameChg chg="mod modGraphic">
          <ac:chgData name="Dana Bekkers" userId="58be8e66-91c4-41e0-a745-d4318c886fd8" providerId="ADAL" clId="{BF8D0B0F-9F77-4B84-911B-361468DEF10D}" dt="2022-02-18T13:12:18.270" v="190" actId="2057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Sp mod">
        <pc:chgData name="Dana Bekkers" userId="58be8e66-91c4-41e0-a745-d4318c886fd8" providerId="ADAL" clId="{BF8D0B0F-9F77-4B84-911B-361468DEF10D}" dt="2022-02-18T13:08:37.315" v="0" actId="20577"/>
        <pc:sldMkLst>
          <pc:docMk/>
          <pc:sldMk cId="4160660370" sldId="267"/>
        </pc:sldMkLst>
        <pc:spChg chg="mod">
          <ac:chgData name="Dana Bekkers" userId="58be8e66-91c4-41e0-a745-d4318c886fd8" providerId="ADAL" clId="{BF8D0B0F-9F77-4B84-911B-361468DEF10D}" dt="2022-02-18T13:08:37.315" v="0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 mod">
        <pc:chgData name="Dana Bekkers" userId="58be8e66-91c4-41e0-a745-d4318c886fd8" providerId="ADAL" clId="{BF8D0B0F-9F77-4B84-911B-361468DEF10D}" dt="2022-02-18T13:13:27.943" v="225" actId="20577"/>
        <pc:sldMkLst>
          <pc:docMk/>
          <pc:sldMk cId="2659447345" sldId="279"/>
        </pc:sldMkLst>
        <pc:spChg chg="mod">
          <ac:chgData name="Dana Bekkers" userId="58be8e66-91c4-41e0-a745-d4318c886fd8" providerId="ADAL" clId="{BF8D0B0F-9F77-4B84-911B-361468DEF10D}" dt="2022-02-18T13:13:27.943" v="225" actId="20577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Nele Hermans" userId="S::u0067634@ucll.be::df6e5f27-864e-4d11-b62c-6d9e4de1f60e" providerId="AD" clId="Web-{E30306FF-3F74-0D2D-F7D1-D7E3C66C44D0}"/>
    <pc:docChg chg="modSld">
      <pc:chgData name="Nele Hermans" userId="S::u0067634@ucll.be::df6e5f27-864e-4d11-b62c-6d9e4de1f60e" providerId="AD" clId="Web-{E30306FF-3F74-0D2D-F7D1-D7E3C66C44D0}" dt="2024-02-26T11:32:10.842" v="135" actId="20577"/>
      <pc:docMkLst>
        <pc:docMk/>
      </pc:docMkLst>
      <pc:sldChg chg="modSp">
        <pc:chgData name="Nele Hermans" userId="S::u0067634@ucll.be::df6e5f27-864e-4d11-b62c-6d9e4de1f60e" providerId="AD" clId="Web-{E30306FF-3F74-0D2D-F7D1-D7E3C66C44D0}" dt="2024-02-26T11:25:59.672" v="31" actId="20577"/>
        <pc:sldMkLst>
          <pc:docMk/>
          <pc:sldMk cId="11599051" sldId="278"/>
        </pc:sldMkLst>
        <pc:spChg chg="mod">
          <ac:chgData name="Nele Hermans" userId="S::u0067634@ucll.be::df6e5f27-864e-4d11-b62c-6d9e4de1f60e" providerId="AD" clId="Web-{E30306FF-3F74-0D2D-F7D1-D7E3C66C44D0}" dt="2024-02-26T11:25:59.672" v="31" actId="20577"/>
          <ac:spMkLst>
            <pc:docMk/>
            <pc:sldMk cId="11599051" sldId="278"/>
            <ac:spMk id="3" creationId="{388AEBF8-70AD-495B-92B3-5F3F7CF72A5B}"/>
          </ac:spMkLst>
        </pc:spChg>
      </pc:sldChg>
      <pc:sldChg chg="modNotes">
        <pc:chgData name="Nele Hermans" userId="S::u0067634@ucll.be::df6e5f27-864e-4d11-b62c-6d9e4de1f60e" providerId="AD" clId="Web-{E30306FF-3F74-0D2D-F7D1-D7E3C66C44D0}" dt="2024-02-26T11:24:57.295" v="25"/>
        <pc:sldMkLst>
          <pc:docMk/>
          <pc:sldMk cId="3579737371" sldId="312"/>
        </pc:sldMkLst>
      </pc:sldChg>
      <pc:sldChg chg="modSp">
        <pc:chgData name="Nele Hermans" userId="S::u0067634@ucll.be::df6e5f27-864e-4d11-b62c-6d9e4de1f60e" providerId="AD" clId="Web-{E30306FF-3F74-0D2D-F7D1-D7E3C66C44D0}" dt="2024-02-26T11:32:10.842" v="135" actId="20577"/>
        <pc:sldMkLst>
          <pc:docMk/>
          <pc:sldMk cId="3821103549" sldId="314"/>
        </pc:sldMkLst>
        <pc:spChg chg="mod">
          <ac:chgData name="Nele Hermans" userId="S::u0067634@ucll.be::df6e5f27-864e-4d11-b62c-6d9e4de1f60e" providerId="AD" clId="Web-{E30306FF-3F74-0D2D-F7D1-D7E3C66C44D0}" dt="2024-02-26T11:32:10.842" v="135" actId="20577"/>
          <ac:spMkLst>
            <pc:docMk/>
            <pc:sldMk cId="3821103549" sldId="314"/>
            <ac:spMk id="2" creationId="{F561F586-6412-7D37-55C0-A2F3A0BDA4CA}"/>
          </ac:spMkLst>
        </pc:spChg>
      </pc:sldChg>
      <pc:sldChg chg="modSp">
        <pc:chgData name="Nele Hermans" userId="S::u0067634@ucll.be::df6e5f27-864e-4d11-b62c-6d9e4de1f60e" providerId="AD" clId="Web-{E30306FF-3F74-0D2D-F7D1-D7E3C66C44D0}" dt="2024-02-26T11:30:17.119" v="133" actId="1076"/>
        <pc:sldMkLst>
          <pc:docMk/>
          <pc:sldMk cId="1670765157" sldId="321"/>
        </pc:sldMkLst>
        <pc:spChg chg="mod">
          <ac:chgData name="Nele Hermans" userId="S::u0067634@ucll.be::df6e5f27-864e-4d11-b62c-6d9e4de1f60e" providerId="AD" clId="Web-{E30306FF-3F74-0D2D-F7D1-D7E3C66C44D0}" dt="2024-02-26T11:28:21.521" v="103" actId="1076"/>
          <ac:spMkLst>
            <pc:docMk/>
            <pc:sldMk cId="1670765157" sldId="321"/>
            <ac:spMk id="5" creationId="{4A001A3B-7AA8-21A2-FE70-44B2E30E5D2A}"/>
          </ac:spMkLst>
        </pc:spChg>
        <pc:graphicFrameChg chg="mod modGraphic">
          <ac:chgData name="Nele Hermans" userId="S::u0067634@ucll.be::df6e5f27-864e-4d11-b62c-6d9e4de1f60e" providerId="AD" clId="Web-{E30306FF-3F74-0D2D-F7D1-D7E3C66C44D0}" dt="2024-02-26T11:30:17.119" v="133" actId="1076"/>
          <ac:graphicFrameMkLst>
            <pc:docMk/>
            <pc:sldMk cId="1670765157" sldId="321"/>
            <ac:graphicFrameMk id="3" creationId="{88B37D37-202D-C19E-BB7C-0F4A3E3B347D}"/>
          </ac:graphicFrameMkLst>
        </pc:graphicFrameChg>
      </pc:sldChg>
    </pc:docChg>
  </pc:docChgLst>
  <pc:docChgLst>
    <pc:chgData name="Katleen Eerdekens" userId="S::u0067497@ucll.be::0fdd93b7-ffbc-477c-84d2-2b583b474334" providerId="AD" clId="Web-{44F233F9-1BD3-4C10-92AE-F7996D3AEFBF}"/>
    <pc:docChg chg="modSld">
      <pc:chgData name="Katleen Eerdekens" userId="S::u0067497@ucll.be::0fdd93b7-ffbc-477c-84d2-2b583b474334" providerId="AD" clId="Web-{44F233F9-1BD3-4C10-92AE-F7996D3AEFBF}" dt="2023-02-27T13:50:02.458" v="3"/>
      <pc:docMkLst>
        <pc:docMk/>
      </pc:docMkLst>
      <pc:sldChg chg="addSp delSp modSp">
        <pc:chgData name="Katleen Eerdekens" userId="S::u0067497@ucll.be::0fdd93b7-ffbc-477c-84d2-2b583b474334" providerId="AD" clId="Web-{44F233F9-1BD3-4C10-92AE-F7996D3AEFBF}" dt="2023-02-27T13:50:02.458" v="3"/>
        <pc:sldMkLst>
          <pc:docMk/>
          <pc:sldMk cId="3771036106" sldId="290"/>
        </pc:sldMkLst>
        <pc:spChg chg="add del mod">
          <ac:chgData name="Katleen Eerdekens" userId="S::u0067497@ucll.be::0fdd93b7-ffbc-477c-84d2-2b583b474334" providerId="AD" clId="Web-{44F233F9-1BD3-4C10-92AE-F7996D3AEFBF}" dt="2023-02-27T13:50:02.458" v="3"/>
          <ac:spMkLst>
            <pc:docMk/>
            <pc:sldMk cId="3771036106" sldId="290"/>
            <ac:spMk id="4" creationId="{75637240-CD5D-A15A-225C-194A221F13DB}"/>
          </ac:spMkLst>
        </pc:spChg>
      </pc:sldChg>
    </pc:docChg>
  </pc:docChgLst>
  <pc:docChgLst>
    <pc:chgData name="Katleen Eerdekens" userId="S::u0067497@ucll.be::0fdd93b7-ffbc-477c-84d2-2b583b474334" providerId="AD" clId="Web-{2FC74896-02D8-40D9-AABB-946264993D7E}"/>
    <pc:docChg chg="modSld">
      <pc:chgData name="Katleen Eerdekens" userId="S::u0067497@ucll.be::0fdd93b7-ffbc-477c-84d2-2b583b474334" providerId="AD" clId="Web-{2FC74896-02D8-40D9-AABB-946264993D7E}" dt="2023-02-20T20:01:43.800" v="3"/>
      <pc:docMkLst>
        <pc:docMk/>
      </pc:docMkLst>
      <pc:sldChg chg="addSp modSp">
        <pc:chgData name="Katleen Eerdekens" userId="S::u0067497@ucll.be::0fdd93b7-ffbc-477c-84d2-2b583b474334" providerId="AD" clId="Web-{2FC74896-02D8-40D9-AABB-946264993D7E}" dt="2023-02-20T20:01:43.800" v="3"/>
        <pc:sldMkLst>
          <pc:docMk/>
          <pc:sldMk cId="1299754809" sldId="284"/>
        </pc:sldMkLst>
        <pc:picChg chg="add mod ord">
          <ac:chgData name="Katleen Eerdekens" userId="S::u0067497@ucll.be::0fdd93b7-ffbc-477c-84d2-2b583b474334" providerId="AD" clId="Web-{2FC74896-02D8-40D9-AABB-946264993D7E}" dt="2023-02-20T20:01:43.800" v="3"/>
          <ac:picMkLst>
            <pc:docMk/>
            <pc:sldMk cId="1299754809" sldId="284"/>
            <ac:picMk id="3" creationId="{91416D9B-E8A6-BEB6-98CD-00692A6122EC}"/>
          </ac:picMkLst>
        </pc:picChg>
        <pc:picChg chg="mod">
          <ac:chgData name="Katleen Eerdekens" userId="S::u0067497@ucll.be::0fdd93b7-ffbc-477c-84d2-2b583b474334" providerId="AD" clId="Web-{2FC74896-02D8-40D9-AABB-946264993D7E}" dt="2023-02-20T20:01:40.081" v="2" actId="1076"/>
          <ac:picMkLst>
            <pc:docMk/>
            <pc:sldMk cId="1299754809" sldId="284"/>
            <ac:picMk id="7" creationId="{E6021D1A-83A0-C188-3F9B-C15C808F1441}"/>
          </ac:picMkLst>
        </pc:picChg>
      </pc:sldChg>
    </pc:docChg>
  </pc:docChgLst>
  <pc:docChgLst>
    <pc:chgData name="Eveline Lemmens" userId="S::u0067600@ucll.be::a56eaa96-f344-489e-9055-4b78e801a705" providerId="AD" clId="Web-{564B9FE3-7D75-4D02-99CB-C06F629F7FB6}"/>
    <pc:docChg chg="addSld">
      <pc:chgData name="Eveline Lemmens" userId="S::u0067600@ucll.be::a56eaa96-f344-489e-9055-4b78e801a705" providerId="AD" clId="Web-{564B9FE3-7D75-4D02-99CB-C06F629F7FB6}" dt="2021-10-04T10:15:55.622" v="0"/>
      <pc:docMkLst>
        <pc:docMk/>
      </pc:docMkLst>
      <pc:sldChg chg="new">
        <pc:chgData name="Eveline Lemmens" userId="S::u0067600@ucll.be::a56eaa96-f344-489e-9055-4b78e801a705" providerId="AD" clId="Web-{564B9FE3-7D75-4D02-99CB-C06F629F7FB6}" dt="2021-10-04T10:15:55.622" v="0"/>
        <pc:sldMkLst>
          <pc:docMk/>
          <pc:sldMk cId="2368777801" sldId="275"/>
        </pc:sldMkLst>
      </pc:sldChg>
    </pc:docChg>
  </pc:docChgLst>
  <pc:docChgLst>
    <pc:chgData name="Nele Hermans" userId="S::u0067634@ucll.be::df6e5f27-864e-4d11-b62c-6d9e4de1f60e" providerId="AD" clId="Web-{5D79CD3A-DD8C-D027-C65B-D80EAE10023A}"/>
    <pc:docChg chg="addSld modSld sldOrd">
      <pc:chgData name="Nele Hermans" userId="S::u0067634@ucll.be::df6e5f27-864e-4d11-b62c-6d9e4de1f60e" providerId="AD" clId="Web-{5D79CD3A-DD8C-D027-C65B-D80EAE10023A}" dt="2024-02-26T21:14:21.266" v="6" actId="1076"/>
      <pc:docMkLst>
        <pc:docMk/>
      </pc:docMkLst>
      <pc:sldChg chg="add">
        <pc:chgData name="Nele Hermans" userId="S::u0067634@ucll.be::df6e5f27-864e-4d11-b62c-6d9e4de1f60e" providerId="AD" clId="Web-{5D79CD3A-DD8C-D027-C65B-D80EAE10023A}" dt="2024-02-26T21:12:34.227" v="2"/>
        <pc:sldMkLst>
          <pc:docMk/>
          <pc:sldMk cId="2014086487" sldId="259"/>
        </pc:sldMkLst>
      </pc:sldChg>
      <pc:sldChg chg="addSp modSp">
        <pc:chgData name="Nele Hermans" userId="S::u0067634@ucll.be::df6e5f27-864e-4d11-b62c-6d9e4de1f60e" providerId="AD" clId="Web-{5D79CD3A-DD8C-D027-C65B-D80EAE10023A}" dt="2024-02-26T21:14:21.266" v="6" actId="1076"/>
        <pc:sldMkLst>
          <pc:docMk/>
          <pc:sldMk cId="380270452" sldId="310"/>
        </pc:sldMkLst>
        <pc:picChg chg="add mod">
          <ac:chgData name="Nele Hermans" userId="S::u0067634@ucll.be::df6e5f27-864e-4d11-b62c-6d9e4de1f60e" providerId="AD" clId="Web-{5D79CD3A-DD8C-D027-C65B-D80EAE10023A}" dt="2024-02-26T21:14:21.266" v="6" actId="1076"/>
          <ac:picMkLst>
            <pc:docMk/>
            <pc:sldMk cId="380270452" sldId="310"/>
            <ac:picMk id="3" creationId="{CAE603B4-1926-604C-E0FF-AEE13F3B4DF9}"/>
          </ac:picMkLst>
        </pc:picChg>
      </pc:sldChg>
      <pc:sldChg chg="ord">
        <pc:chgData name="Nele Hermans" userId="S::u0067634@ucll.be::df6e5f27-864e-4d11-b62c-6d9e4de1f60e" providerId="AD" clId="Web-{5D79CD3A-DD8C-D027-C65B-D80EAE10023A}" dt="2024-02-26T21:12:06.820" v="0"/>
        <pc:sldMkLst>
          <pc:docMk/>
          <pc:sldMk cId="2434681777" sldId="315"/>
        </pc:sldMkLst>
      </pc:sldChg>
      <pc:sldChg chg="add">
        <pc:chgData name="Nele Hermans" userId="S::u0067634@ucll.be::df6e5f27-864e-4d11-b62c-6d9e4de1f60e" providerId="AD" clId="Web-{5D79CD3A-DD8C-D027-C65B-D80EAE10023A}" dt="2024-02-26T21:12:34.102" v="1"/>
        <pc:sldMkLst>
          <pc:docMk/>
          <pc:sldMk cId="2974884028" sldId="322"/>
        </pc:sldMkLst>
      </pc:sldChg>
    </pc:docChg>
  </pc:docChgLst>
  <pc:docChgLst>
    <pc:chgData name="Katleen Eerdekens" userId="0fdd93b7-ffbc-477c-84d2-2b583b474334" providerId="ADAL" clId="{98B29802-8966-40CC-BC97-C58FCC2759A5}"/>
    <pc:docChg chg="modNotesMaster">
      <pc:chgData name="Katleen Eerdekens" userId="0fdd93b7-ffbc-477c-84d2-2b583b474334" providerId="ADAL" clId="{98B29802-8966-40CC-BC97-C58FCC2759A5}" dt="2021-10-13T07:07:53.687" v="0"/>
      <pc:docMkLst>
        <pc:docMk/>
      </pc:docMkLst>
    </pc:docChg>
  </pc:docChgLst>
  <pc:docChgLst>
    <pc:chgData name="Dana Bekkers" userId="58be8e66-91c4-41e0-a745-d4318c886fd8" providerId="ADAL" clId="{DACA0B12-B396-48D3-B272-098F265DA5E8}"/>
    <pc:docChg chg="custSel modSld">
      <pc:chgData name="Dana Bekkers" userId="58be8e66-91c4-41e0-a745-d4318c886fd8" providerId="ADAL" clId="{DACA0B12-B396-48D3-B272-098F265DA5E8}" dt="2021-10-08T14:25:59.299" v="1238" actId="207"/>
      <pc:docMkLst>
        <pc:docMk/>
      </pc:docMkLst>
      <pc:sldChg chg="modNotesTx">
        <pc:chgData name="Dana Bekkers" userId="58be8e66-91c4-41e0-a745-d4318c886fd8" providerId="ADAL" clId="{DACA0B12-B396-48D3-B272-098F265DA5E8}" dt="2021-10-08T13:39:00.616" v="366" actId="20577"/>
        <pc:sldMkLst>
          <pc:docMk/>
          <pc:sldMk cId="2264198727" sldId="256"/>
        </pc:sldMkLst>
      </pc:sldChg>
      <pc:sldChg chg="addSp modSp">
        <pc:chgData name="Dana Bekkers" userId="58be8e66-91c4-41e0-a745-d4318c886fd8" providerId="ADAL" clId="{DACA0B12-B396-48D3-B272-098F265DA5E8}" dt="2021-10-08T13:42:23.629" v="371" actId="1076"/>
        <pc:sldMkLst>
          <pc:docMk/>
          <pc:sldMk cId="2094709981" sldId="259"/>
        </pc:sldMkLst>
        <pc:spChg chg="add mod">
          <ac:chgData name="Dana Bekkers" userId="58be8e66-91c4-41e0-a745-d4318c886fd8" providerId="ADAL" clId="{DACA0B12-B396-48D3-B272-098F265DA5E8}" dt="2021-10-08T13:42:23.629" v="371" actId="1076"/>
          <ac:spMkLst>
            <pc:docMk/>
            <pc:sldMk cId="2094709981" sldId="259"/>
            <ac:spMk id="3" creationId="{056CBD42-C9AC-422F-B286-364AE02CF630}"/>
          </ac:spMkLst>
        </pc:spChg>
      </pc:sldChg>
      <pc:sldChg chg="addSp delSp modSp modNotesTx">
        <pc:chgData name="Dana Bekkers" userId="58be8e66-91c4-41e0-a745-d4318c886fd8" providerId="ADAL" clId="{DACA0B12-B396-48D3-B272-098F265DA5E8}" dt="2021-10-08T14:25:15.033" v="1187" actId="207"/>
        <pc:sldMkLst>
          <pc:docMk/>
          <pc:sldMk cId="4062937351" sldId="261"/>
        </pc:sldMkLst>
        <pc:spChg chg="mod">
          <ac:chgData name="Dana Bekkers" userId="58be8e66-91c4-41e0-a745-d4318c886fd8" providerId="ADAL" clId="{DACA0B12-B396-48D3-B272-098F265DA5E8}" dt="2021-10-08T14:25:15.033" v="1187" actId="207"/>
          <ac:spMkLst>
            <pc:docMk/>
            <pc:sldMk cId="4062937351" sldId="261"/>
            <ac:spMk id="2" creationId="{BBBF71EB-E7D8-4AF6-B241-A649374D44AB}"/>
          </ac:spMkLst>
        </pc:spChg>
        <pc:spChg chg="mod">
          <ac:chgData name="Dana Bekkers" userId="58be8e66-91c4-41e0-a745-d4318c886fd8" providerId="ADAL" clId="{DACA0B12-B396-48D3-B272-098F265DA5E8}" dt="2021-10-08T14:22:50.530" v="1123" actId="207"/>
          <ac:spMkLst>
            <pc:docMk/>
            <pc:sldMk cId="4062937351" sldId="261"/>
            <ac:spMk id="3" creationId="{DE2B6C8C-E604-4DE2-B83A-677CF999B7E0}"/>
          </ac:spMkLst>
        </pc:spChg>
        <pc:picChg chg="add del mod">
          <ac:chgData name="Dana Bekkers" userId="58be8e66-91c4-41e0-a745-d4318c886fd8" providerId="ADAL" clId="{DACA0B12-B396-48D3-B272-098F265DA5E8}" dt="2021-10-08T14:07:43.153" v="1043" actId="478"/>
          <ac:picMkLst>
            <pc:docMk/>
            <pc:sldMk cId="4062937351" sldId="261"/>
            <ac:picMk id="3074" creationId="{5FB4C17B-2E41-4006-999E-78E7AB428087}"/>
          </ac:picMkLst>
        </pc:picChg>
      </pc:sldChg>
      <pc:sldChg chg="addSp modSp">
        <pc:chgData name="Dana Bekkers" userId="58be8e66-91c4-41e0-a745-d4318c886fd8" providerId="ADAL" clId="{DACA0B12-B396-48D3-B272-098F265DA5E8}" dt="2021-10-08T14:25:36.227" v="1236" actId="207"/>
        <pc:sldMkLst>
          <pc:docMk/>
          <pc:sldMk cId="1421020796" sldId="262"/>
        </pc:sldMkLst>
        <pc:spChg chg="mod">
          <ac:chgData name="Dana Bekkers" userId="58be8e66-91c4-41e0-a745-d4318c886fd8" providerId="ADAL" clId="{DACA0B12-B396-48D3-B272-098F265DA5E8}" dt="2021-10-08T14:25:36.227" v="1236" actId="207"/>
          <ac:spMkLst>
            <pc:docMk/>
            <pc:sldMk cId="1421020796" sldId="262"/>
            <ac:spMk id="2" creationId="{6AFFBD7F-55F0-45C6-9180-0266C760B9FA}"/>
          </ac:spMkLst>
        </pc:spChg>
        <pc:spChg chg="mod">
          <ac:chgData name="Dana Bekkers" userId="58be8e66-91c4-41e0-a745-d4318c886fd8" providerId="ADAL" clId="{DACA0B12-B396-48D3-B272-098F265DA5E8}" dt="2021-10-08T14:22:59.967" v="1124" actId="207"/>
          <ac:spMkLst>
            <pc:docMk/>
            <pc:sldMk cId="1421020796" sldId="262"/>
            <ac:spMk id="3" creationId="{5C142EE5-DA05-4236-8DD0-DA5FFD5901EF}"/>
          </ac:spMkLst>
        </pc:spChg>
        <pc:picChg chg="add mod">
          <ac:chgData name="Dana Bekkers" userId="58be8e66-91c4-41e0-a745-d4318c886fd8" providerId="ADAL" clId="{DACA0B12-B396-48D3-B272-098F265DA5E8}" dt="2021-10-08T14:05:21.658" v="1038" actId="1076"/>
          <ac:picMkLst>
            <pc:docMk/>
            <pc:sldMk cId="1421020796" sldId="262"/>
            <ac:picMk id="2050" creationId="{73EBFBAF-1089-4379-BFB9-75C06ACAA44B}"/>
          </ac:picMkLst>
        </pc:picChg>
      </pc:sldChg>
      <pc:sldChg chg="addSp modSp addCm modNotesTx">
        <pc:chgData name="Dana Bekkers" userId="58be8e66-91c4-41e0-a745-d4318c886fd8" providerId="ADAL" clId="{DACA0B12-B396-48D3-B272-098F265DA5E8}" dt="2021-10-08T14:19:17.019" v="1060" actId="1076"/>
        <pc:sldMkLst>
          <pc:docMk/>
          <pc:sldMk cId="62969022" sldId="263"/>
        </pc:sldMkLst>
        <pc:spChg chg="add mod">
          <ac:chgData name="Dana Bekkers" userId="58be8e66-91c4-41e0-a745-d4318c886fd8" providerId="ADAL" clId="{DACA0B12-B396-48D3-B272-098F265DA5E8}" dt="2021-10-08T14:19:17.019" v="1060" actId="1076"/>
          <ac:spMkLst>
            <pc:docMk/>
            <pc:sldMk cId="62969022" sldId="263"/>
            <ac:spMk id="3" creationId="{1363B323-0DC1-439A-914B-C7507B15EA7B}"/>
          </ac:spMkLst>
        </pc:spChg>
        <pc:graphicFrameChg chg="mod modGraphic">
          <ac:chgData name="Dana Bekkers" userId="58be8e66-91c4-41e0-a745-d4318c886fd8" providerId="ADAL" clId="{DACA0B12-B396-48D3-B272-098F265DA5E8}" dt="2021-10-08T13:49:50.298" v="411" actId="14100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addSp modSp addCm delCm">
        <pc:chgData name="Dana Bekkers" userId="58be8e66-91c4-41e0-a745-d4318c886fd8" providerId="ADAL" clId="{DACA0B12-B396-48D3-B272-098F265DA5E8}" dt="2021-10-08T13:44:34.566" v="376" actId="14100"/>
        <pc:sldMkLst>
          <pc:docMk/>
          <pc:sldMk cId="2921113627" sldId="264"/>
        </pc:sldMkLst>
        <pc:picChg chg="add mod">
          <ac:chgData name="Dana Bekkers" userId="58be8e66-91c4-41e0-a745-d4318c886fd8" providerId="ADAL" clId="{DACA0B12-B396-48D3-B272-098F265DA5E8}" dt="2021-10-08T13:44:34.566" v="376" actId="14100"/>
          <ac:picMkLst>
            <pc:docMk/>
            <pc:sldMk cId="2921113627" sldId="264"/>
            <ac:picMk id="4" creationId="{4436CF4C-908B-4974-9C02-088F63CC96BF}"/>
          </ac:picMkLst>
        </pc:picChg>
      </pc:sldChg>
      <pc:sldChg chg="addSp delSp modSp">
        <pc:chgData name="Dana Bekkers" userId="58be8e66-91c4-41e0-a745-d4318c886fd8" providerId="ADAL" clId="{DACA0B12-B396-48D3-B272-098F265DA5E8}" dt="2021-10-08T13:46:28.271" v="388" actId="1076"/>
        <pc:sldMkLst>
          <pc:docMk/>
          <pc:sldMk cId="3701044797" sldId="265"/>
        </pc:sldMkLst>
        <pc:spChg chg="del">
          <ac:chgData name="Dana Bekkers" userId="58be8e66-91c4-41e0-a745-d4318c886fd8" providerId="ADAL" clId="{DACA0B12-B396-48D3-B272-098F265DA5E8}" dt="2021-10-08T13:46:05.145" v="384" actId="478"/>
          <ac:spMkLst>
            <pc:docMk/>
            <pc:sldMk cId="3701044797" sldId="265"/>
            <ac:spMk id="2" creationId="{EC448875-8F96-4A5D-AB37-A8CCAAF92F24}"/>
          </ac:spMkLst>
        </pc:spChg>
        <pc:spChg chg="add del mod">
          <ac:chgData name="Dana Bekkers" userId="58be8e66-91c4-41e0-a745-d4318c886fd8" providerId="ADAL" clId="{DACA0B12-B396-48D3-B272-098F265DA5E8}" dt="2021-10-08T13:46:07.024" v="385" actId="478"/>
          <ac:spMkLst>
            <pc:docMk/>
            <pc:sldMk cId="3701044797" sldId="265"/>
            <ac:spMk id="5" creationId="{CE1D3D7E-A9C9-4A62-8E37-E74374D863F7}"/>
          </ac:spMkLst>
        </pc:spChg>
        <pc:spChg chg="del">
          <ac:chgData name="Dana Bekkers" userId="58be8e66-91c4-41e0-a745-d4318c886fd8" providerId="ADAL" clId="{DACA0B12-B396-48D3-B272-098F265DA5E8}" dt="2021-10-08T13:45:59.559" v="383" actId="478"/>
          <ac:spMkLst>
            <pc:docMk/>
            <pc:sldMk cId="3701044797" sldId="265"/>
            <ac:spMk id="6" creationId="{7560FFCE-B929-462A-B02B-E8206879A0B9}"/>
          </ac:spMkLst>
        </pc:spChg>
        <pc:picChg chg="add mod">
          <ac:chgData name="Dana Bekkers" userId="58be8e66-91c4-41e0-a745-d4318c886fd8" providerId="ADAL" clId="{DACA0B12-B396-48D3-B272-098F265DA5E8}" dt="2021-10-08T13:46:28.271" v="388" actId="1076"/>
          <ac:picMkLst>
            <pc:docMk/>
            <pc:sldMk cId="3701044797" sldId="265"/>
            <ac:picMk id="3" creationId="{002877EF-789E-40FF-9A32-50976AC14CB6}"/>
          </ac:picMkLst>
        </pc:picChg>
        <pc:picChg chg="mod">
          <ac:chgData name="Dana Bekkers" userId="58be8e66-91c4-41e0-a745-d4318c886fd8" providerId="ADAL" clId="{DACA0B12-B396-48D3-B272-098F265DA5E8}" dt="2021-10-08T13:46:21.304" v="387" actId="1076"/>
          <ac:picMkLst>
            <pc:docMk/>
            <pc:sldMk cId="3701044797" sldId="265"/>
            <ac:picMk id="8" creationId="{C468C063-12D6-4723-8058-03B99E91DE83}"/>
          </ac:picMkLst>
        </pc:picChg>
      </pc:sldChg>
      <pc:sldChg chg="addSp modSp">
        <pc:chgData name="Dana Bekkers" userId="58be8e66-91c4-41e0-a745-d4318c886fd8" providerId="ADAL" clId="{DACA0B12-B396-48D3-B272-098F265DA5E8}" dt="2021-10-08T14:22:08.201" v="1117" actId="1076"/>
        <pc:sldMkLst>
          <pc:docMk/>
          <pc:sldMk cId="2379313378" sldId="266"/>
        </pc:sldMkLst>
        <pc:spChg chg="mod">
          <ac:chgData name="Dana Bekkers" userId="58be8e66-91c4-41e0-a745-d4318c886fd8" providerId="ADAL" clId="{DACA0B12-B396-48D3-B272-098F265DA5E8}" dt="2021-10-08T14:21:30.762" v="1082" actId="20577"/>
          <ac:spMkLst>
            <pc:docMk/>
            <pc:sldMk cId="2379313378" sldId="266"/>
            <ac:spMk id="2" creationId="{AD2AC4FB-ACC1-4B1A-A85E-CEF13965A327}"/>
          </ac:spMkLst>
        </pc:spChg>
        <pc:spChg chg="add mod">
          <ac:chgData name="Dana Bekkers" userId="58be8e66-91c4-41e0-a745-d4318c886fd8" providerId="ADAL" clId="{DACA0B12-B396-48D3-B272-098F265DA5E8}" dt="2021-10-08T14:22:04.279" v="1115" actId="207"/>
          <ac:spMkLst>
            <pc:docMk/>
            <pc:sldMk cId="2379313378" sldId="266"/>
            <ac:spMk id="3" creationId="{E05E75EE-206A-4B97-AF16-F87E45DE8A9C}"/>
          </ac:spMkLst>
        </pc:spChg>
        <pc:graphicFrameChg chg="mod">
          <ac:chgData name="Dana Bekkers" userId="58be8e66-91c4-41e0-a745-d4318c886fd8" providerId="ADAL" clId="{DACA0B12-B396-48D3-B272-098F265DA5E8}" dt="2021-10-08T14:22:08.201" v="1117" actId="1076"/>
          <ac:graphicFrameMkLst>
            <pc:docMk/>
            <pc:sldMk cId="2379313378" sldId="266"/>
            <ac:graphicFrameMk id="5" creationId="{6C2A93BE-469D-4CA1-A033-ED34592D8E37}"/>
          </ac:graphicFrameMkLst>
        </pc:graphicFrameChg>
      </pc:sldChg>
      <pc:sldChg chg="modSp">
        <pc:chgData name="Dana Bekkers" userId="58be8e66-91c4-41e0-a745-d4318c886fd8" providerId="ADAL" clId="{DACA0B12-B396-48D3-B272-098F265DA5E8}" dt="2021-10-06T12:42:19.518" v="0" actId="20577"/>
        <pc:sldMkLst>
          <pc:docMk/>
          <pc:sldMk cId="4160660370" sldId="267"/>
        </pc:sldMkLst>
        <pc:spChg chg="mod">
          <ac:chgData name="Dana Bekkers" userId="58be8e66-91c4-41e0-a745-d4318c886fd8" providerId="ADAL" clId="{DACA0B12-B396-48D3-B272-098F265DA5E8}" dt="2021-10-06T12:42:19.518" v="0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">
        <pc:chgData name="Dana Bekkers" userId="58be8e66-91c4-41e0-a745-d4318c886fd8" providerId="ADAL" clId="{DACA0B12-B396-48D3-B272-098F265DA5E8}" dt="2021-10-08T14:24:58.591" v="1158" actId="207"/>
        <pc:sldMkLst>
          <pc:docMk/>
          <pc:sldMk cId="1718013967" sldId="268"/>
        </pc:sldMkLst>
        <pc:spChg chg="mod">
          <ac:chgData name="Dana Bekkers" userId="58be8e66-91c4-41e0-a745-d4318c886fd8" providerId="ADAL" clId="{DACA0B12-B396-48D3-B272-098F265DA5E8}" dt="2021-10-08T14:24:48.705" v="1156" actId="403"/>
          <ac:spMkLst>
            <pc:docMk/>
            <pc:sldMk cId="1718013967" sldId="268"/>
            <ac:spMk id="2" creationId="{4579FFC0-9AFD-471E-8272-92D7FAE2AF0E}"/>
          </ac:spMkLst>
        </pc:spChg>
        <pc:spChg chg="mod">
          <ac:chgData name="Dana Bekkers" userId="58be8e66-91c4-41e0-a745-d4318c886fd8" providerId="ADAL" clId="{DACA0B12-B396-48D3-B272-098F265DA5E8}" dt="2021-10-08T14:24:58.591" v="1158" actId="207"/>
          <ac:spMkLst>
            <pc:docMk/>
            <pc:sldMk cId="1718013967" sldId="268"/>
            <ac:spMk id="3" creationId="{9FAA83E6-D965-434F-9B47-04F812454279}"/>
          </ac:spMkLst>
        </pc:spChg>
      </pc:sldChg>
      <pc:sldChg chg="modSp">
        <pc:chgData name="Dana Bekkers" userId="58be8e66-91c4-41e0-a745-d4318c886fd8" providerId="ADAL" clId="{DACA0B12-B396-48D3-B272-098F265DA5E8}" dt="2021-10-08T14:25:53.489" v="1237" actId="207"/>
        <pc:sldMkLst>
          <pc:docMk/>
          <pc:sldMk cId="4198788529" sldId="269"/>
        </pc:sldMkLst>
        <pc:spChg chg="mod">
          <ac:chgData name="Dana Bekkers" userId="58be8e66-91c4-41e0-a745-d4318c886fd8" providerId="ADAL" clId="{DACA0B12-B396-48D3-B272-098F265DA5E8}" dt="2021-10-08T14:25:53.489" v="1237" actId="207"/>
          <ac:spMkLst>
            <pc:docMk/>
            <pc:sldMk cId="4198788529" sldId="269"/>
            <ac:spMk id="3" creationId="{C1E5BB97-DFC6-436A-A173-33CA6531A7F6}"/>
          </ac:spMkLst>
        </pc:spChg>
      </pc:sldChg>
      <pc:sldChg chg="modSp">
        <pc:chgData name="Dana Bekkers" userId="58be8e66-91c4-41e0-a745-d4318c886fd8" providerId="ADAL" clId="{DACA0B12-B396-48D3-B272-098F265DA5E8}" dt="2021-10-08T14:22:36.256" v="1120" actId="207"/>
        <pc:sldMkLst>
          <pc:docMk/>
          <pc:sldMk cId="2178792359" sldId="270"/>
        </pc:sldMkLst>
        <pc:spChg chg="mod">
          <ac:chgData name="Dana Bekkers" userId="58be8e66-91c4-41e0-a745-d4318c886fd8" providerId="ADAL" clId="{DACA0B12-B396-48D3-B272-098F265DA5E8}" dt="2021-10-08T14:22:36.256" v="1120" actId="207"/>
          <ac:spMkLst>
            <pc:docMk/>
            <pc:sldMk cId="2178792359" sldId="270"/>
            <ac:spMk id="3" creationId="{50D05301-18A4-46BC-9117-24BB5C58E799}"/>
          </ac:spMkLst>
        </pc:spChg>
      </pc:sldChg>
      <pc:sldChg chg="modSp">
        <pc:chgData name="Dana Bekkers" userId="58be8e66-91c4-41e0-a745-d4318c886fd8" providerId="ADAL" clId="{DACA0B12-B396-48D3-B272-098F265DA5E8}" dt="2021-10-08T14:25:59.299" v="1238" actId="207"/>
        <pc:sldMkLst>
          <pc:docMk/>
          <pc:sldMk cId="795342180" sldId="271"/>
        </pc:sldMkLst>
        <pc:spChg chg="mod">
          <ac:chgData name="Dana Bekkers" userId="58be8e66-91c4-41e0-a745-d4318c886fd8" providerId="ADAL" clId="{DACA0B12-B396-48D3-B272-098F265DA5E8}" dt="2021-10-08T14:25:59.299" v="1238" actId="207"/>
          <ac:spMkLst>
            <pc:docMk/>
            <pc:sldMk cId="795342180" sldId="271"/>
            <ac:spMk id="3" creationId="{CB73150E-38CE-4416-8AFD-5BA9DEC3BE7E}"/>
          </ac:spMkLst>
        </pc:spChg>
      </pc:sldChg>
      <pc:sldChg chg="modSp">
        <pc:chgData name="Dana Bekkers" userId="58be8e66-91c4-41e0-a745-d4318c886fd8" providerId="ADAL" clId="{DACA0B12-B396-48D3-B272-098F265DA5E8}" dt="2021-10-08T14:22:30.446" v="1119" actId="207"/>
        <pc:sldMkLst>
          <pc:docMk/>
          <pc:sldMk cId="3224038078" sldId="273"/>
        </pc:sldMkLst>
        <pc:spChg chg="mod">
          <ac:chgData name="Dana Bekkers" userId="58be8e66-91c4-41e0-a745-d4318c886fd8" providerId="ADAL" clId="{DACA0B12-B396-48D3-B272-098F265DA5E8}" dt="2021-10-08T14:22:30.446" v="1119" actId="207"/>
          <ac:spMkLst>
            <pc:docMk/>
            <pc:sldMk cId="3224038078" sldId="273"/>
            <ac:spMk id="3" creationId="{1814EDC9-38F2-4F81-A976-6075C00F18FF}"/>
          </ac:spMkLst>
        </pc:spChg>
      </pc:sldChg>
      <pc:sldChg chg="addSp delSp modSp">
        <pc:chgData name="Dana Bekkers" userId="58be8e66-91c4-41e0-a745-d4318c886fd8" providerId="ADAL" clId="{DACA0B12-B396-48D3-B272-098F265DA5E8}" dt="2021-10-08T07:03:17.366" v="230" actId="1582"/>
        <pc:sldMkLst>
          <pc:docMk/>
          <pc:sldMk cId="2368777801" sldId="275"/>
        </pc:sldMkLst>
        <pc:spChg chg="add mod">
          <ac:chgData name="Dana Bekkers" userId="58be8e66-91c4-41e0-a745-d4318c886fd8" providerId="ADAL" clId="{DACA0B12-B396-48D3-B272-098F265DA5E8}" dt="2021-10-08T07:00:16.021" v="67" actId="1076"/>
          <ac:spMkLst>
            <pc:docMk/>
            <pc:sldMk cId="2368777801" sldId="275"/>
            <ac:spMk id="2" creationId="{64D16432-32A1-41F4-8E39-0F88C5C2C5D1}"/>
          </ac:spMkLst>
        </pc:spChg>
        <pc:spChg chg="add mod">
          <ac:chgData name="Dana Bekkers" userId="58be8e66-91c4-41e0-a745-d4318c886fd8" providerId="ADAL" clId="{DACA0B12-B396-48D3-B272-098F265DA5E8}" dt="2021-10-08T07:00:14.174" v="66" actId="1076"/>
          <ac:spMkLst>
            <pc:docMk/>
            <pc:sldMk cId="2368777801" sldId="275"/>
            <ac:spMk id="3" creationId="{320F78DB-F39F-4E52-8E37-22AF61558DD4}"/>
          </ac:spMkLst>
        </pc:spChg>
        <pc:spChg chg="mod">
          <ac:chgData name="Dana Bekkers" userId="58be8e66-91c4-41e0-a745-d4318c886fd8" providerId="ADAL" clId="{DACA0B12-B396-48D3-B272-098F265DA5E8}" dt="2021-10-08T07:02:49.935" v="224" actId="20577"/>
          <ac:spMkLst>
            <pc:docMk/>
            <pc:sldMk cId="2368777801" sldId="275"/>
            <ac:spMk id="5" creationId="{7FF463E5-B555-4907-91F1-E6CAA6BD2DBB}"/>
          </ac:spMkLst>
        </pc:spChg>
        <pc:spChg chg="add mod">
          <ac:chgData name="Dana Bekkers" userId="58be8e66-91c4-41e0-a745-d4318c886fd8" providerId="ADAL" clId="{DACA0B12-B396-48D3-B272-098F265DA5E8}" dt="2021-10-08T07:00:30.879" v="91" actId="1076"/>
          <ac:spMkLst>
            <pc:docMk/>
            <pc:sldMk cId="2368777801" sldId="275"/>
            <ac:spMk id="6" creationId="{AF6C0778-F48E-4BA2-8C33-3C7857110BC6}"/>
          </ac:spMkLst>
        </pc:spChg>
        <pc:spChg chg="add mod">
          <ac:chgData name="Dana Bekkers" userId="58be8e66-91c4-41e0-a745-d4318c886fd8" providerId="ADAL" clId="{DACA0B12-B396-48D3-B272-098F265DA5E8}" dt="2021-10-08T07:00:47.154" v="119" actId="1076"/>
          <ac:spMkLst>
            <pc:docMk/>
            <pc:sldMk cId="2368777801" sldId="275"/>
            <ac:spMk id="7" creationId="{C9CCCBCE-DA0F-4D6C-84FD-4280504FA84D}"/>
          </ac:spMkLst>
        </pc:spChg>
        <pc:spChg chg="add del mod">
          <ac:chgData name="Dana Bekkers" userId="58be8e66-91c4-41e0-a745-d4318c886fd8" providerId="ADAL" clId="{DACA0B12-B396-48D3-B272-098F265DA5E8}" dt="2021-10-08T07:02:45.652" v="223" actId="478"/>
          <ac:spMkLst>
            <pc:docMk/>
            <pc:sldMk cId="2368777801" sldId="275"/>
            <ac:spMk id="12" creationId="{EE2A4BDE-F6E7-435E-92C0-37B816EA7905}"/>
          </ac:spMkLst>
        </pc:spChg>
        <pc:picChg chg="add mod">
          <ac:chgData name="Dana Bekkers" userId="58be8e66-91c4-41e0-a745-d4318c886fd8" providerId="ADAL" clId="{DACA0B12-B396-48D3-B272-098F265DA5E8}" dt="2021-10-08T06:59:32.551" v="8" actId="1076"/>
          <ac:picMkLst>
            <pc:docMk/>
            <pc:sldMk cId="2368777801" sldId="275"/>
            <ac:picMk id="1026" creationId="{02A24D1A-3874-414E-88B0-A5B465DB5E9A}"/>
          </ac:picMkLst>
        </pc:picChg>
        <pc:cxnChg chg="add mod">
          <ac:chgData name="Dana Bekkers" userId="58be8e66-91c4-41e0-a745-d4318c886fd8" providerId="ADAL" clId="{DACA0B12-B396-48D3-B272-098F265DA5E8}" dt="2021-10-08T07:02:07.981" v="199" actId="1582"/>
          <ac:cxnSpMkLst>
            <pc:docMk/>
            <pc:sldMk cId="2368777801" sldId="275"/>
            <ac:cxnSpMk id="9" creationId="{745EE7D4-82DA-49CC-AF78-75D564F42D52}"/>
          </ac:cxnSpMkLst>
        </pc:cxnChg>
        <pc:cxnChg chg="add mod">
          <ac:chgData name="Dana Bekkers" userId="58be8e66-91c4-41e0-a745-d4318c886fd8" providerId="ADAL" clId="{DACA0B12-B396-48D3-B272-098F265DA5E8}" dt="2021-10-08T07:03:17.366" v="230" actId="1582"/>
          <ac:cxnSpMkLst>
            <pc:docMk/>
            <pc:sldMk cId="2368777801" sldId="275"/>
            <ac:cxnSpMk id="14" creationId="{349FF12C-E423-48F6-B053-AEC9225FB05F}"/>
          </ac:cxnSpMkLst>
        </pc:cxnChg>
      </pc:sldChg>
      <pc:sldChg chg="modNotesTx">
        <pc:chgData name="Dana Bekkers" userId="58be8e66-91c4-41e0-a745-d4318c886fd8" providerId="ADAL" clId="{DACA0B12-B396-48D3-B272-098F265DA5E8}" dt="2021-10-08T14:08:19.609" v="1058" actId="20577"/>
        <pc:sldMkLst>
          <pc:docMk/>
          <pc:sldMk cId="1339365126" sldId="276"/>
        </pc:sldMkLst>
      </pc:sldChg>
    </pc:docChg>
  </pc:docChgLst>
  <pc:docChgLst>
    <pc:chgData name="Nele Hermans" userId="S::u0067634@ucll.be::df6e5f27-864e-4d11-b62c-6d9e4de1f60e" providerId="AD" clId="Web-{1285CE44-951B-14EB-6E89-C759A4128577}"/>
    <pc:docChg chg="addSld delSld">
      <pc:chgData name="Nele Hermans" userId="S::u0067634@ucll.be::df6e5f27-864e-4d11-b62c-6d9e4de1f60e" providerId="AD" clId="Web-{1285CE44-951B-14EB-6E89-C759A4128577}" dt="2024-02-25T23:11:08.132" v="5"/>
      <pc:docMkLst>
        <pc:docMk/>
      </pc:docMkLst>
      <pc:sldChg chg="del">
        <pc:chgData name="Nele Hermans" userId="S::u0067634@ucll.be::df6e5f27-864e-4d11-b62c-6d9e4de1f60e" providerId="AD" clId="Web-{1285CE44-951B-14EB-6E89-C759A4128577}" dt="2024-02-25T23:11:08.132" v="5"/>
        <pc:sldMkLst>
          <pc:docMk/>
          <pc:sldMk cId="2757538727" sldId="292"/>
        </pc:sldMkLst>
      </pc:sldChg>
      <pc:sldChg chg="del">
        <pc:chgData name="Nele Hermans" userId="S::u0067634@ucll.be::df6e5f27-864e-4d11-b62c-6d9e4de1f60e" providerId="AD" clId="Web-{1285CE44-951B-14EB-6E89-C759A4128577}" dt="2024-02-25T23:10:29.896" v="3"/>
        <pc:sldMkLst>
          <pc:docMk/>
          <pc:sldMk cId="4292419825" sldId="293"/>
        </pc:sldMkLst>
      </pc:sldChg>
      <pc:sldChg chg="add">
        <pc:chgData name="Nele Hermans" userId="S::u0067634@ucll.be::df6e5f27-864e-4d11-b62c-6d9e4de1f60e" providerId="AD" clId="Web-{1285CE44-951B-14EB-6E89-C759A4128577}" dt="2024-02-25T23:11:05.647" v="4"/>
        <pc:sldMkLst>
          <pc:docMk/>
          <pc:sldMk cId="456047860" sldId="295"/>
        </pc:sldMkLst>
      </pc:sldChg>
      <pc:sldChg chg="del">
        <pc:chgData name="Nele Hermans" userId="S::u0067634@ucll.be::df6e5f27-864e-4d11-b62c-6d9e4de1f60e" providerId="AD" clId="Web-{1285CE44-951B-14EB-6E89-C759A4128577}" dt="2024-02-25T23:10:14.036" v="1"/>
        <pc:sldMkLst>
          <pc:docMk/>
          <pc:sldMk cId="1058464114" sldId="295"/>
        </pc:sldMkLst>
      </pc:sldChg>
      <pc:sldChg chg="add">
        <pc:chgData name="Nele Hermans" userId="S::u0067634@ucll.be::df6e5f27-864e-4d11-b62c-6d9e4de1f60e" providerId="AD" clId="Web-{1285CE44-951B-14EB-6E89-C759A4128577}" dt="2024-02-25T23:10:11.551" v="0"/>
        <pc:sldMkLst>
          <pc:docMk/>
          <pc:sldMk cId="452106174" sldId="320"/>
        </pc:sldMkLst>
      </pc:sldChg>
      <pc:sldChg chg="add">
        <pc:chgData name="Nele Hermans" userId="S::u0067634@ucll.be::df6e5f27-864e-4d11-b62c-6d9e4de1f60e" providerId="AD" clId="Web-{1285CE44-951B-14EB-6E89-C759A4128577}" dt="2024-02-25T23:10:27.427" v="2"/>
        <pc:sldMkLst>
          <pc:docMk/>
          <pc:sldMk cId="1670765157" sldId="321"/>
        </pc:sldMkLst>
      </pc:sldChg>
    </pc:docChg>
  </pc:docChgLst>
  <pc:docChgLst>
    <pc:chgData name="Katleen Eerdekens" userId="0fdd93b7-ffbc-477c-84d2-2b583b474334" providerId="ADAL" clId="{38FC5F96-D9DF-4A76-82ED-C84144724DA4}"/>
    <pc:docChg chg="modSld">
      <pc:chgData name="Katleen Eerdekens" userId="0fdd93b7-ffbc-477c-84d2-2b583b474334" providerId="ADAL" clId="{38FC5F96-D9DF-4A76-82ED-C84144724DA4}" dt="2022-02-18T12:46:22.519" v="45" actId="6549"/>
      <pc:docMkLst>
        <pc:docMk/>
      </pc:docMkLst>
      <pc:sldChg chg="modSp mod">
        <pc:chgData name="Katleen Eerdekens" userId="0fdd93b7-ffbc-477c-84d2-2b583b474334" providerId="ADAL" clId="{38FC5F96-D9DF-4A76-82ED-C84144724DA4}" dt="2022-02-18T12:46:22.519" v="45" actId="6549"/>
        <pc:sldMkLst>
          <pc:docMk/>
          <pc:sldMk cId="2659447345" sldId="279"/>
        </pc:sldMkLst>
        <pc:spChg chg="mod">
          <ac:chgData name="Katleen Eerdekens" userId="0fdd93b7-ffbc-477c-84d2-2b583b474334" providerId="ADAL" clId="{38FC5F96-D9DF-4A76-82ED-C84144724DA4}" dt="2022-02-18T12:46:22.519" v="45" actId="6549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Katleen Eerdekens" userId="S::u0067497@ucll.be::0fdd93b7-ffbc-477c-84d2-2b583b474334" providerId="AD" clId="Web-{AED59E53-EEE6-4E92-AAFA-A34319ACAC5A}"/>
    <pc:docChg chg="modSld sldOrd">
      <pc:chgData name="Katleen Eerdekens" userId="S::u0067497@ucll.be::0fdd93b7-ffbc-477c-84d2-2b583b474334" providerId="AD" clId="Web-{AED59E53-EEE6-4E92-AAFA-A34319ACAC5A}" dt="2023-03-05T19:04:45.030" v="8" actId="20577"/>
      <pc:docMkLst>
        <pc:docMk/>
      </pc:docMkLst>
      <pc:sldChg chg="ord">
        <pc:chgData name="Katleen Eerdekens" userId="S::u0067497@ucll.be::0fdd93b7-ffbc-477c-84d2-2b583b474334" providerId="AD" clId="Web-{AED59E53-EEE6-4E92-AAFA-A34319ACAC5A}" dt="2023-03-05T19:04:11.279" v="1"/>
        <pc:sldMkLst>
          <pc:docMk/>
          <pc:sldMk cId="4271804779" sldId="272"/>
        </pc:sldMkLst>
      </pc:sldChg>
      <pc:sldChg chg="modSp">
        <pc:chgData name="Katleen Eerdekens" userId="S::u0067497@ucll.be::0fdd93b7-ffbc-477c-84d2-2b583b474334" providerId="AD" clId="Web-{AED59E53-EEE6-4E92-AAFA-A34319ACAC5A}" dt="2023-03-05T19:04:45.030" v="8" actId="20577"/>
        <pc:sldMkLst>
          <pc:docMk/>
          <pc:sldMk cId="2094080832" sldId="289"/>
        </pc:sldMkLst>
        <pc:spChg chg="mod">
          <ac:chgData name="Katleen Eerdekens" userId="S::u0067497@ucll.be::0fdd93b7-ffbc-477c-84d2-2b583b474334" providerId="AD" clId="Web-{AED59E53-EEE6-4E92-AAFA-A34319ACAC5A}" dt="2023-03-05T19:04:45.030" v="8" actId="20577"/>
          <ac:spMkLst>
            <pc:docMk/>
            <pc:sldMk cId="2094080832" sldId="289"/>
            <ac:spMk id="3" creationId="{CB73150E-38CE-4416-8AFD-5BA9DEC3BE7E}"/>
          </ac:spMkLst>
        </pc:spChg>
      </pc:sldChg>
    </pc:docChg>
  </pc:docChgLst>
  <pc:docChgLst>
    <pc:chgData name="Eveline Lemmens" userId="S::u0067600@ucll.be::a56eaa96-f344-489e-9055-4b78e801a705" providerId="AD" clId="Web-{4576C1E1-E756-46F5-B7FF-3B0129A174A5}"/>
    <pc:docChg chg="modSld">
      <pc:chgData name="Eveline Lemmens" userId="S::u0067600@ucll.be::a56eaa96-f344-489e-9055-4b78e801a705" providerId="AD" clId="Web-{4576C1E1-E756-46F5-B7FF-3B0129A174A5}" dt="2022-02-18T12:18:14.835" v="8" actId="20577"/>
      <pc:docMkLst>
        <pc:docMk/>
      </pc:docMkLst>
      <pc:sldChg chg="modSp">
        <pc:chgData name="Eveline Lemmens" userId="S::u0067600@ucll.be::a56eaa96-f344-489e-9055-4b78e801a705" providerId="AD" clId="Web-{4576C1E1-E756-46F5-B7FF-3B0129A174A5}" dt="2022-02-18T12:18:14.835" v="8" actId="20577"/>
        <pc:sldMkLst>
          <pc:docMk/>
          <pc:sldMk cId="2264198727" sldId="256"/>
        </pc:sldMkLst>
        <pc:spChg chg="mod">
          <ac:chgData name="Eveline Lemmens" userId="S::u0067600@ucll.be::a56eaa96-f344-489e-9055-4b78e801a705" providerId="AD" clId="Web-{4576C1E1-E756-46F5-B7FF-3B0129A174A5}" dt="2022-02-18T12:18:08.866" v="6" actId="20577"/>
          <ac:spMkLst>
            <pc:docMk/>
            <pc:sldMk cId="2264198727" sldId="256"/>
            <ac:spMk id="2" creationId="{00000000-0000-0000-0000-000000000000}"/>
          </ac:spMkLst>
        </pc:spChg>
        <pc:spChg chg="mod">
          <ac:chgData name="Eveline Lemmens" userId="S::u0067600@ucll.be::a56eaa96-f344-489e-9055-4b78e801a705" providerId="AD" clId="Web-{4576C1E1-E756-46F5-B7FF-3B0129A174A5}" dt="2022-02-18T12:18:14.835" v="8" actId="20577"/>
          <ac:spMkLst>
            <pc:docMk/>
            <pc:sldMk cId="2264198727" sldId="256"/>
            <ac:spMk id="4" creationId="{63C36307-299E-4553-B272-753B6AB7A82B}"/>
          </ac:spMkLst>
        </pc:spChg>
      </pc:sldChg>
    </pc:docChg>
  </pc:docChgLst>
  <pc:docChgLst>
    <pc:chgData name="Nele Hermans" userId="df6e5f27-864e-4d11-b62c-6d9e4de1f60e" providerId="ADAL" clId="{41A1B8CA-21CC-45BD-AC20-2B95E501667B}"/>
    <pc:docChg chg="delSld modSld sldOrd">
      <pc:chgData name="Nele Hermans" userId="df6e5f27-864e-4d11-b62c-6d9e4de1f60e" providerId="ADAL" clId="{41A1B8CA-21CC-45BD-AC20-2B95E501667B}" dt="2025-02-13T20:33:08.213" v="153"/>
      <pc:docMkLst>
        <pc:docMk/>
      </pc:docMkLst>
      <pc:sldChg chg="modSp mod">
        <pc:chgData name="Nele Hermans" userId="df6e5f27-864e-4d11-b62c-6d9e4de1f60e" providerId="ADAL" clId="{41A1B8CA-21CC-45BD-AC20-2B95E501667B}" dt="2025-02-13T15:12:04.428" v="68" actId="20577"/>
        <pc:sldMkLst>
          <pc:docMk/>
          <pc:sldMk cId="62969022" sldId="263"/>
        </pc:sldMkLst>
        <pc:graphicFrameChg chg="modGraphic">
          <ac:chgData name="Nele Hermans" userId="df6e5f27-864e-4d11-b62c-6d9e4de1f60e" providerId="ADAL" clId="{41A1B8CA-21CC-45BD-AC20-2B95E501667B}" dt="2025-02-13T15:12:04.428" v="68" actId="2057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Sp mod">
        <pc:chgData name="Nele Hermans" userId="df6e5f27-864e-4d11-b62c-6d9e4de1f60e" providerId="ADAL" clId="{41A1B8CA-21CC-45BD-AC20-2B95E501667B}" dt="2025-02-13T15:14:27.908" v="124" actId="20577"/>
        <pc:sldMkLst>
          <pc:docMk/>
          <pc:sldMk cId="2094080832" sldId="289"/>
        </pc:sldMkLst>
        <pc:spChg chg="mod">
          <ac:chgData name="Nele Hermans" userId="df6e5f27-864e-4d11-b62c-6d9e4de1f60e" providerId="ADAL" clId="{41A1B8CA-21CC-45BD-AC20-2B95E501667B}" dt="2025-02-13T15:14:27.908" v="124" actId="20577"/>
          <ac:spMkLst>
            <pc:docMk/>
            <pc:sldMk cId="2094080832" sldId="289"/>
            <ac:spMk id="3" creationId="{CB73150E-38CE-4416-8AFD-5BA9DEC3BE7E}"/>
          </ac:spMkLst>
        </pc:spChg>
      </pc:sldChg>
      <pc:sldChg chg="modSp">
        <pc:chgData name="Nele Hermans" userId="df6e5f27-864e-4d11-b62c-6d9e4de1f60e" providerId="ADAL" clId="{41A1B8CA-21CC-45BD-AC20-2B95E501667B}" dt="2025-02-13T15:14:02.285" v="118"/>
        <pc:sldMkLst>
          <pc:docMk/>
          <pc:sldMk cId="456047860" sldId="295"/>
        </pc:sldMkLst>
        <pc:picChg chg="mod">
          <ac:chgData name="Nele Hermans" userId="df6e5f27-864e-4d11-b62c-6d9e4de1f60e" providerId="ADAL" clId="{41A1B8CA-21CC-45BD-AC20-2B95E501667B}" dt="2025-02-13T15:14:02.285" v="118"/>
          <ac:picMkLst>
            <pc:docMk/>
            <pc:sldMk cId="456047860" sldId="295"/>
            <ac:picMk id="6146" creationId="{4BB15798-338D-EE7A-448E-5D467317CC86}"/>
          </ac:picMkLst>
        </pc:picChg>
      </pc:sldChg>
      <pc:sldChg chg="del">
        <pc:chgData name="Nele Hermans" userId="df6e5f27-864e-4d11-b62c-6d9e4de1f60e" providerId="ADAL" clId="{41A1B8CA-21CC-45BD-AC20-2B95E501667B}" dt="2025-02-13T15:11:44.595" v="45" actId="47"/>
        <pc:sldMkLst>
          <pc:docMk/>
          <pc:sldMk cId="3958428373" sldId="309"/>
        </pc:sldMkLst>
      </pc:sldChg>
      <pc:sldChg chg="del">
        <pc:chgData name="Nele Hermans" userId="df6e5f27-864e-4d11-b62c-6d9e4de1f60e" providerId="ADAL" clId="{41A1B8CA-21CC-45BD-AC20-2B95E501667B}" dt="2025-02-13T15:11:46.117" v="46" actId="47"/>
        <pc:sldMkLst>
          <pc:docMk/>
          <pc:sldMk cId="380270452" sldId="310"/>
        </pc:sldMkLst>
      </pc:sldChg>
      <pc:sldChg chg="modNotesTx">
        <pc:chgData name="Nele Hermans" userId="df6e5f27-864e-4d11-b62c-6d9e4de1f60e" providerId="ADAL" clId="{41A1B8CA-21CC-45BD-AC20-2B95E501667B}" dt="2025-02-13T15:09:43.262" v="44" actId="20577"/>
        <pc:sldMkLst>
          <pc:docMk/>
          <pc:sldMk cId="3579737371" sldId="312"/>
        </pc:sldMkLst>
      </pc:sldChg>
      <pc:sldChg chg="ord">
        <pc:chgData name="Nele Hermans" userId="df6e5f27-864e-4d11-b62c-6d9e4de1f60e" providerId="ADAL" clId="{41A1B8CA-21CC-45BD-AC20-2B95E501667B}" dt="2025-02-13T20:33:08.213" v="153"/>
        <pc:sldMkLst>
          <pc:docMk/>
          <pc:sldMk cId="2434681777" sldId="315"/>
        </pc:sldMkLst>
      </pc:sldChg>
      <pc:sldChg chg="modSp mod">
        <pc:chgData name="Nele Hermans" userId="df6e5f27-864e-4d11-b62c-6d9e4de1f60e" providerId="ADAL" clId="{41A1B8CA-21CC-45BD-AC20-2B95E501667B}" dt="2025-02-13T15:13:08.042" v="69" actId="14861"/>
        <pc:sldMkLst>
          <pc:docMk/>
          <pc:sldMk cId="452106174" sldId="320"/>
        </pc:sldMkLst>
        <pc:spChg chg="mod">
          <ac:chgData name="Nele Hermans" userId="df6e5f27-864e-4d11-b62c-6d9e4de1f60e" providerId="ADAL" clId="{41A1B8CA-21CC-45BD-AC20-2B95E501667B}" dt="2025-02-13T15:13:08.042" v="69" actId="14861"/>
          <ac:spMkLst>
            <pc:docMk/>
            <pc:sldMk cId="452106174" sldId="320"/>
            <ac:spMk id="3" creationId="{7700B9E3-C203-6725-2D98-2CE457CE8AAA}"/>
          </ac:spMkLst>
        </pc:spChg>
      </pc:sldChg>
      <pc:sldChg chg="modSp mod">
        <pc:chgData name="Nele Hermans" userId="df6e5f27-864e-4d11-b62c-6d9e4de1f60e" providerId="ADAL" clId="{41A1B8CA-21CC-45BD-AC20-2B95E501667B}" dt="2025-02-13T15:26:41.827" v="151" actId="1038"/>
        <pc:sldMkLst>
          <pc:docMk/>
          <pc:sldMk cId="3815859163" sldId="331"/>
        </pc:sldMkLst>
        <pc:spChg chg="mod">
          <ac:chgData name="Nele Hermans" userId="df6e5f27-864e-4d11-b62c-6d9e4de1f60e" providerId="ADAL" clId="{41A1B8CA-21CC-45BD-AC20-2B95E501667B}" dt="2025-02-13T15:26:41.827" v="151" actId="1038"/>
          <ac:spMkLst>
            <pc:docMk/>
            <pc:sldMk cId="3815859163" sldId="331"/>
            <ac:spMk id="19" creationId="{AF807617-1C10-6FB8-2ADD-C83E539F80B8}"/>
          </ac:spMkLst>
        </pc:spChg>
      </pc:sldChg>
    </pc:docChg>
  </pc:docChgLst>
  <pc:docChgLst>
    <pc:chgData name="Eveline Lemmens" userId="a56eaa96-f344-489e-9055-4b78e801a705" providerId="ADAL" clId="{1BBD31E7-8A61-48C5-8FF0-11DE7890B957}"/>
    <pc:docChg chg="undo custSel modSld">
      <pc:chgData name="Eveline Lemmens" userId="a56eaa96-f344-489e-9055-4b78e801a705" providerId="ADAL" clId="{1BBD31E7-8A61-48C5-8FF0-11DE7890B957}" dt="2021-10-18T09:21:55.371" v="15" actId="20577"/>
      <pc:docMkLst>
        <pc:docMk/>
      </pc:docMkLst>
      <pc:sldChg chg="modNotesTx">
        <pc:chgData name="Eveline Lemmens" userId="a56eaa96-f344-489e-9055-4b78e801a705" providerId="ADAL" clId="{1BBD31E7-8A61-48C5-8FF0-11DE7890B957}" dt="2021-10-18T09:21:55.371" v="15" actId="20577"/>
        <pc:sldMkLst>
          <pc:docMk/>
          <pc:sldMk cId="4062937351" sldId="261"/>
        </pc:sldMkLst>
      </pc:sldChg>
      <pc:sldChg chg="modSp mod">
        <pc:chgData name="Eveline Lemmens" userId="a56eaa96-f344-489e-9055-4b78e801a705" providerId="ADAL" clId="{1BBD31E7-8A61-48C5-8FF0-11DE7890B957}" dt="2021-10-12T10:10:54.577" v="3" actId="6549"/>
        <pc:sldMkLst>
          <pc:docMk/>
          <pc:sldMk cId="1718013967" sldId="268"/>
        </pc:sldMkLst>
        <pc:spChg chg="mod">
          <ac:chgData name="Eveline Lemmens" userId="a56eaa96-f344-489e-9055-4b78e801a705" providerId="ADAL" clId="{1BBD31E7-8A61-48C5-8FF0-11DE7890B957}" dt="2021-10-12T10:10:54.577" v="3" actId="6549"/>
          <ac:spMkLst>
            <pc:docMk/>
            <pc:sldMk cId="1718013967" sldId="268"/>
            <ac:spMk id="3" creationId="{9FAA83E6-D965-434F-9B47-04F812454279}"/>
          </ac:spMkLst>
        </pc:spChg>
      </pc:sldChg>
    </pc:docChg>
  </pc:docChgLst>
  <pc:docChgLst>
    <pc:chgData name="Eveline Lemmens" userId="S::u0067600@ucll.be::a56eaa96-f344-489e-9055-4b78e801a705" providerId="AD" clId="Web-{29D730C7-B1CD-4A4F-9ADC-73A87012AE57}"/>
    <pc:docChg chg="modSld">
      <pc:chgData name="Eveline Lemmens" userId="S::u0067600@ucll.be::a56eaa96-f344-489e-9055-4b78e801a705" providerId="AD" clId="Web-{29D730C7-B1CD-4A4F-9ADC-73A87012AE57}" dt="2021-10-12T12:59:11.979" v="2" actId="20577"/>
      <pc:docMkLst>
        <pc:docMk/>
      </pc:docMkLst>
      <pc:sldChg chg="modSp">
        <pc:chgData name="Eveline Lemmens" userId="S::u0067600@ucll.be::a56eaa96-f344-489e-9055-4b78e801a705" providerId="AD" clId="Web-{29D730C7-B1CD-4A4F-9ADC-73A87012AE57}" dt="2021-10-12T12:59:11.979" v="2" actId="20577"/>
        <pc:sldMkLst>
          <pc:docMk/>
          <pc:sldMk cId="62969022" sldId="263"/>
        </pc:sldMkLst>
        <pc:spChg chg="mod">
          <ac:chgData name="Eveline Lemmens" userId="S::u0067600@ucll.be::a56eaa96-f344-489e-9055-4b78e801a705" providerId="AD" clId="Web-{29D730C7-B1CD-4A4F-9ADC-73A87012AE57}" dt="2021-10-12T12:59:11.979" v="2" actId="20577"/>
          <ac:spMkLst>
            <pc:docMk/>
            <pc:sldMk cId="62969022" sldId="263"/>
            <ac:spMk id="3" creationId="{1363B323-0DC1-439A-914B-C7507B15EA7B}"/>
          </ac:spMkLst>
        </pc:spChg>
      </pc:sldChg>
    </pc:docChg>
  </pc:docChgLst>
  <pc:docChgLst>
    <pc:chgData name="Dana Bekkers" userId="58be8e66-91c4-41e0-a745-d4318c886fd8" providerId="ADAL" clId="{9CDD4B64-D492-4372-9DC0-0C15C68225A5}"/>
    <pc:docChg chg="undo custSel addSld delSld modSld sldOrd">
      <pc:chgData name="Dana Bekkers" userId="58be8e66-91c4-41e0-a745-d4318c886fd8" providerId="ADAL" clId="{9CDD4B64-D492-4372-9DC0-0C15C68225A5}" dt="2024-02-22T10:52:52.494" v="95" actId="207"/>
      <pc:docMkLst>
        <pc:docMk/>
      </pc:docMkLst>
      <pc:sldChg chg="add">
        <pc:chgData name="Dana Bekkers" userId="58be8e66-91c4-41e0-a745-d4318c886fd8" providerId="ADAL" clId="{9CDD4B64-D492-4372-9DC0-0C15C68225A5}" dt="2024-02-22T10:42:07.584" v="5"/>
        <pc:sldMkLst>
          <pc:docMk/>
          <pc:sldMk cId="2844510488" sldId="280"/>
        </pc:sldMkLst>
      </pc:sldChg>
      <pc:sldChg chg="del">
        <pc:chgData name="Dana Bekkers" userId="58be8e66-91c4-41e0-a745-d4318c886fd8" providerId="ADAL" clId="{9CDD4B64-D492-4372-9DC0-0C15C68225A5}" dt="2024-02-22T10:42:13.503" v="7" actId="47"/>
        <pc:sldMkLst>
          <pc:docMk/>
          <pc:sldMk cId="2164877993" sldId="282"/>
        </pc:sldMkLst>
      </pc:sldChg>
      <pc:sldChg chg="addSp delSp modSp add mod">
        <pc:chgData name="Dana Bekkers" userId="58be8e66-91c4-41e0-a745-d4318c886fd8" providerId="ADAL" clId="{9CDD4B64-D492-4372-9DC0-0C15C68225A5}" dt="2024-02-22T10:52:52.494" v="95" actId="207"/>
        <pc:sldMkLst>
          <pc:docMk/>
          <pc:sldMk cId="1475229789" sldId="288"/>
        </pc:sldMkLst>
        <pc:spChg chg="mod ord">
          <ac:chgData name="Dana Bekkers" userId="58be8e66-91c4-41e0-a745-d4318c886fd8" providerId="ADAL" clId="{9CDD4B64-D492-4372-9DC0-0C15C68225A5}" dt="2024-02-22T10:52:52.494" v="95" actId="207"/>
          <ac:spMkLst>
            <pc:docMk/>
            <pc:sldMk cId="1475229789" sldId="288"/>
            <ac:spMk id="2" creationId="{B77798C3-4C0A-421C-289E-0DDCB114F782}"/>
          </ac:spMkLst>
        </pc:spChg>
        <pc:picChg chg="del">
          <ac:chgData name="Dana Bekkers" userId="58be8e66-91c4-41e0-a745-d4318c886fd8" providerId="ADAL" clId="{9CDD4B64-D492-4372-9DC0-0C15C68225A5}" dt="2024-02-22T10:52:36.571" v="90" actId="478"/>
          <ac:picMkLst>
            <pc:docMk/>
            <pc:sldMk cId="1475229789" sldId="288"/>
            <ac:picMk id="9" creationId="{EB5F8680-3957-1BB2-F05F-03ACCACB7845}"/>
          </ac:picMkLst>
        </pc:picChg>
        <pc:picChg chg="add mod">
          <ac:chgData name="Dana Bekkers" userId="58be8e66-91c4-41e0-a745-d4318c886fd8" providerId="ADAL" clId="{9CDD4B64-D492-4372-9DC0-0C15C68225A5}" dt="2024-02-22T10:52:43.585" v="93" actId="1076"/>
          <ac:picMkLst>
            <pc:docMk/>
            <pc:sldMk cId="1475229789" sldId="288"/>
            <ac:picMk id="2050" creationId="{5B0B36E9-9725-0161-C430-A47025CC56F9}"/>
          </ac:picMkLst>
        </pc:picChg>
      </pc:sldChg>
      <pc:sldChg chg="del">
        <pc:chgData name="Dana Bekkers" userId="58be8e66-91c4-41e0-a745-d4318c886fd8" providerId="ADAL" clId="{9CDD4B64-D492-4372-9DC0-0C15C68225A5}" dt="2024-02-22T10:42:12.069" v="6" actId="47"/>
        <pc:sldMkLst>
          <pc:docMk/>
          <pc:sldMk cId="3021118294" sldId="291"/>
        </pc:sldMkLst>
      </pc:sldChg>
      <pc:sldChg chg="add del">
        <pc:chgData name="Dana Bekkers" userId="58be8e66-91c4-41e0-a745-d4318c886fd8" providerId="ADAL" clId="{9CDD4B64-D492-4372-9DC0-0C15C68225A5}" dt="2024-02-22T10:41:31.872" v="4" actId="47"/>
        <pc:sldMkLst>
          <pc:docMk/>
          <pc:sldMk cId="1339934415" sldId="308"/>
        </pc:sldMkLst>
      </pc:sldChg>
      <pc:sldChg chg="ord">
        <pc:chgData name="Dana Bekkers" userId="58be8e66-91c4-41e0-a745-d4318c886fd8" providerId="ADAL" clId="{9CDD4B64-D492-4372-9DC0-0C15C68225A5}" dt="2024-02-22T10:41:26.835" v="1"/>
        <pc:sldMkLst>
          <pc:docMk/>
          <pc:sldMk cId="3579737371" sldId="312"/>
        </pc:sldMkLst>
      </pc:sldChg>
      <pc:sldChg chg="add del setBg">
        <pc:chgData name="Dana Bekkers" userId="58be8e66-91c4-41e0-a745-d4318c886fd8" providerId="ADAL" clId="{9CDD4B64-D492-4372-9DC0-0C15C68225A5}" dt="2024-02-22T10:42:49.167" v="8" actId="47"/>
        <pc:sldMkLst>
          <pc:docMk/>
          <pc:sldMk cId="2037724863" sldId="313"/>
        </pc:sldMkLst>
      </pc:sldChg>
      <pc:sldChg chg="addSp delSp modSp add mod">
        <pc:chgData name="Dana Bekkers" userId="58be8e66-91c4-41e0-a745-d4318c886fd8" providerId="ADAL" clId="{9CDD4B64-D492-4372-9DC0-0C15C68225A5}" dt="2024-02-22T10:50:34.562" v="39" actId="478"/>
        <pc:sldMkLst>
          <pc:docMk/>
          <pc:sldMk cId="3821103549" sldId="314"/>
        </pc:sldMkLst>
        <pc:spChg chg="mod">
          <ac:chgData name="Dana Bekkers" userId="58be8e66-91c4-41e0-a745-d4318c886fd8" providerId="ADAL" clId="{9CDD4B64-D492-4372-9DC0-0C15C68225A5}" dt="2024-02-22T10:50:29.127" v="38" actId="20577"/>
          <ac:spMkLst>
            <pc:docMk/>
            <pc:sldMk cId="3821103549" sldId="314"/>
            <ac:spMk id="2" creationId="{F561F586-6412-7D37-55C0-A2F3A0BDA4CA}"/>
          </ac:spMkLst>
        </pc:spChg>
        <pc:spChg chg="add del mod">
          <ac:chgData name="Dana Bekkers" userId="58be8e66-91c4-41e0-a745-d4318c886fd8" providerId="ADAL" clId="{9CDD4B64-D492-4372-9DC0-0C15C68225A5}" dt="2024-02-22T10:50:34.562" v="39" actId="478"/>
          <ac:spMkLst>
            <pc:docMk/>
            <pc:sldMk cId="3821103549" sldId="314"/>
            <ac:spMk id="5" creationId="{E771BAC5-E60D-16E5-24E8-B3D08A8FAB0B}"/>
          </ac:spMkLst>
        </pc:spChg>
        <pc:picChg chg="del">
          <ac:chgData name="Dana Bekkers" userId="58be8e66-91c4-41e0-a745-d4318c886fd8" providerId="ADAL" clId="{9CDD4B64-D492-4372-9DC0-0C15C68225A5}" dt="2024-02-22T10:43:06.863" v="10" actId="478"/>
          <ac:picMkLst>
            <pc:docMk/>
            <pc:sldMk cId="3821103549" sldId="314"/>
            <ac:picMk id="4" creationId="{40BDB8C6-1DBF-A412-0AC7-23E33834CFCB}"/>
          </ac:picMkLst>
        </pc:picChg>
        <pc:picChg chg="del">
          <ac:chgData name="Dana Bekkers" userId="58be8e66-91c4-41e0-a745-d4318c886fd8" providerId="ADAL" clId="{9CDD4B64-D492-4372-9DC0-0C15C68225A5}" dt="2024-02-22T10:49:57.554" v="20" actId="478"/>
          <ac:picMkLst>
            <pc:docMk/>
            <pc:sldMk cId="3821103549" sldId="314"/>
            <ac:picMk id="2052" creationId="{06261BFA-4F4B-F437-6E19-6D9A2D32AB74}"/>
          </ac:picMkLst>
        </pc:picChg>
        <pc:picChg chg="mod">
          <ac:chgData name="Dana Bekkers" userId="58be8e66-91c4-41e0-a745-d4318c886fd8" providerId="ADAL" clId="{9CDD4B64-D492-4372-9DC0-0C15C68225A5}" dt="2024-02-22T10:43:11.405" v="11" actId="1076"/>
          <ac:picMkLst>
            <pc:docMk/>
            <pc:sldMk cId="3821103549" sldId="314"/>
            <ac:picMk id="2054" creationId="{5E6781AF-1E06-97C2-AF43-07F0263DDDE1}"/>
          </ac:picMkLst>
        </pc:picChg>
        <pc:picChg chg="del">
          <ac:chgData name="Dana Bekkers" userId="58be8e66-91c4-41e0-a745-d4318c886fd8" providerId="ADAL" clId="{9CDD4B64-D492-4372-9DC0-0C15C68225A5}" dt="2024-02-22T10:42:57.507" v="9" actId="478"/>
          <ac:picMkLst>
            <pc:docMk/>
            <pc:sldMk cId="3821103549" sldId="314"/>
            <ac:picMk id="2056" creationId="{052C1279-FA0B-F2D0-FCC3-0264A9A1F3F0}"/>
          </ac:picMkLst>
        </pc:picChg>
        <pc:picChg chg="add mod">
          <ac:chgData name="Dana Bekkers" userId="58be8e66-91c4-41e0-a745-d4318c886fd8" providerId="ADAL" clId="{9CDD4B64-D492-4372-9DC0-0C15C68225A5}" dt="2024-02-22T10:47:28.381" v="18" actId="1076"/>
          <ac:picMkLst>
            <pc:docMk/>
            <pc:sldMk cId="3821103549" sldId="314"/>
            <ac:picMk id="3074" creationId="{F7D9F530-D864-EA62-8713-3313EE98763B}"/>
          </ac:picMkLst>
        </pc:picChg>
        <pc:picChg chg="add mod">
          <ac:chgData name="Dana Bekkers" userId="58be8e66-91c4-41e0-a745-d4318c886fd8" providerId="ADAL" clId="{9CDD4B64-D492-4372-9DC0-0C15C68225A5}" dt="2024-02-22T10:50:14.494" v="28" actId="1076"/>
          <ac:picMkLst>
            <pc:docMk/>
            <pc:sldMk cId="3821103549" sldId="314"/>
            <ac:picMk id="3076" creationId="{F7608F25-4DDE-1D2F-2125-A8EA562D0792}"/>
          </ac:picMkLst>
        </pc:picChg>
      </pc:sldChg>
      <pc:sldChg chg="add">
        <pc:chgData name="Dana Bekkers" userId="58be8e66-91c4-41e0-a745-d4318c886fd8" providerId="ADAL" clId="{9CDD4B64-D492-4372-9DC0-0C15C68225A5}" dt="2024-02-22T10:42:07.584" v="5"/>
        <pc:sldMkLst>
          <pc:docMk/>
          <pc:sldMk cId="2434681777" sldId="315"/>
        </pc:sldMkLst>
      </pc:sldChg>
      <pc:sldChg chg="add">
        <pc:chgData name="Dana Bekkers" userId="58be8e66-91c4-41e0-a745-d4318c886fd8" providerId="ADAL" clId="{9CDD4B64-D492-4372-9DC0-0C15C68225A5}" dt="2024-02-22T10:42:07.584" v="5"/>
        <pc:sldMkLst>
          <pc:docMk/>
          <pc:sldMk cId="2537081740" sldId="316"/>
        </pc:sldMkLst>
      </pc:sldChg>
      <pc:sldChg chg="modSp new mod">
        <pc:chgData name="Dana Bekkers" userId="58be8e66-91c4-41e0-a745-d4318c886fd8" providerId="ADAL" clId="{9CDD4B64-D492-4372-9DC0-0C15C68225A5}" dt="2024-02-22T10:50:48.764" v="89" actId="20577"/>
        <pc:sldMkLst>
          <pc:docMk/>
          <pc:sldMk cId="3528244121" sldId="318"/>
        </pc:sldMkLst>
        <pc:spChg chg="mod">
          <ac:chgData name="Dana Bekkers" userId="58be8e66-91c4-41e0-a745-d4318c886fd8" providerId="ADAL" clId="{9CDD4B64-D492-4372-9DC0-0C15C68225A5}" dt="2024-02-22T10:50:48.764" v="89" actId="20577"/>
          <ac:spMkLst>
            <pc:docMk/>
            <pc:sldMk cId="3528244121" sldId="318"/>
            <ac:spMk id="2" creationId="{31B948E5-9ECC-358A-F81B-976F84005934}"/>
          </ac:spMkLst>
        </pc:spChg>
      </pc:sldChg>
    </pc:docChg>
  </pc:docChgLst>
  <pc:docChgLst>
    <pc:chgData name="Nele Hermans" userId="S::u0067634@ucll.be::df6e5f27-864e-4d11-b62c-6d9e4de1f60e" providerId="AD" clId="Web-{C6D8D886-8C33-44C6-9A21-8FC361ADD417}"/>
    <pc:docChg chg="modSld">
      <pc:chgData name="Nele Hermans" userId="S::u0067634@ucll.be::df6e5f27-864e-4d11-b62c-6d9e4de1f60e" providerId="AD" clId="Web-{C6D8D886-8C33-44C6-9A21-8FC361ADD417}" dt="2023-02-27T23:01:53.109" v="0" actId="20577"/>
      <pc:docMkLst>
        <pc:docMk/>
      </pc:docMkLst>
      <pc:sldChg chg="modSp">
        <pc:chgData name="Nele Hermans" userId="S::u0067634@ucll.be::df6e5f27-864e-4d11-b62c-6d9e4de1f60e" providerId="AD" clId="Web-{C6D8D886-8C33-44C6-9A21-8FC361ADD417}" dt="2023-02-27T23:01:53.109" v="0" actId="20577"/>
        <pc:sldMkLst>
          <pc:docMk/>
          <pc:sldMk cId="4198647721" sldId="303"/>
        </pc:sldMkLst>
        <pc:spChg chg="mod">
          <ac:chgData name="Nele Hermans" userId="S::u0067634@ucll.be::df6e5f27-864e-4d11-b62c-6d9e4de1f60e" providerId="AD" clId="Web-{C6D8D886-8C33-44C6-9A21-8FC361ADD417}" dt="2023-02-27T23:01:53.109" v="0" actId="20577"/>
          <ac:spMkLst>
            <pc:docMk/>
            <pc:sldMk cId="4198647721" sldId="303"/>
            <ac:spMk id="3" creationId="{8793910E-EC5A-1C79-0D5D-7C02D9E227F8}"/>
          </ac:spMkLst>
        </pc:spChg>
      </pc:sldChg>
    </pc:docChg>
  </pc:docChgLst>
  <pc:docChgLst>
    <pc:chgData name="Eveline Lemmens" userId="S::u0067600@ucll.be::a56eaa96-f344-489e-9055-4b78e801a705" providerId="AD" clId="Web-{FE8BC783-5CAF-4A0D-82CB-4777A7156D51}"/>
    <pc:docChg chg="modSld">
      <pc:chgData name="Eveline Lemmens" userId="S::u0067600@ucll.be::a56eaa96-f344-489e-9055-4b78e801a705" providerId="AD" clId="Web-{FE8BC783-5CAF-4A0D-82CB-4777A7156D51}" dt="2021-10-06T12:56:51.076" v="11" actId="20577"/>
      <pc:docMkLst>
        <pc:docMk/>
      </pc:docMkLst>
      <pc:sldChg chg="modSp">
        <pc:chgData name="Eveline Lemmens" userId="S::u0067600@ucll.be::a56eaa96-f344-489e-9055-4b78e801a705" providerId="AD" clId="Web-{FE8BC783-5CAF-4A0D-82CB-4777A7156D51}" dt="2021-10-06T12:56:51.076" v="11" actId="20577"/>
        <pc:sldMkLst>
          <pc:docMk/>
          <pc:sldMk cId="4160660370" sldId="267"/>
        </pc:sldMkLst>
        <pc:spChg chg="mod">
          <ac:chgData name="Eveline Lemmens" userId="S::u0067600@ucll.be::a56eaa96-f344-489e-9055-4b78e801a705" providerId="AD" clId="Web-{FE8BC783-5CAF-4A0D-82CB-4777A7156D51}" dt="2021-10-06T12:56:51.076" v="11" actId="20577"/>
          <ac:spMkLst>
            <pc:docMk/>
            <pc:sldMk cId="4160660370" sldId="267"/>
            <ac:spMk id="3" creationId="{098433D7-99ED-4460-9E5B-2BCDEAD2C46C}"/>
          </ac:spMkLst>
        </pc:spChg>
      </pc:sldChg>
    </pc:docChg>
  </pc:docChgLst>
  <pc:docChgLst>
    <pc:chgData name="Nele Hermans" userId="S::u0067634@ucll.be::df6e5f27-864e-4d11-b62c-6d9e4de1f60e" providerId="AD" clId="Web-{1192C8F3-2C5F-4372-821D-5B5C96F7C458}"/>
    <pc:docChg chg="addSld delSld">
      <pc:chgData name="Nele Hermans" userId="S::u0067634@ucll.be::df6e5f27-864e-4d11-b62c-6d9e4de1f60e" providerId="AD" clId="Web-{1192C8F3-2C5F-4372-821D-5B5C96F7C458}" dt="2023-02-26T20:59:59.693" v="10"/>
      <pc:docMkLst>
        <pc:docMk/>
      </pc:docMkLst>
      <pc:sldChg chg="del">
        <pc:chgData name="Nele Hermans" userId="S::u0067634@ucll.be::df6e5f27-864e-4d11-b62c-6d9e4de1f60e" providerId="AD" clId="Web-{1192C8F3-2C5F-4372-821D-5B5C96F7C458}" dt="2023-02-26T20:59:59.693" v="10"/>
        <pc:sldMkLst>
          <pc:docMk/>
          <pc:sldMk cId="1558874774" sldId="288"/>
        </pc:sldMkLst>
      </pc:sldChg>
      <pc:sldChg chg="add">
        <pc:chgData name="Nele Hermans" userId="S::u0067634@ucll.be::df6e5f27-864e-4d11-b62c-6d9e4de1f60e" providerId="AD" clId="Web-{1192C8F3-2C5F-4372-821D-5B5C96F7C458}" dt="2023-02-26T20:59:51.739" v="0"/>
        <pc:sldMkLst>
          <pc:docMk/>
          <pc:sldMk cId="2757538727" sldId="292"/>
        </pc:sldMkLst>
      </pc:sldChg>
      <pc:sldChg chg="add">
        <pc:chgData name="Nele Hermans" userId="S::u0067634@ucll.be::df6e5f27-864e-4d11-b62c-6d9e4de1f60e" providerId="AD" clId="Web-{1192C8F3-2C5F-4372-821D-5B5C96F7C458}" dt="2023-02-26T20:59:51.817" v="1"/>
        <pc:sldMkLst>
          <pc:docMk/>
          <pc:sldMk cId="4292419825" sldId="293"/>
        </pc:sldMkLst>
      </pc:sldChg>
      <pc:sldChg chg="add">
        <pc:chgData name="Nele Hermans" userId="S::u0067634@ucll.be::df6e5f27-864e-4d11-b62c-6d9e4de1f60e" providerId="AD" clId="Web-{1192C8F3-2C5F-4372-821D-5B5C96F7C458}" dt="2023-02-26T20:59:51.942" v="2"/>
        <pc:sldMkLst>
          <pc:docMk/>
          <pc:sldMk cId="2884733508" sldId="294"/>
        </pc:sldMkLst>
      </pc:sldChg>
      <pc:sldChg chg="add">
        <pc:chgData name="Nele Hermans" userId="S::u0067634@ucll.be::df6e5f27-864e-4d11-b62c-6d9e4de1f60e" providerId="AD" clId="Web-{1192C8F3-2C5F-4372-821D-5B5C96F7C458}" dt="2023-02-26T20:59:52.036" v="3"/>
        <pc:sldMkLst>
          <pc:docMk/>
          <pc:sldMk cId="1058464114" sldId="295"/>
        </pc:sldMkLst>
      </pc:sldChg>
      <pc:sldChg chg="add">
        <pc:chgData name="Nele Hermans" userId="S::u0067634@ucll.be::df6e5f27-864e-4d11-b62c-6d9e4de1f60e" providerId="AD" clId="Web-{1192C8F3-2C5F-4372-821D-5B5C96F7C458}" dt="2023-02-26T20:59:52.145" v="4"/>
        <pc:sldMkLst>
          <pc:docMk/>
          <pc:sldMk cId="3254148230" sldId="296"/>
        </pc:sldMkLst>
      </pc:sldChg>
      <pc:sldChg chg="add">
        <pc:chgData name="Nele Hermans" userId="S::u0067634@ucll.be::df6e5f27-864e-4d11-b62c-6d9e4de1f60e" providerId="AD" clId="Web-{1192C8F3-2C5F-4372-821D-5B5C96F7C458}" dt="2023-02-26T20:59:52.255" v="5"/>
        <pc:sldMkLst>
          <pc:docMk/>
          <pc:sldMk cId="4094916615" sldId="297"/>
        </pc:sldMkLst>
      </pc:sldChg>
      <pc:sldChg chg="add">
        <pc:chgData name="Nele Hermans" userId="S::u0067634@ucll.be::df6e5f27-864e-4d11-b62c-6d9e4de1f60e" providerId="AD" clId="Web-{1192C8F3-2C5F-4372-821D-5B5C96F7C458}" dt="2023-02-26T20:59:52.349" v="6"/>
        <pc:sldMkLst>
          <pc:docMk/>
          <pc:sldMk cId="2666290720" sldId="298"/>
        </pc:sldMkLst>
      </pc:sldChg>
      <pc:sldChg chg="add">
        <pc:chgData name="Nele Hermans" userId="S::u0067634@ucll.be::df6e5f27-864e-4d11-b62c-6d9e4de1f60e" providerId="AD" clId="Web-{1192C8F3-2C5F-4372-821D-5B5C96F7C458}" dt="2023-02-26T20:59:52.442" v="7"/>
        <pc:sldMkLst>
          <pc:docMk/>
          <pc:sldMk cId="2730166193" sldId="299"/>
        </pc:sldMkLst>
      </pc:sldChg>
      <pc:sldChg chg="add">
        <pc:chgData name="Nele Hermans" userId="S::u0067634@ucll.be::df6e5f27-864e-4d11-b62c-6d9e4de1f60e" providerId="AD" clId="Web-{1192C8F3-2C5F-4372-821D-5B5C96F7C458}" dt="2023-02-26T20:59:52.536" v="8"/>
        <pc:sldMkLst>
          <pc:docMk/>
          <pc:sldMk cId="2504978306" sldId="300"/>
        </pc:sldMkLst>
      </pc:sldChg>
      <pc:sldChg chg="add">
        <pc:chgData name="Nele Hermans" userId="S::u0067634@ucll.be::df6e5f27-864e-4d11-b62c-6d9e4de1f60e" providerId="AD" clId="Web-{1192C8F3-2C5F-4372-821D-5B5C96F7C458}" dt="2023-02-26T20:59:52.645" v="9"/>
        <pc:sldMkLst>
          <pc:docMk/>
          <pc:sldMk cId="2497910193" sldId="301"/>
        </pc:sldMkLst>
      </pc:sldChg>
    </pc:docChg>
  </pc:docChgLst>
  <pc:docChgLst>
    <pc:chgData name="Katleen Eerdekens" userId="0fdd93b7-ffbc-477c-84d2-2b583b474334" providerId="ADAL" clId="{42C7B2EB-6B19-4D49-A2DA-0DF77470697C}"/>
    <pc:docChg chg="custSel modSld">
      <pc:chgData name="Katleen Eerdekens" userId="0fdd93b7-ffbc-477c-84d2-2b583b474334" providerId="ADAL" clId="{42C7B2EB-6B19-4D49-A2DA-0DF77470697C}" dt="2023-02-17T10:42:37.009" v="18" actId="1076"/>
      <pc:docMkLst>
        <pc:docMk/>
      </pc:docMkLst>
      <pc:sldChg chg="modSp mod">
        <pc:chgData name="Katleen Eerdekens" userId="0fdd93b7-ffbc-477c-84d2-2b583b474334" providerId="ADAL" clId="{42C7B2EB-6B19-4D49-A2DA-0DF77470697C}" dt="2023-02-17T10:40:48.768" v="16" actId="6549"/>
        <pc:sldMkLst>
          <pc:docMk/>
          <pc:sldMk cId="11599051" sldId="278"/>
        </pc:sldMkLst>
        <pc:spChg chg="mod">
          <ac:chgData name="Katleen Eerdekens" userId="0fdd93b7-ffbc-477c-84d2-2b583b474334" providerId="ADAL" clId="{42C7B2EB-6B19-4D49-A2DA-0DF77470697C}" dt="2023-02-17T10:40:48.768" v="16" actId="6549"/>
          <ac:spMkLst>
            <pc:docMk/>
            <pc:sldMk cId="11599051" sldId="278"/>
            <ac:spMk id="3" creationId="{388AEBF8-70AD-495B-92B3-5F3F7CF72A5B}"/>
          </ac:spMkLst>
        </pc:spChg>
      </pc:sldChg>
      <pc:sldChg chg="addSp delSp modSp mod">
        <pc:chgData name="Katleen Eerdekens" userId="0fdd93b7-ffbc-477c-84d2-2b583b474334" providerId="ADAL" clId="{42C7B2EB-6B19-4D49-A2DA-0DF77470697C}" dt="2023-02-17T10:39:47.379" v="3" actId="1076"/>
        <pc:sldMkLst>
          <pc:docMk/>
          <pc:sldMk cId="3355125049" sldId="283"/>
        </pc:sldMkLst>
        <pc:spChg chg="add del mod">
          <ac:chgData name="Katleen Eerdekens" userId="0fdd93b7-ffbc-477c-84d2-2b583b474334" providerId="ADAL" clId="{42C7B2EB-6B19-4D49-A2DA-0DF77470697C}" dt="2023-02-17T10:39:42.981" v="2"/>
          <ac:spMkLst>
            <pc:docMk/>
            <pc:sldMk cId="3355125049" sldId="283"/>
            <ac:spMk id="7" creationId="{460CAEBA-2805-89FB-9E1F-423E2B5FB829}"/>
          </ac:spMkLst>
        </pc:spChg>
        <pc:picChg chg="del">
          <ac:chgData name="Katleen Eerdekens" userId="0fdd93b7-ffbc-477c-84d2-2b583b474334" providerId="ADAL" clId="{42C7B2EB-6B19-4D49-A2DA-0DF77470697C}" dt="2023-02-17T10:39:01.073" v="1" actId="478"/>
          <ac:picMkLst>
            <pc:docMk/>
            <pc:sldMk cId="3355125049" sldId="283"/>
            <ac:picMk id="4" creationId="{40BDB8C6-1DBF-A412-0AC7-23E33834CFCB}"/>
          </ac:picMkLst>
        </pc:picChg>
        <pc:picChg chg="del">
          <ac:chgData name="Katleen Eerdekens" userId="0fdd93b7-ffbc-477c-84d2-2b583b474334" providerId="ADAL" clId="{42C7B2EB-6B19-4D49-A2DA-0DF77470697C}" dt="2023-02-17T10:38:59.236" v="0" actId="478"/>
          <ac:picMkLst>
            <pc:docMk/>
            <pc:sldMk cId="3355125049" sldId="283"/>
            <ac:picMk id="6" creationId="{8299A04D-B7CD-D2E5-03F1-05F67B23C799}"/>
          </ac:picMkLst>
        </pc:picChg>
        <pc:picChg chg="add mod">
          <ac:chgData name="Katleen Eerdekens" userId="0fdd93b7-ffbc-477c-84d2-2b583b474334" providerId="ADAL" clId="{42C7B2EB-6B19-4D49-A2DA-0DF77470697C}" dt="2023-02-17T10:39:47.379" v="3" actId="1076"/>
          <ac:picMkLst>
            <pc:docMk/>
            <pc:sldMk cId="3355125049" sldId="283"/>
            <ac:picMk id="1026" creationId="{88CC5554-6E08-FDE9-A4DA-346D4169FDF8}"/>
          </ac:picMkLst>
        </pc:picChg>
      </pc:sldChg>
      <pc:sldChg chg="addSp modSp">
        <pc:chgData name="Katleen Eerdekens" userId="0fdd93b7-ffbc-477c-84d2-2b583b474334" providerId="ADAL" clId="{42C7B2EB-6B19-4D49-A2DA-0DF77470697C}" dt="2023-02-17T10:42:37.009" v="18" actId="1076"/>
        <pc:sldMkLst>
          <pc:docMk/>
          <pc:sldMk cId="1299754809" sldId="284"/>
        </pc:sldMkLst>
        <pc:picChg chg="add mod">
          <ac:chgData name="Katleen Eerdekens" userId="0fdd93b7-ffbc-477c-84d2-2b583b474334" providerId="ADAL" clId="{42C7B2EB-6B19-4D49-A2DA-0DF77470697C}" dt="2023-02-17T10:42:37.009" v="18" actId="1076"/>
          <ac:picMkLst>
            <pc:docMk/>
            <pc:sldMk cId="1299754809" sldId="284"/>
            <ac:picMk id="1026" creationId="{789F2724-DF3B-4E3E-A51A-F8F4638EF618}"/>
          </ac:picMkLst>
        </pc:picChg>
      </pc:sldChg>
    </pc:docChg>
  </pc:docChgLst>
  <pc:docChgLst>
    <pc:chgData name="Eveline Lemmens" userId="S::u0067600@ucll.be::a56eaa96-f344-489e-9055-4b78e801a705" providerId="AD" clId="Web-{66E81ED9-4E61-46B3-86C2-4F61EBFB5AB0}"/>
    <pc:docChg chg="delSld modSld">
      <pc:chgData name="Eveline Lemmens" userId="S::u0067600@ucll.be::a56eaa96-f344-489e-9055-4b78e801a705" providerId="AD" clId="Web-{66E81ED9-4E61-46B3-86C2-4F61EBFB5AB0}" dt="2022-02-18T13:09:59.104" v="65"/>
      <pc:docMkLst>
        <pc:docMk/>
      </pc:docMkLst>
      <pc:sldChg chg="modSp">
        <pc:chgData name="Eveline Lemmens" userId="S::u0067600@ucll.be::a56eaa96-f344-489e-9055-4b78e801a705" providerId="AD" clId="Web-{66E81ED9-4E61-46B3-86C2-4F61EBFB5AB0}" dt="2022-02-18T13:07:45.164" v="4" actId="20577"/>
        <pc:sldMkLst>
          <pc:docMk/>
          <pc:sldMk cId="2264198727" sldId="256"/>
        </pc:sldMkLst>
        <pc:spChg chg="mod">
          <ac:chgData name="Eveline Lemmens" userId="S::u0067600@ucll.be::a56eaa96-f344-489e-9055-4b78e801a705" providerId="AD" clId="Web-{66E81ED9-4E61-46B3-86C2-4F61EBFB5AB0}" dt="2022-02-18T13:07:45.164" v="4" actId="20577"/>
          <ac:spMkLst>
            <pc:docMk/>
            <pc:sldMk cId="2264198727" sldId="256"/>
            <ac:spMk id="2" creationId="{00000000-0000-0000-0000-000000000000}"/>
          </ac:spMkLst>
        </pc:spChg>
      </pc:sldChg>
      <pc:sldChg chg="modSp">
        <pc:chgData name="Eveline Lemmens" userId="S::u0067600@ucll.be::a56eaa96-f344-489e-9055-4b78e801a705" providerId="AD" clId="Web-{66E81ED9-4E61-46B3-86C2-4F61EBFB5AB0}" dt="2022-02-18T13:07:57.086" v="5" actId="1076"/>
        <pc:sldMkLst>
          <pc:docMk/>
          <pc:sldMk cId="1532283824" sldId="258"/>
        </pc:sldMkLst>
        <pc:spChg chg="mod">
          <ac:chgData name="Eveline Lemmens" userId="S::u0067600@ucll.be::a56eaa96-f344-489e-9055-4b78e801a705" providerId="AD" clId="Web-{66E81ED9-4E61-46B3-86C2-4F61EBFB5AB0}" dt="2022-02-18T13:07:57.086" v="5" actId="1076"/>
          <ac:spMkLst>
            <pc:docMk/>
            <pc:sldMk cId="1532283824" sldId="258"/>
            <ac:spMk id="4" creationId="{BF48029D-46A4-478A-8EF6-738A70955906}"/>
          </ac:spMkLst>
        </pc:spChg>
      </pc:sldChg>
      <pc:sldChg chg="del">
        <pc:chgData name="Eveline Lemmens" userId="S::u0067600@ucll.be::a56eaa96-f344-489e-9055-4b78e801a705" providerId="AD" clId="Web-{66E81ED9-4E61-46B3-86C2-4F61EBFB5AB0}" dt="2022-02-18T13:09:45.932" v="64"/>
        <pc:sldMkLst>
          <pc:docMk/>
          <pc:sldMk cId="2094709981" sldId="259"/>
        </pc:sldMkLst>
      </pc:sldChg>
      <pc:sldChg chg="delSp">
        <pc:chgData name="Eveline Lemmens" userId="S::u0067600@ucll.be::a56eaa96-f344-489e-9055-4b78e801a705" providerId="AD" clId="Web-{66E81ED9-4E61-46B3-86C2-4F61EBFB5AB0}" dt="2022-02-18T13:09:59.104" v="65"/>
        <pc:sldMkLst>
          <pc:docMk/>
          <pc:sldMk cId="2921113627" sldId="264"/>
        </pc:sldMkLst>
        <pc:picChg chg="del">
          <ac:chgData name="Eveline Lemmens" userId="S::u0067600@ucll.be::a56eaa96-f344-489e-9055-4b78e801a705" providerId="AD" clId="Web-{66E81ED9-4E61-46B3-86C2-4F61EBFB5AB0}" dt="2022-02-18T13:09:59.104" v="65"/>
          <ac:picMkLst>
            <pc:docMk/>
            <pc:sldMk cId="2921113627" sldId="264"/>
            <ac:picMk id="6" creationId="{B31F4856-8124-4796-9893-FD0CDB5C2D19}"/>
          </ac:picMkLst>
        </pc:picChg>
      </pc:sldChg>
      <pc:sldChg chg="modSp">
        <pc:chgData name="Eveline Lemmens" userId="S::u0067600@ucll.be::a56eaa96-f344-489e-9055-4b78e801a705" providerId="AD" clId="Web-{66E81ED9-4E61-46B3-86C2-4F61EBFB5AB0}" dt="2022-02-18T13:09:10.181" v="63" actId="20577"/>
        <pc:sldMkLst>
          <pc:docMk/>
          <pc:sldMk cId="4160660370" sldId="267"/>
        </pc:sldMkLst>
        <pc:spChg chg="mod">
          <ac:chgData name="Eveline Lemmens" userId="S::u0067600@ucll.be::a56eaa96-f344-489e-9055-4b78e801a705" providerId="AD" clId="Web-{66E81ED9-4E61-46B3-86C2-4F61EBFB5AB0}" dt="2022-02-18T13:09:10.181" v="63" actId="20577"/>
          <ac:spMkLst>
            <pc:docMk/>
            <pc:sldMk cId="4160660370" sldId="267"/>
            <ac:spMk id="3" creationId="{098433D7-99ED-4460-9E5B-2BCDEAD2C46C}"/>
          </ac:spMkLst>
        </pc:spChg>
      </pc:sldChg>
    </pc:docChg>
  </pc:docChgLst>
  <pc:docChgLst>
    <pc:chgData name="Katleen Eerdekens" userId="S::u0067497@ucll.be::0fdd93b7-ffbc-477c-84d2-2b583b474334" providerId="AD" clId="Web-{6AB831B0-96D0-4E82-9D9A-10DCF7CD2634}"/>
    <pc:docChg chg="modSld">
      <pc:chgData name="Katleen Eerdekens" userId="S::u0067497@ucll.be::0fdd93b7-ffbc-477c-84d2-2b583b474334" providerId="AD" clId="Web-{6AB831B0-96D0-4E82-9D9A-10DCF7CD2634}" dt="2025-02-13T15:15:31.779" v="14"/>
      <pc:docMkLst>
        <pc:docMk/>
      </pc:docMkLst>
      <pc:sldChg chg="modNotes">
        <pc:chgData name="Katleen Eerdekens" userId="S::u0067497@ucll.be::0fdd93b7-ffbc-477c-84d2-2b583b474334" providerId="AD" clId="Web-{6AB831B0-96D0-4E82-9D9A-10DCF7CD2634}" dt="2025-02-13T15:15:31.779" v="14"/>
        <pc:sldMkLst>
          <pc:docMk/>
          <pc:sldMk cId="4203578547" sldId="319"/>
        </pc:sldMkLst>
      </pc:sldChg>
    </pc:docChg>
  </pc:docChgLst>
  <pc:docChgLst>
    <pc:chgData name="Dana Bekkers" userId="58be8e66-91c4-41e0-a745-d4318c886fd8" providerId="ADAL" clId="{63901BA5-7934-4C0D-A75F-CD3EC429066D}"/>
    <pc:docChg chg="custSel delSld modSld sldOrd">
      <pc:chgData name="Dana Bekkers" userId="58be8e66-91c4-41e0-a745-d4318c886fd8" providerId="ADAL" clId="{63901BA5-7934-4C0D-A75F-CD3EC429066D}" dt="2025-02-13T15:21:43.359" v="78" actId="478"/>
      <pc:docMkLst>
        <pc:docMk/>
      </pc:docMkLst>
      <pc:sldChg chg="delSp modSp mod">
        <pc:chgData name="Dana Bekkers" userId="58be8e66-91c4-41e0-a745-d4318c886fd8" providerId="ADAL" clId="{63901BA5-7934-4C0D-A75F-CD3EC429066D}" dt="2025-02-13T15:07:51.721" v="24" actId="478"/>
        <pc:sldMkLst>
          <pc:docMk/>
          <pc:sldMk cId="1237940067" sldId="308"/>
        </pc:sldMkLst>
        <pc:spChg chg="del mod">
          <ac:chgData name="Dana Bekkers" userId="58be8e66-91c4-41e0-a745-d4318c886fd8" providerId="ADAL" clId="{63901BA5-7934-4C0D-A75F-CD3EC429066D}" dt="2025-02-13T15:07:51.721" v="24" actId="478"/>
          <ac:spMkLst>
            <pc:docMk/>
            <pc:sldMk cId="1237940067" sldId="308"/>
            <ac:spMk id="2" creationId="{64D16432-32A1-41F4-8E39-0F88C5C2C5D1}"/>
          </ac:spMkLst>
        </pc:spChg>
        <pc:spChg chg="mod">
          <ac:chgData name="Dana Bekkers" userId="58be8e66-91c4-41e0-a745-d4318c886fd8" providerId="ADAL" clId="{63901BA5-7934-4C0D-A75F-CD3EC429066D}" dt="2025-02-13T15:07:42.288" v="2" actId="20577"/>
          <ac:spMkLst>
            <pc:docMk/>
            <pc:sldMk cId="1237940067" sldId="308"/>
            <ac:spMk id="5" creationId="{7FF463E5-B555-4907-91F1-E6CAA6BD2DBB}"/>
          </ac:spMkLst>
        </pc:spChg>
        <pc:picChg chg="del">
          <ac:chgData name="Dana Bekkers" userId="58be8e66-91c4-41e0-a745-d4318c886fd8" providerId="ADAL" clId="{63901BA5-7934-4C0D-A75F-CD3EC429066D}" dt="2025-02-13T15:07:37.273" v="0" actId="478"/>
          <ac:picMkLst>
            <pc:docMk/>
            <pc:sldMk cId="1237940067" sldId="308"/>
            <ac:picMk id="7" creationId="{5EAAE691-A99F-01B7-01DD-74798FDF144E}"/>
          </ac:picMkLst>
        </pc:picChg>
        <pc:cxnChg chg="del">
          <ac:chgData name="Dana Bekkers" userId="58be8e66-91c4-41e0-a745-d4318c886fd8" providerId="ADAL" clId="{63901BA5-7934-4C0D-A75F-CD3EC429066D}" dt="2025-02-13T15:07:38.653" v="1" actId="478"/>
          <ac:cxnSpMkLst>
            <pc:docMk/>
            <pc:sldMk cId="1237940067" sldId="308"/>
            <ac:cxnSpMk id="13" creationId="{54EA96D5-A9C7-4B7B-9240-DDFD389772FC}"/>
          </ac:cxnSpMkLst>
        </pc:cxnChg>
      </pc:sldChg>
      <pc:sldChg chg="modNotesTx">
        <pc:chgData name="Dana Bekkers" userId="58be8e66-91c4-41e0-a745-d4318c886fd8" providerId="ADAL" clId="{63901BA5-7934-4C0D-A75F-CD3EC429066D}" dt="2025-02-13T15:09:43.143" v="40" actId="20577"/>
        <pc:sldMkLst>
          <pc:docMk/>
          <pc:sldMk cId="3579737371" sldId="312"/>
        </pc:sldMkLst>
      </pc:sldChg>
      <pc:sldChg chg="addSp delSp modSp mod setBg">
        <pc:chgData name="Dana Bekkers" userId="58be8e66-91c4-41e0-a745-d4318c886fd8" providerId="ADAL" clId="{63901BA5-7934-4C0D-A75F-CD3EC429066D}" dt="2025-02-13T15:17:42.087" v="75" actId="14861"/>
        <pc:sldMkLst>
          <pc:docMk/>
          <pc:sldMk cId="3821103549" sldId="314"/>
        </pc:sldMkLst>
        <pc:spChg chg="mod">
          <ac:chgData name="Dana Bekkers" userId="58be8e66-91c4-41e0-a745-d4318c886fd8" providerId="ADAL" clId="{63901BA5-7934-4C0D-A75F-CD3EC429066D}" dt="2025-02-13T15:14:52.383" v="62" actId="1076"/>
          <ac:spMkLst>
            <pc:docMk/>
            <pc:sldMk cId="3821103549" sldId="314"/>
            <ac:spMk id="2" creationId="{F561F586-6412-7D37-55C0-A2F3A0BDA4CA}"/>
          </ac:spMkLst>
        </pc:spChg>
        <pc:picChg chg="add del mod">
          <ac:chgData name="Dana Bekkers" userId="58be8e66-91c4-41e0-a745-d4318c886fd8" providerId="ADAL" clId="{63901BA5-7934-4C0D-A75F-CD3EC429066D}" dt="2025-02-13T15:16:00.176" v="66" actId="478"/>
          <ac:picMkLst>
            <pc:docMk/>
            <pc:sldMk cId="3821103549" sldId="314"/>
            <ac:picMk id="4" creationId="{5F2F424C-C78F-74C7-5820-68200F31BBDC}"/>
          </ac:picMkLst>
        </pc:picChg>
        <pc:picChg chg="add mod modCrop">
          <ac:chgData name="Dana Bekkers" userId="58be8e66-91c4-41e0-a745-d4318c886fd8" providerId="ADAL" clId="{63901BA5-7934-4C0D-A75F-CD3EC429066D}" dt="2025-02-13T15:17:42.087" v="75" actId="14861"/>
          <ac:picMkLst>
            <pc:docMk/>
            <pc:sldMk cId="3821103549" sldId="314"/>
            <ac:picMk id="6" creationId="{F38063DE-30FE-EE3B-1174-871B97D5D0E7}"/>
          </ac:picMkLst>
        </pc:picChg>
        <pc:picChg chg="del">
          <ac:chgData name="Dana Bekkers" userId="58be8e66-91c4-41e0-a745-d4318c886fd8" providerId="ADAL" clId="{63901BA5-7934-4C0D-A75F-CD3EC429066D}" dt="2025-02-13T15:10:28.988" v="43" actId="478"/>
          <ac:picMkLst>
            <pc:docMk/>
            <pc:sldMk cId="3821103549" sldId="314"/>
            <ac:picMk id="2050" creationId="{822190D1-197D-A8B7-804C-52C12C828F2B}"/>
          </ac:picMkLst>
        </pc:picChg>
        <pc:picChg chg="del">
          <ac:chgData name="Dana Bekkers" userId="58be8e66-91c4-41e0-a745-d4318c886fd8" providerId="ADAL" clId="{63901BA5-7934-4C0D-A75F-CD3EC429066D}" dt="2025-02-13T15:10:31.071" v="45" actId="478"/>
          <ac:picMkLst>
            <pc:docMk/>
            <pc:sldMk cId="3821103549" sldId="314"/>
            <ac:picMk id="2054" creationId="{5E6781AF-1E06-97C2-AF43-07F0263DDDE1}"/>
          </ac:picMkLst>
        </pc:picChg>
        <pc:picChg chg="del">
          <ac:chgData name="Dana Bekkers" userId="58be8e66-91c4-41e0-a745-d4318c886fd8" providerId="ADAL" clId="{63901BA5-7934-4C0D-A75F-CD3EC429066D}" dt="2025-02-13T15:10:30.401" v="44" actId="478"/>
          <ac:picMkLst>
            <pc:docMk/>
            <pc:sldMk cId="3821103549" sldId="314"/>
            <ac:picMk id="3074" creationId="{F7D9F530-D864-EA62-8713-3313EE98763B}"/>
          </ac:picMkLst>
        </pc:picChg>
        <pc:picChg chg="del">
          <ac:chgData name="Dana Bekkers" userId="58be8e66-91c4-41e0-a745-d4318c886fd8" providerId="ADAL" clId="{63901BA5-7934-4C0D-A75F-CD3EC429066D}" dt="2025-02-13T15:10:27.985" v="42" actId="478"/>
          <ac:picMkLst>
            <pc:docMk/>
            <pc:sldMk cId="3821103549" sldId="314"/>
            <ac:picMk id="3076" creationId="{F7608F25-4DDE-1D2F-2125-A8EA562D0792}"/>
          </ac:picMkLst>
        </pc:picChg>
      </pc:sldChg>
      <pc:sldChg chg="del">
        <pc:chgData name="Dana Bekkers" userId="58be8e66-91c4-41e0-a745-d4318c886fd8" providerId="ADAL" clId="{63901BA5-7934-4C0D-A75F-CD3EC429066D}" dt="2025-02-13T15:09:51.415" v="41" actId="47"/>
        <pc:sldMkLst>
          <pc:docMk/>
          <pc:sldMk cId="1161680593" sldId="317"/>
        </pc:sldMkLst>
      </pc:sldChg>
      <pc:sldChg chg="modSp mod">
        <pc:chgData name="Dana Bekkers" userId="58be8e66-91c4-41e0-a745-d4318c886fd8" providerId="ADAL" clId="{63901BA5-7934-4C0D-A75F-CD3EC429066D}" dt="2025-02-13T15:08:05.068" v="25" actId="108"/>
        <pc:sldMkLst>
          <pc:docMk/>
          <pc:sldMk cId="2387774404" sldId="325"/>
        </pc:sldMkLst>
        <pc:spChg chg="mod">
          <ac:chgData name="Dana Bekkers" userId="58be8e66-91c4-41e0-a745-d4318c886fd8" providerId="ADAL" clId="{63901BA5-7934-4C0D-A75F-CD3EC429066D}" dt="2025-02-13T15:08:05.068" v="25" actId="108"/>
          <ac:spMkLst>
            <pc:docMk/>
            <pc:sldMk cId="2387774404" sldId="325"/>
            <ac:spMk id="4" creationId="{D594711F-2686-4D83-9F13-07CCBF518D24}"/>
          </ac:spMkLst>
        </pc:spChg>
      </pc:sldChg>
      <pc:sldChg chg="addSp delSp modSp mod">
        <pc:chgData name="Dana Bekkers" userId="58be8e66-91c4-41e0-a745-d4318c886fd8" providerId="ADAL" clId="{63901BA5-7934-4C0D-A75F-CD3EC429066D}" dt="2025-02-13T15:09:11.342" v="36" actId="1076"/>
        <pc:sldMkLst>
          <pc:docMk/>
          <pc:sldMk cId="1641935549" sldId="328"/>
        </pc:sldMkLst>
        <pc:spChg chg="add mod">
          <ac:chgData name="Dana Bekkers" userId="58be8e66-91c4-41e0-a745-d4318c886fd8" providerId="ADAL" clId="{63901BA5-7934-4C0D-A75F-CD3EC429066D}" dt="2025-02-13T15:09:07.062" v="35" actId="1076"/>
          <ac:spMkLst>
            <pc:docMk/>
            <pc:sldMk cId="1641935549" sldId="328"/>
            <ac:spMk id="2" creationId="{68B5AF5D-C652-4D37-9750-BB143C6C32DD}"/>
          </ac:spMkLst>
        </pc:spChg>
        <pc:spChg chg="add mod">
          <ac:chgData name="Dana Bekkers" userId="58be8e66-91c4-41e0-a745-d4318c886fd8" providerId="ADAL" clId="{63901BA5-7934-4C0D-A75F-CD3EC429066D}" dt="2025-02-13T15:09:11.342" v="36" actId="1076"/>
          <ac:spMkLst>
            <pc:docMk/>
            <pc:sldMk cId="1641935549" sldId="328"/>
            <ac:spMk id="3" creationId="{82C288A3-94AC-D2C5-71B6-D7293A365BFC}"/>
          </ac:spMkLst>
        </pc:spChg>
        <pc:spChg chg="del">
          <ac:chgData name="Dana Bekkers" userId="58be8e66-91c4-41e0-a745-d4318c886fd8" providerId="ADAL" clId="{63901BA5-7934-4C0D-A75F-CD3EC429066D}" dt="2025-02-13T15:08:36.014" v="26" actId="478"/>
          <ac:spMkLst>
            <pc:docMk/>
            <pc:sldMk cId="1641935549" sldId="328"/>
            <ac:spMk id="5" creationId="{C40FEEAD-F71A-4931-4A04-ED9EFBD53C19}"/>
          </ac:spMkLst>
        </pc:spChg>
        <pc:picChg chg="mod">
          <ac:chgData name="Dana Bekkers" userId="58be8e66-91c4-41e0-a745-d4318c886fd8" providerId="ADAL" clId="{63901BA5-7934-4C0D-A75F-CD3EC429066D}" dt="2025-02-13T15:08:57.574" v="33" actId="1076"/>
          <ac:picMkLst>
            <pc:docMk/>
            <pc:sldMk cId="1641935549" sldId="328"/>
            <ac:picMk id="2052" creationId="{F1DB9D5A-A92C-BD7C-65A5-E4788478BB7D}"/>
          </ac:picMkLst>
        </pc:picChg>
      </pc:sldChg>
      <pc:sldChg chg="delSp mod ord">
        <pc:chgData name="Dana Bekkers" userId="58be8e66-91c4-41e0-a745-d4318c886fd8" providerId="ADAL" clId="{63901BA5-7934-4C0D-A75F-CD3EC429066D}" dt="2025-02-13T15:21:43.359" v="78" actId="478"/>
        <pc:sldMkLst>
          <pc:docMk/>
          <pc:sldMk cId="3815859163" sldId="331"/>
        </pc:sldMkLst>
        <pc:spChg chg="del">
          <ac:chgData name="Dana Bekkers" userId="58be8e66-91c4-41e0-a745-d4318c886fd8" providerId="ADAL" clId="{63901BA5-7934-4C0D-A75F-CD3EC429066D}" dt="2025-02-13T15:21:43.359" v="78" actId="478"/>
          <ac:spMkLst>
            <pc:docMk/>
            <pc:sldMk cId="3815859163" sldId="331"/>
            <ac:spMk id="24" creationId="{8B3AA9CA-514D-B67D-928E-936796839672}"/>
          </ac:spMkLst>
        </pc:spChg>
      </pc:sldChg>
    </pc:docChg>
  </pc:docChgLst>
  <pc:docChgLst>
    <pc:chgData name="Dana Bekkers" userId="58be8e66-91c4-41e0-a745-d4318c886fd8" providerId="ADAL" clId="{83F32046-D130-4C48-8A4C-9D109D7B67EF}"/>
    <pc:docChg chg="undo modSld modNotesMaster">
      <pc:chgData name="Dana Bekkers" userId="58be8e66-91c4-41e0-a745-d4318c886fd8" providerId="ADAL" clId="{83F32046-D130-4C48-8A4C-9D109D7B67EF}" dt="2021-10-17T18:46:50.708" v="40"/>
      <pc:docMkLst>
        <pc:docMk/>
      </pc:docMkLst>
      <pc:sldChg chg="addSp delSp modSp">
        <pc:chgData name="Dana Bekkers" userId="58be8e66-91c4-41e0-a745-d4318c886fd8" providerId="ADAL" clId="{83F32046-D130-4C48-8A4C-9D109D7B67EF}" dt="2021-10-17T18:46:50.708" v="40"/>
        <pc:sldMkLst>
          <pc:docMk/>
          <pc:sldMk cId="2094709981" sldId="259"/>
        </pc:sldMkLst>
        <pc:spChg chg="mod">
          <ac:chgData name="Dana Bekkers" userId="58be8e66-91c4-41e0-a745-d4318c886fd8" providerId="ADAL" clId="{83F32046-D130-4C48-8A4C-9D109D7B67EF}" dt="2021-10-17T18:46:47.958" v="37" actId="14100"/>
          <ac:spMkLst>
            <pc:docMk/>
            <pc:sldMk cId="2094709981" sldId="259"/>
            <ac:spMk id="3" creationId="{056CBD42-C9AC-422F-B286-364AE02CF630}"/>
          </ac:spMkLst>
        </pc:spChg>
        <pc:picChg chg="mod">
          <ac:chgData name="Dana Bekkers" userId="58be8e66-91c4-41e0-a745-d4318c886fd8" providerId="ADAL" clId="{83F32046-D130-4C48-8A4C-9D109D7B67EF}" dt="2021-10-17T18:46:47.958" v="37" actId="14100"/>
          <ac:picMkLst>
            <pc:docMk/>
            <pc:sldMk cId="2094709981" sldId="259"/>
            <ac:picMk id="4" creationId="{20B8DECA-6221-4FA7-9642-9C86FA011CDA}"/>
          </ac:picMkLst>
        </pc:picChg>
        <pc:picChg chg="add del mod">
          <ac:chgData name="Dana Bekkers" userId="58be8e66-91c4-41e0-a745-d4318c886fd8" providerId="ADAL" clId="{83F32046-D130-4C48-8A4C-9D109D7B67EF}" dt="2021-10-17T18:46:42.511" v="25" actId="931"/>
          <ac:picMkLst>
            <pc:docMk/>
            <pc:sldMk cId="2094709981" sldId="259"/>
            <ac:picMk id="6" creationId="{FEC53BD1-A0B2-47C5-A1D1-857C0C6D179A}"/>
          </ac:picMkLst>
        </pc:picChg>
        <pc:picChg chg="add mod">
          <ac:chgData name="Dana Bekkers" userId="58be8e66-91c4-41e0-a745-d4318c886fd8" providerId="ADAL" clId="{83F32046-D130-4C48-8A4C-9D109D7B67EF}" dt="2021-10-17T18:46:40.806" v="21" actId="571"/>
          <ac:picMkLst>
            <pc:docMk/>
            <pc:sldMk cId="2094709981" sldId="259"/>
            <ac:picMk id="10" creationId="{C9DDB7B4-0A4F-443B-AF15-75168207DEC0}"/>
          </ac:picMkLst>
        </pc:picChg>
        <pc:picChg chg="add mod">
          <ac:chgData name="Dana Bekkers" userId="58be8e66-91c4-41e0-a745-d4318c886fd8" providerId="ADAL" clId="{83F32046-D130-4C48-8A4C-9D109D7B67EF}" dt="2021-10-17T18:46:40.806" v="21" actId="571"/>
          <ac:picMkLst>
            <pc:docMk/>
            <pc:sldMk cId="2094709981" sldId="259"/>
            <ac:picMk id="11" creationId="{9015CE4D-3253-4B4A-B5EC-13F69962CFC2}"/>
          </ac:picMkLst>
        </pc:picChg>
        <pc:picChg chg="add del mod">
          <ac:chgData name="Dana Bekkers" userId="58be8e66-91c4-41e0-a745-d4318c886fd8" providerId="ADAL" clId="{83F32046-D130-4C48-8A4C-9D109D7B67EF}" dt="2021-10-17T18:46:50.708" v="40"/>
          <ac:picMkLst>
            <pc:docMk/>
            <pc:sldMk cId="2094709981" sldId="259"/>
            <ac:picMk id="1026" creationId="{74488DE0-533F-44E2-9957-CC78D83287E9}"/>
          </ac:picMkLst>
        </pc:picChg>
        <pc:picChg chg="add del mod">
          <ac:chgData name="Dana Bekkers" userId="58be8e66-91c4-41e0-a745-d4318c886fd8" providerId="ADAL" clId="{83F32046-D130-4C48-8A4C-9D109D7B67EF}" dt="2021-10-17T18:46:46.394" v="34"/>
          <ac:picMkLst>
            <pc:docMk/>
            <pc:sldMk cId="2094709981" sldId="259"/>
            <ac:picMk id="1028" creationId="{55FF2A55-4735-4FDB-AB4D-BE8B25E0461E}"/>
          </ac:picMkLst>
        </pc:picChg>
        <pc:picChg chg="add del mod">
          <ac:chgData name="Dana Bekkers" userId="58be8e66-91c4-41e0-a745-d4318c886fd8" providerId="ADAL" clId="{83F32046-D130-4C48-8A4C-9D109D7B67EF}" dt="2021-10-17T18:46:43.907" v="28"/>
          <ac:picMkLst>
            <pc:docMk/>
            <pc:sldMk cId="2094709981" sldId="259"/>
            <ac:picMk id="1030" creationId="{A03A753D-09B0-4A35-A099-DAF71087BFC5}"/>
          </ac:picMkLst>
        </pc:picChg>
      </pc:sldChg>
    </pc:docChg>
  </pc:docChgLst>
  <pc:docChgLst>
    <pc:chgData name="Eveline" userId="a56eaa96-f344-489e-9055-4b78e801a705" providerId="ADAL" clId="{82D33E37-73D2-437C-A6CE-E45F35F7E007}"/>
    <pc:docChg chg="custSel addSld modSld">
      <pc:chgData name="Eveline" userId="a56eaa96-f344-489e-9055-4b78e801a705" providerId="ADAL" clId="{82D33E37-73D2-437C-A6CE-E45F35F7E007}" dt="2021-10-11T12:47:06.749" v="479" actId="20577"/>
      <pc:docMkLst>
        <pc:docMk/>
      </pc:docMkLst>
      <pc:sldChg chg="addSp delSp modSp mod">
        <pc:chgData name="Eveline" userId="a56eaa96-f344-489e-9055-4b78e801a705" providerId="ADAL" clId="{82D33E37-73D2-437C-A6CE-E45F35F7E007}" dt="2021-10-11T12:47:06.749" v="479" actId="20577"/>
        <pc:sldMkLst>
          <pc:docMk/>
          <pc:sldMk cId="3270125465" sldId="276"/>
        </pc:sldMkLst>
        <pc:spChg chg="mod">
          <ac:chgData name="Eveline" userId="a56eaa96-f344-489e-9055-4b78e801a705" providerId="ADAL" clId="{82D33E37-73D2-437C-A6CE-E45F35F7E007}" dt="2021-10-11T12:45:34.301" v="463" actId="20577"/>
          <ac:spMkLst>
            <pc:docMk/>
            <pc:sldMk cId="3270125465" sldId="276"/>
            <ac:spMk id="3" creationId="{B610DC4B-27D9-4D20-AD90-245CB6A389E2}"/>
          </ac:spMkLst>
        </pc:spChg>
        <pc:spChg chg="add mod">
          <ac:chgData name="Eveline" userId="a56eaa96-f344-489e-9055-4b78e801a705" providerId="ADAL" clId="{82D33E37-73D2-437C-A6CE-E45F35F7E007}" dt="2021-10-11T12:47:06.749" v="479" actId="20577"/>
          <ac:spMkLst>
            <pc:docMk/>
            <pc:sldMk cId="3270125465" sldId="276"/>
            <ac:spMk id="4" creationId="{4166E33A-0319-4847-A742-A32093DB458A}"/>
          </ac:spMkLst>
        </pc:spChg>
        <pc:picChg chg="add del mod">
          <ac:chgData name="Eveline" userId="a56eaa96-f344-489e-9055-4b78e801a705" providerId="ADAL" clId="{82D33E37-73D2-437C-A6CE-E45F35F7E007}" dt="2021-10-11T12:41:04.440" v="115" actId="478"/>
          <ac:picMkLst>
            <pc:docMk/>
            <pc:sldMk cId="3270125465" sldId="276"/>
            <ac:picMk id="5" creationId="{1F125B93-5581-4C32-9564-387B6A0FB469}"/>
          </ac:picMkLst>
        </pc:picChg>
      </pc:sldChg>
      <pc:sldChg chg="addSp delSp modSp new mod">
        <pc:chgData name="Eveline" userId="a56eaa96-f344-489e-9055-4b78e801a705" providerId="ADAL" clId="{82D33E37-73D2-437C-A6CE-E45F35F7E007}" dt="2021-10-11T12:44:34.561" v="437" actId="1076"/>
        <pc:sldMkLst>
          <pc:docMk/>
          <pc:sldMk cId="2912143441" sldId="277"/>
        </pc:sldMkLst>
        <pc:spChg chg="del">
          <ac:chgData name="Eveline" userId="a56eaa96-f344-489e-9055-4b78e801a705" providerId="ADAL" clId="{82D33E37-73D2-437C-A6CE-E45F35F7E007}" dt="2021-10-11T12:43:36.113" v="223" actId="478"/>
          <ac:spMkLst>
            <pc:docMk/>
            <pc:sldMk cId="2912143441" sldId="277"/>
            <ac:spMk id="2" creationId="{B9081474-293B-4B12-8247-2BD8E14308E6}"/>
          </ac:spMkLst>
        </pc:spChg>
        <pc:spChg chg="del">
          <ac:chgData name="Eveline" userId="a56eaa96-f344-489e-9055-4b78e801a705" providerId="ADAL" clId="{82D33E37-73D2-437C-A6CE-E45F35F7E007}" dt="2021-10-11T12:43:34.864" v="222" actId="478"/>
          <ac:spMkLst>
            <pc:docMk/>
            <pc:sldMk cId="2912143441" sldId="277"/>
            <ac:spMk id="3" creationId="{6E3C9181-1693-41A2-AA4C-1EA1C86A955C}"/>
          </ac:spMkLst>
        </pc:spChg>
        <pc:spChg chg="add mod">
          <ac:chgData name="Eveline" userId="a56eaa96-f344-489e-9055-4b78e801a705" providerId="ADAL" clId="{82D33E37-73D2-437C-A6CE-E45F35F7E007}" dt="2021-10-11T12:44:34.561" v="437" actId="1076"/>
          <ac:spMkLst>
            <pc:docMk/>
            <pc:sldMk cId="2912143441" sldId="277"/>
            <ac:spMk id="5" creationId="{0466189E-CDAE-486A-AF34-E5622D305115}"/>
          </ac:spMkLst>
        </pc:spChg>
        <pc:picChg chg="add mod">
          <ac:chgData name="Eveline" userId="a56eaa96-f344-489e-9055-4b78e801a705" providerId="ADAL" clId="{82D33E37-73D2-437C-A6CE-E45F35F7E007}" dt="2021-10-11T12:43:40.312" v="224" actId="1076"/>
          <ac:picMkLst>
            <pc:docMk/>
            <pc:sldMk cId="2912143441" sldId="277"/>
            <ac:picMk id="4" creationId="{90461DD5-E4E2-4E5D-8DC2-FB43B136A3AC}"/>
          </ac:picMkLst>
        </pc:picChg>
      </pc:sldChg>
    </pc:docChg>
  </pc:docChgLst>
  <pc:docChgLst>
    <pc:chgData name="Nele Hermans" userId="S::u0067634@ucll.be::df6e5f27-864e-4d11-b62c-6d9e4de1f60e" providerId="AD" clId="Web-{44B7D3CD-1386-4700-85FD-197028B0587F}"/>
    <pc:docChg chg="addSld modSld">
      <pc:chgData name="Nele Hermans" userId="S::u0067634@ucll.be::df6e5f27-864e-4d11-b62c-6d9e4de1f60e" providerId="AD" clId="Web-{44B7D3CD-1386-4700-85FD-197028B0587F}" dt="2023-02-27T20:44:24.800" v="8" actId="1076"/>
      <pc:docMkLst>
        <pc:docMk/>
      </pc:docMkLst>
      <pc:sldChg chg="modSp">
        <pc:chgData name="Nele Hermans" userId="S::u0067634@ucll.be::df6e5f27-864e-4d11-b62c-6d9e4de1f60e" providerId="AD" clId="Web-{44B7D3CD-1386-4700-85FD-197028B0587F}" dt="2023-02-27T20:43:39.265" v="1" actId="1076"/>
        <pc:sldMkLst>
          <pc:docMk/>
          <pc:sldMk cId="1299754809" sldId="284"/>
        </pc:sldMkLst>
        <pc:picChg chg="mod">
          <ac:chgData name="Nele Hermans" userId="S::u0067634@ucll.be::df6e5f27-864e-4d11-b62c-6d9e4de1f60e" providerId="AD" clId="Web-{44B7D3CD-1386-4700-85FD-197028B0587F}" dt="2023-02-27T20:43:39.265" v="1" actId="1076"/>
          <ac:picMkLst>
            <pc:docMk/>
            <pc:sldMk cId="1299754809" sldId="284"/>
            <ac:picMk id="3" creationId="{91416D9B-E8A6-BEB6-98CD-00692A6122EC}"/>
          </ac:picMkLst>
        </pc:picChg>
        <pc:picChg chg="mod">
          <ac:chgData name="Nele Hermans" userId="S::u0067634@ucll.be::df6e5f27-864e-4d11-b62c-6d9e4de1f60e" providerId="AD" clId="Web-{44B7D3CD-1386-4700-85FD-197028B0587F}" dt="2023-02-27T20:43:37.468" v="0" actId="14100"/>
          <ac:picMkLst>
            <pc:docMk/>
            <pc:sldMk cId="1299754809" sldId="284"/>
            <ac:picMk id="7" creationId="{E6021D1A-83A0-C188-3F9B-C15C808F1441}"/>
          </ac:picMkLst>
        </pc:picChg>
      </pc:sldChg>
      <pc:sldChg chg="modSp">
        <pc:chgData name="Nele Hermans" userId="S::u0067634@ucll.be::df6e5f27-864e-4d11-b62c-6d9e4de1f60e" providerId="AD" clId="Web-{44B7D3CD-1386-4700-85FD-197028B0587F}" dt="2023-02-27T20:44:24.800" v="8" actId="1076"/>
        <pc:sldMkLst>
          <pc:docMk/>
          <pc:sldMk cId="2730166193" sldId="299"/>
        </pc:sldMkLst>
        <pc:spChg chg="mod">
          <ac:chgData name="Nele Hermans" userId="S::u0067634@ucll.be::df6e5f27-864e-4d11-b62c-6d9e4de1f60e" providerId="AD" clId="Web-{44B7D3CD-1386-4700-85FD-197028B0587F}" dt="2023-02-27T20:44:17.940" v="6" actId="20577"/>
          <ac:spMkLst>
            <pc:docMk/>
            <pc:sldMk cId="2730166193" sldId="299"/>
            <ac:spMk id="3" creationId="{D99EC61D-065E-8074-6BA6-3E1BD8CCD3DB}"/>
          </ac:spMkLst>
        </pc:spChg>
        <pc:picChg chg="mod">
          <ac:chgData name="Nele Hermans" userId="S::u0067634@ucll.be::df6e5f27-864e-4d11-b62c-6d9e4de1f60e" providerId="AD" clId="Web-{44B7D3CD-1386-4700-85FD-197028B0587F}" dt="2023-02-27T20:44:24.800" v="8" actId="1076"/>
          <ac:picMkLst>
            <pc:docMk/>
            <pc:sldMk cId="2730166193" sldId="299"/>
            <ac:picMk id="4" creationId="{FE9499E2-E451-2331-DCB4-B13CC8DCE5C9}"/>
          </ac:picMkLst>
        </pc:picChg>
      </pc:sldChg>
      <pc:sldChg chg="add">
        <pc:chgData name="Nele Hermans" userId="S::u0067634@ucll.be::df6e5f27-864e-4d11-b62c-6d9e4de1f60e" providerId="AD" clId="Web-{44B7D3CD-1386-4700-85FD-197028B0587F}" dt="2023-02-27T20:44:07.283" v="2"/>
        <pc:sldMkLst>
          <pc:docMk/>
          <pc:sldMk cId="1682009856" sldId="307"/>
        </pc:sldMkLst>
      </pc:sldChg>
    </pc:docChg>
  </pc:docChgLst>
  <pc:docChgLst>
    <pc:chgData name="Nele Hermans" userId="df6e5f27-864e-4d11-b62c-6d9e4de1f60e" providerId="ADAL" clId="{215E6B30-31B5-420C-846B-716850E5A533}"/>
    <pc:docChg chg="modSld">
      <pc:chgData name="Nele Hermans" userId="df6e5f27-864e-4d11-b62c-6d9e4de1f60e" providerId="ADAL" clId="{215E6B30-31B5-420C-846B-716850E5A533}" dt="2023-02-28T09:18:52.209" v="2" actId="113"/>
      <pc:docMkLst>
        <pc:docMk/>
      </pc:docMkLst>
      <pc:sldChg chg="modSp mod">
        <pc:chgData name="Nele Hermans" userId="df6e5f27-864e-4d11-b62c-6d9e4de1f60e" providerId="ADAL" clId="{215E6B30-31B5-420C-846B-716850E5A533}" dt="2023-02-28T09:18:52.209" v="2" actId="113"/>
        <pc:sldMkLst>
          <pc:docMk/>
          <pc:sldMk cId="11599051" sldId="278"/>
        </pc:sldMkLst>
        <pc:spChg chg="mod">
          <ac:chgData name="Nele Hermans" userId="df6e5f27-864e-4d11-b62c-6d9e4de1f60e" providerId="ADAL" clId="{215E6B30-31B5-420C-846B-716850E5A533}" dt="2023-02-28T09:18:52.209" v="2" actId="113"/>
          <ac:spMkLst>
            <pc:docMk/>
            <pc:sldMk cId="11599051" sldId="278"/>
            <ac:spMk id="3" creationId="{388AEBF8-70AD-495B-92B3-5F3F7CF72A5B}"/>
          </ac:spMkLst>
        </pc:spChg>
      </pc:sldChg>
    </pc:docChg>
  </pc:docChgLst>
  <pc:docChgLst>
    <pc:chgData name="Eveline Lemmens" userId="a56eaa96-f344-489e-9055-4b78e801a705" providerId="ADAL" clId="{82D33E37-73D2-437C-A6CE-E45F35F7E007}"/>
    <pc:docChg chg="custSel addSld delSld modSld sldOrd">
      <pc:chgData name="Eveline Lemmens" userId="a56eaa96-f344-489e-9055-4b78e801a705" providerId="ADAL" clId="{82D33E37-73D2-437C-A6CE-E45F35F7E007}" dt="2021-10-08T14:29:33.565" v="439" actId="1035"/>
      <pc:docMkLst>
        <pc:docMk/>
      </pc:docMkLst>
      <pc:sldChg chg="modSp">
        <pc:chgData name="Eveline Lemmens" userId="a56eaa96-f344-489e-9055-4b78e801a705" providerId="ADAL" clId="{82D33E37-73D2-437C-A6CE-E45F35F7E007}" dt="2021-10-04T10:16:10.421" v="1"/>
        <pc:sldMkLst>
          <pc:docMk/>
          <pc:sldMk cId="2264198727" sldId="256"/>
        </pc:sldMkLst>
        <pc:spChg chg="mod">
          <ac:chgData name="Eveline Lemmens" userId="a56eaa96-f344-489e-9055-4b78e801a705" providerId="ADAL" clId="{82D33E37-73D2-437C-A6CE-E45F35F7E007}" dt="2021-10-04T10:16:10.421" v="1"/>
          <ac:spMkLst>
            <pc:docMk/>
            <pc:sldMk cId="2264198727" sldId="256"/>
            <ac:spMk id="2" creationId="{00000000-0000-0000-0000-000000000000}"/>
          </ac:spMkLst>
        </pc:spChg>
        <pc:spChg chg="mod">
          <ac:chgData name="Eveline Lemmens" userId="a56eaa96-f344-489e-9055-4b78e801a705" providerId="ADAL" clId="{82D33E37-73D2-437C-A6CE-E45F35F7E007}" dt="2021-10-04T10:16:10.421" v="1"/>
          <ac:spMkLst>
            <pc:docMk/>
            <pc:sldMk cId="2264198727" sldId="256"/>
            <ac:spMk id="4" creationId="{63C36307-299E-4553-B272-753B6AB7A82B}"/>
          </ac:spMkLst>
        </pc:spChg>
      </pc:sldChg>
      <pc:sldChg chg="modNotesTx">
        <pc:chgData name="Eveline Lemmens" userId="a56eaa96-f344-489e-9055-4b78e801a705" providerId="ADAL" clId="{82D33E37-73D2-437C-A6CE-E45F35F7E007}" dt="2021-10-08T14:01:51.017" v="141" actId="20577"/>
        <pc:sldMkLst>
          <pc:docMk/>
          <pc:sldMk cId="4062937351" sldId="261"/>
        </pc:sldMkLst>
      </pc:sldChg>
      <pc:sldChg chg="delCm">
        <pc:chgData name="Eveline Lemmens" userId="a56eaa96-f344-489e-9055-4b78e801a705" providerId="ADAL" clId="{82D33E37-73D2-437C-A6CE-E45F35F7E007}" dt="2021-10-08T14:04:53.759" v="142" actId="1592"/>
        <pc:sldMkLst>
          <pc:docMk/>
          <pc:sldMk cId="1421020796" sldId="262"/>
        </pc:sldMkLst>
      </pc:sldChg>
      <pc:sldChg chg="modSp mod delCm">
        <pc:chgData name="Eveline Lemmens" userId="a56eaa96-f344-489e-9055-4b78e801a705" providerId="ADAL" clId="{82D33E37-73D2-437C-A6CE-E45F35F7E007}" dt="2021-10-08T13:57:32.858" v="139" actId="20577"/>
        <pc:sldMkLst>
          <pc:docMk/>
          <pc:sldMk cId="62969022" sldId="263"/>
        </pc:sldMkLst>
        <pc:spChg chg="mod">
          <ac:chgData name="Eveline Lemmens" userId="a56eaa96-f344-489e-9055-4b78e801a705" providerId="ADAL" clId="{82D33E37-73D2-437C-A6CE-E45F35F7E007}" dt="2021-10-08T13:57:32.858" v="139" actId="20577"/>
          <ac:spMkLst>
            <pc:docMk/>
            <pc:sldMk cId="62969022" sldId="263"/>
            <ac:spMk id="3" creationId="{1363B323-0DC1-439A-914B-C7507B15EA7B}"/>
          </ac:spMkLst>
        </pc:spChg>
        <pc:graphicFrameChg chg="modGraphic">
          <ac:chgData name="Eveline Lemmens" userId="a56eaa96-f344-489e-9055-4b78e801a705" providerId="ADAL" clId="{82D33E37-73D2-437C-A6CE-E45F35F7E007}" dt="2021-10-08T13:52:23.822" v="118" actId="2057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Sp mod">
        <pc:chgData name="Eveline Lemmens" userId="a56eaa96-f344-489e-9055-4b78e801a705" providerId="ADAL" clId="{82D33E37-73D2-437C-A6CE-E45F35F7E007}" dt="2021-10-08T14:29:33.565" v="439" actId="1035"/>
        <pc:sldMkLst>
          <pc:docMk/>
          <pc:sldMk cId="3701044797" sldId="265"/>
        </pc:sldMkLst>
        <pc:picChg chg="mod">
          <ac:chgData name="Eveline Lemmens" userId="a56eaa96-f344-489e-9055-4b78e801a705" providerId="ADAL" clId="{82D33E37-73D2-437C-A6CE-E45F35F7E007}" dt="2021-10-08T14:29:33.565" v="439" actId="1035"/>
          <ac:picMkLst>
            <pc:docMk/>
            <pc:sldMk cId="3701044797" sldId="265"/>
            <ac:picMk id="8" creationId="{C468C063-12D6-4723-8058-03B99E91DE83}"/>
          </ac:picMkLst>
        </pc:picChg>
      </pc:sldChg>
      <pc:sldChg chg="ord">
        <pc:chgData name="Eveline Lemmens" userId="a56eaa96-f344-489e-9055-4b78e801a705" providerId="ADAL" clId="{82D33E37-73D2-437C-A6CE-E45F35F7E007}" dt="2021-10-08T14:11:26.357" v="177"/>
        <pc:sldMkLst>
          <pc:docMk/>
          <pc:sldMk cId="1718013967" sldId="268"/>
        </pc:sldMkLst>
      </pc:sldChg>
      <pc:sldChg chg="modSp mod modNotesTx">
        <pc:chgData name="Eveline Lemmens" userId="a56eaa96-f344-489e-9055-4b78e801a705" providerId="ADAL" clId="{82D33E37-73D2-437C-A6CE-E45F35F7E007}" dt="2021-10-08T14:23:01.598" v="437" actId="20577"/>
        <pc:sldMkLst>
          <pc:docMk/>
          <pc:sldMk cId="392383093" sldId="274"/>
        </pc:sldMkLst>
        <pc:spChg chg="mod">
          <ac:chgData name="Eveline Lemmens" userId="a56eaa96-f344-489e-9055-4b78e801a705" providerId="ADAL" clId="{82D33E37-73D2-437C-A6CE-E45F35F7E007}" dt="2021-10-08T14:23:01.598" v="437" actId="20577"/>
          <ac:spMkLst>
            <pc:docMk/>
            <pc:sldMk cId="392383093" sldId="274"/>
            <ac:spMk id="2" creationId="{08CD3D94-A1E0-4AB1-A534-FEB6FC51629C}"/>
          </ac:spMkLst>
        </pc:spChg>
        <pc:spChg chg="mod">
          <ac:chgData name="Eveline Lemmens" userId="a56eaa96-f344-489e-9055-4b78e801a705" providerId="ADAL" clId="{82D33E37-73D2-437C-A6CE-E45F35F7E007}" dt="2021-10-08T14:14:46.324" v="326" actId="120"/>
          <ac:spMkLst>
            <pc:docMk/>
            <pc:sldMk cId="392383093" sldId="274"/>
            <ac:spMk id="3" creationId="{7A68AED8-CF0E-4550-905B-7B61935E661A}"/>
          </ac:spMkLst>
        </pc:spChg>
      </pc:sldChg>
      <pc:sldChg chg="addSp delSp modSp mod">
        <pc:chgData name="Eveline Lemmens" userId="a56eaa96-f344-489e-9055-4b78e801a705" providerId="ADAL" clId="{82D33E37-73D2-437C-A6CE-E45F35F7E007}" dt="2021-10-04T10:18:25.606" v="104" actId="13926"/>
        <pc:sldMkLst>
          <pc:docMk/>
          <pc:sldMk cId="2368777801" sldId="275"/>
        </pc:sldMkLst>
        <pc:spChg chg="del">
          <ac:chgData name="Eveline Lemmens" userId="a56eaa96-f344-489e-9055-4b78e801a705" providerId="ADAL" clId="{82D33E37-73D2-437C-A6CE-E45F35F7E007}" dt="2021-10-04T10:16:15.724" v="2"/>
          <ac:spMkLst>
            <pc:docMk/>
            <pc:sldMk cId="2368777801" sldId="275"/>
            <ac:spMk id="2" creationId="{DB0E6451-F1F5-48DE-931D-A45E0C9454B9}"/>
          </ac:spMkLst>
        </pc:spChg>
        <pc:spChg chg="del">
          <ac:chgData name="Eveline Lemmens" userId="a56eaa96-f344-489e-9055-4b78e801a705" providerId="ADAL" clId="{82D33E37-73D2-437C-A6CE-E45F35F7E007}" dt="2021-10-04T10:16:15.724" v="2"/>
          <ac:spMkLst>
            <pc:docMk/>
            <pc:sldMk cId="2368777801" sldId="275"/>
            <ac:spMk id="3" creationId="{0FC9204B-A64B-4212-9107-0FE35D7CB728}"/>
          </ac:spMkLst>
        </pc:spChg>
        <pc:spChg chg="add mod">
          <ac:chgData name="Eveline Lemmens" userId="a56eaa96-f344-489e-9055-4b78e801a705" providerId="ADAL" clId="{82D33E37-73D2-437C-A6CE-E45F35F7E007}" dt="2021-10-04T10:16:31.573" v="21" actId="20577"/>
          <ac:spMkLst>
            <pc:docMk/>
            <pc:sldMk cId="2368777801" sldId="275"/>
            <ac:spMk id="4" creationId="{D594711F-2686-4D83-9F13-07CCBF518D24}"/>
          </ac:spMkLst>
        </pc:spChg>
        <pc:spChg chg="add mod">
          <ac:chgData name="Eveline Lemmens" userId="a56eaa96-f344-489e-9055-4b78e801a705" providerId="ADAL" clId="{82D33E37-73D2-437C-A6CE-E45F35F7E007}" dt="2021-10-04T10:18:25.606" v="104" actId="13926"/>
          <ac:spMkLst>
            <pc:docMk/>
            <pc:sldMk cId="2368777801" sldId="275"/>
            <ac:spMk id="5" creationId="{7FF463E5-B555-4907-91F1-E6CAA6BD2DBB}"/>
          </ac:spMkLst>
        </pc:spChg>
      </pc:sldChg>
      <pc:sldChg chg="modSp new del mod">
        <pc:chgData name="Eveline Lemmens" userId="a56eaa96-f344-489e-9055-4b78e801a705" providerId="ADAL" clId="{82D33E37-73D2-437C-A6CE-E45F35F7E007}" dt="2021-10-08T14:10:14.836" v="173" actId="47"/>
        <pc:sldMkLst>
          <pc:docMk/>
          <pc:sldMk cId="1339365126" sldId="276"/>
        </pc:sldMkLst>
        <pc:spChg chg="mod">
          <ac:chgData name="Eveline Lemmens" userId="a56eaa96-f344-489e-9055-4b78e801a705" providerId="ADAL" clId="{82D33E37-73D2-437C-A6CE-E45F35F7E007}" dt="2021-10-08T14:10:10.932" v="172" actId="6549"/>
          <ac:spMkLst>
            <pc:docMk/>
            <pc:sldMk cId="1339365126" sldId="276"/>
            <ac:spMk id="2" creationId="{23FE9670-EAA1-4664-B870-3CBF9D01EFC9}"/>
          </ac:spMkLst>
        </pc:spChg>
      </pc:sldChg>
      <pc:sldChg chg="modSp new mod">
        <pc:chgData name="Eveline Lemmens" userId="a56eaa96-f344-489e-9055-4b78e801a705" providerId="ADAL" clId="{82D33E37-73D2-437C-A6CE-E45F35F7E007}" dt="2021-10-08T14:12:47.752" v="318" actId="20577"/>
        <pc:sldMkLst>
          <pc:docMk/>
          <pc:sldMk cId="3270125465" sldId="276"/>
        </pc:sldMkLst>
        <pc:spChg chg="mod">
          <ac:chgData name="Eveline Lemmens" userId="a56eaa96-f344-489e-9055-4b78e801a705" providerId="ADAL" clId="{82D33E37-73D2-437C-A6CE-E45F35F7E007}" dt="2021-10-08T14:11:40.886" v="205" actId="5793"/>
          <ac:spMkLst>
            <pc:docMk/>
            <pc:sldMk cId="3270125465" sldId="276"/>
            <ac:spMk id="2" creationId="{BD18E83E-51AA-4987-8500-0AF83A858D99}"/>
          </ac:spMkLst>
        </pc:spChg>
        <pc:spChg chg="mod">
          <ac:chgData name="Eveline Lemmens" userId="a56eaa96-f344-489e-9055-4b78e801a705" providerId="ADAL" clId="{82D33E37-73D2-437C-A6CE-E45F35F7E007}" dt="2021-10-08T14:12:47.752" v="318" actId="20577"/>
          <ac:spMkLst>
            <pc:docMk/>
            <pc:sldMk cId="3270125465" sldId="276"/>
            <ac:spMk id="3" creationId="{B610DC4B-27D9-4D20-AD90-245CB6A389E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1A960-5B79-43EE-8D64-EA9AFB74A37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FA87C4B0-D8BA-4CFF-BD96-82AC449E57D3}">
      <dgm:prSet phldrT="[Teks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1</a:t>
          </a:r>
        </a:p>
        <a:p>
          <a:r>
            <a:rPr lang="nl-BE">
              <a:solidFill>
                <a:srgbClr val="002757"/>
              </a:solidFill>
            </a:rPr>
            <a:t>Aanzetten tot stiel leren</a:t>
          </a:r>
        </a:p>
      </dgm:t>
    </dgm:pt>
    <dgm:pt modelId="{4F696B38-1A89-4C81-BE2F-9282FF4A1583}" type="parTrans" cxnId="{2E923615-4EC8-4371-B7F3-5DAB0137E354}">
      <dgm:prSet/>
      <dgm:spPr/>
      <dgm:t>
        <a:bodyPr/>
        <a:lstStyle/>
        <a:p>
          <a:endParaRPr lang="nl-BE"/>
        </a:p>
      </dgm:t>
    </dgm:pt>
    <dgm:pt modelId="{DF4B7E27-5CF7-4251-90B9-05DD9007282D}" type="sibTrans" cxnId="{2E923615-4EC8-4371-B7F3-5DAB0137E354}">
      <dgm:prSet/>
      <dgm:spPr/>
      <dgm:t>
        <a:bodyPr/>
        <a:lstStyle/>
        <a:p>
          <a:endParaRPr lang="nl-BE"/>
        </a:p>
      </dgm:t>
    </dgm:pt>
    <dgm:pt modelId="{7B717FD2-8BAF-422E-92FB-AC403D948E82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>
            <a:solidFill>
              <a:srgbClr val="002757"/>
            </a:solidFill>
          </a:endParaRPr>
        </a:p>
      </dgm:t>
    </dgm:pt>
    <dgm:pt modelId="{102DFCBF-47BE-4557-AF76-CA268695E2FA}" type="parTrans" cxnId="{B7A08597-8B62-403D-B8E4-DD9BB056E622}">
      <dgm:prSet/>
      <dgm:spPr/>
      <dgm:t>
        <a:bodyPr/>
        <a:lstStyle/>
        <a:p>
          <a:endParaRPr lang="nl-BE"/>
        </a:p>
      </dgm:t>
    </dgm:pt>
    <dgm:pt modelId="{72A74F91-EEAB-4A45-964D-BDFD8854BFDE}" type="sibTrans" cxnId="{B7A08597-8B62-403D-B8E4-DD9BB056E622}">
      <dgm:prSet/>
      <dgm:spPr/>
      <dgm:t>
        <a:bodyPr/>
        <a:lstStyle/>
        <a:p>
          <a:endParaRPr lang="nl-BE"/>
        </a:p>
      </dgm:t>
    </dgm:pt>
    <dgm:pt modelId="{BE5CAFA3-650A-491E-B0F9-1DBB3BBD624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2</a:t>
          </a:r>
        </a:p>
        <a:p>
          <a:r>
            <a:rPr lang="nl-BE">
              <a:solidFill>
                <a:srgbClr val="002757"/>
              </a:solidFill>
            </a:rPr>
            <a:t>Stiel leren</a:t>
          </a:r>
        </a:p>
      </dgm:t>
    </dgm:pt>
    <dgm:pt modelId="{A5C701E5-B512-4C07-A514-17FFB10E13FC}" type="parTrans" cxnId="{83FDABB6-D5F7-49D4-ACE6-C1160BABD841}">
      <dgm:prSet/>
      <dgm:spPr/>
      <dgm:t>
        <a:bodyPr/>
        <a:lstStyle/>
        <a:p>
          <a:endParaRPr lang="nl-BE"/>
        </a:p>
      </dgm:t>
    </dgm:pt>
    <dgm:pt modelId="{B4172F18-FD95-4C24-8F89-FBF2AE27B1EE}" type="sibTrans" cxnId="{83FDABB6-D5F7-49D4-ACE6-C1160BABD841}">
      <dgm:prSet/>
      <dgm:spPr/>
      <dgm:t>
        <a:bodyPr/>
        <a:lstStyle/>
        <a:p>
          <a:endParaRPr lang="nl-BE"/>
        </a:p>
      </dgm:t>
    </dgm:pt>
    <dgm:pt modelId="{B710DF9B-1C6D-4CBD-952E-F653FDCBAD9C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na)</a:t>
          </a:r>
          <a:endParaRPr lang="nl-BE" sz="2000">
            <a:solidFill>
              <a:srgbClr val="002757"/>
            </a:solidFill>
          </a:endParaRPr>
        </a:p>
      </dgm:t>
    </dgm:pt>
    <dgm:pt modelId="{B12461BC-43F6-4AEA-8ED2-8093263CBC90}" type="parTrans" cxnId="{49CCE50A-3F9F-4240-8D92-3DC6B1269EA1}">
      <dgm:prSet/>
      <dgm:spPr/>
      <dgm:t>
        <a:bodyPr/>
        <a:lstStyle/>
        <a:p>
          <a:endParaRPr lang="nl-BE"/>
        </a:p>
      </dgm:t>
    </dgm:pt>
    <dgm:pt modelId="{CA443779-EB5C-412E-B2E7-D5B835C41D7B}" type="sibTrans" cxnId="{49CCE50A-3F9F-4240-8D92-3DC6B1269EA1}">
      <dgm:prSet/>
      <dgm:spPr/>
      <dgm:t>
        <a:bodyPr/>
        <a:lstStyle/>
        <a:p>
          <a:endParaRPr lang="nl-BE"/>
        </a:p>
      </dgm:t>
    </dgm:pt>
    <dgm:pt modelId="{534683C7-9110-45D6-B2F8-9D88C5536D3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3</a:t>
          </a:r>
        </a:p>
        <a:p>
          <a:r>
            <a:rPr lang="nl-BE">
              <a:solidFill>
                <a:srgbClr val="002757"/>
              </a:solidFill>
            </a:rPr>
            <a:t>Verdieping en integratie</a:t>
          </a:r>
        </a:p>
      </dgm:t>
    </dgm:pt>
    <dgm:pt modelId="{05A1ABF8-F6D7-4107-951D-DA83FD3061DD}" type="parTrans" cxnId="{5B6EBF87-B5A1-4419-988E-C8B88D746889}">
      <dgm:prSet/>
      <dgm:spPr/>
      <dgm:t>
        <a:bodyPr/>
        <a:lstStyle/>
        <a:p>
          <a:endParaRPr lang="nl-BE"/>
        </a:p>
      </dgm:t>
    </dgm:pt>
    <dgm:pt modelId="{F2659BEC-6FB9-41CF-8705-E8FCF5569E0B}" type="sibTrans" cxnId="{5B6EBF87-B5A1-4419-988E-C8B88D746889}">
      <dgm:prSet/>
      <dgm:spPr/>
      <dgm:t>
        <a:bodyPr/>
        <a:lstStyle/>
        <a:p>
          <a:endParaRPr lang="nl-BE"/>
        </a:p>
      </dgm:t>
    </dgm:pt>
    <dgm:pt modelId="{4AEB563A-7F9C-4867-97AC-AF732993DB75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Symbol" panose="05050102010706020507" pitchFamily="18" charset="2"/>
            <a:buChar char=""/>
          </a:pPr>
          <a:r>
            <a:rPr lang="nl-NL" sz="2000">
              <a:solidFill>
                <a:srgbClr val="002757"/>
              </a:solidFill>
              <a:effectLst/>
            </a:rPr>
            <a:t>Zelfstandig uitvoeren</a:t>
          </a:r>
          <a:endParaRPr lang="nl-BE" sz="2000">
            <a:solidFill>
              <a:srgbClr val="002757"/>
            </a:solidFill>
          </a:endParaRPr>
        </a:p>
      </dgm:t>
    </dgm:pt>
    <dgm:pt modelId="{CA5C9A9D-85C1-43F2-9D65-0AB0301FDA3C}" type="parTrans" cxnId="{CE89DAE7-4707-4064-B97D-E50E6016B966}">
      <dgm:prSet/>
      <dgm:spPr/>
      <dgm:t>
        <a:bodyPr/>
        <a:lstStyle/>
        <a:p>
          <a:endParaRPr lang="nl-BE"/>
        </a:p>
      </dgm:t>
    </dgm:pt>
    <dgm:pt modelId="{B94F9141-5AA0-482F-B0D0-3CCF639E337A}" type="sibTrans" cxnId="{CE89DAE7-4707-4064-B97D-E50E6016B966}">
      <dgm:prSet/>
      <dgm:spPr/>
      <dgm:t>
        <a:bodyPr/>
        <a:lstStyle/>
        <a:p>
          <a:endParaRPr lang="nl-BE"/>
        </a:p>
      </dgm:t>
    </dgm:pt>
    <dgm:pt modelId="{570EF43F-08AD-4699-B4EF-EE5B6855C0EB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CF148456-2B40-464C-9040-2669F874CFC6}" type="parTrans" cxnId="{90416A2E-EC29-4286-80A1-8B15BD5563F8}">
      <dgm:prSet/>
      <dgm:spPr/>
      <dgm:t>
        <a:bodyPr/>
        <a:lstStyle/>
        <a:p>
          <a:endParaRPr lang="nl-BE"/>
        </a:p>
      </dgm:t>
    </dgm:pt>
    <dgm:pt modelId="{52402DAA-2779-4C40-BBB2-337B7AB7D01C}" type="sibTrans" cxnId="{90416A2E-EC29-4286-80A1-8B15BD5563F8}">
      <dgm:prSet/>
      <dgm:spPr/>
      <dgm:t>
        <a:bodyPr/>
        <a:lstStyle/>
        <a:p>
          <a:endParaRPr lang="nl-BE"/>
        </a:p>
      </dgm:t>
    </dgm:pt>
    <dgm:pt modelId="{BA66ED08-7817-4AC5-ADA2-62FB7E000377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Eerste stappen naar/aanzetten tot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B9B256BC-9E21-4CC8-AC56-3ED791ECB725}" type="parTrans" cxnId="{6A75C260-9197-41B7-AB4A-A8AFE9A3254E}">
      <dgm:prSet/>
      <dgm:spPr/>
      <dgm:t>
        <a:bodyPr/>
        <a:lstStyle/>
        <a:p>
          <a:endParaRPr lang="nl-BE"/>
        </a:p>
      </dgm:t>
    </dgm:pt>
    <dgm:pt modelId="{F0A20848-6FC8-403F-BA20-07151F670CA7}" type="sibTrans" cxnId="{6A75C260-9197-41B7-AB4A-A8AFE9A3254E}">
      <dgm:prSet/>
      <dgm:spPr/>
      <dgm:t>
        <a:bodyPr/>
        <a:lstStyle/>
        <a:p>
          <a:endParaRPr lang="nl-BE"/>
        </a:p>
      </dgm:t>
    </dgm:pt>
    <dgm:pt modelId="{1A871863-55F2-4F64-BA10-2239D6E7FDD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Verkennen/ontdekken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11C012F0-A14C-4ECE-A543-972C8A5342DC}" type="parTrans" cxnId="{620D433B-F72D-47E4-8E6F-F4E14599F3FA}">
      <dgm:prSet/>
      <dgm:spPr/>
      <dgm:t>
        <a:bodyPr/>
        <a:lstStyle/>
        <a:p>
          <a:endParaRPr lang="nl-BE"/>
        </a:p>
      </dgm:t>
    </dgm:pt>
    <dgm:pt modelId="{BF039FEE-FDE7-4BFE-8D1B-6FC758EF40AA}" type="sibTrans" cxnId="{620D433B-F72D-47E4-8E6F-F4E14599F3FA}">
      <dgm:prSet/>
      <dgm:spPr/>
      <dgm:t>
        <a:bodyPr/>
        <a:lstStyle/>
        <a:p>
          <a:endParaRPr lang="nl-BE"/>
        </a:p>
      </dgm:t>
    </dgm:pt>
    <dgm:pt modelId="{D7A27189-31E1-4DD5-9469-673BC21057F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Overtuiging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79218-F7F4-4373-A062-0A58410D2E3E}" type="parTrans" cxnId="{6ED8C6BD-6C30-473D-8F1D-1667FB924125}">
      <dgm:prSet/>
      <dgm:spPr/>
      <dgm:t>
        <a:bodyPr/>
        <a:lstStyle/>
        <a:p>
          <a:endParaRPr lang="nl-BE"/>
        </a:p>
      </dgm:t>
    </dgm:pt>
    <dgm:pt modelId="{FE95B241-D16F-46FC-AE10-AE9EF399BF2C}" type="sibTrans" cxnId="{6ED8C6BD-6C30-473D-8F1D-1667FB924125}">
      <dgm:prSet/>
      <dgm:spPr/>
      <dgm:t>
        <a:bodyPr/>
        <a:lstStyle/>
        <a:p>
          <a:endParaRPr lang="nl-BE"/>
        </a:p>
      </dgm:t>
    </dgm:pt>
    <dgm:pt modelId="{A212FD07-E79D-49ED-9DC2-F9E2D020CC93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Kunnen inzetten/toepassen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7EF561E6-F600-4B48-B9A8-2D5D66AA46AB}" type="parTrans" cxnId="{AC90DAA5-6D8E-4146-AE9E-AC788F6EDAF9}">
      <dgm:prSet/>
      <dgm:spPr/>
      <dgm:t>
        <a:bodyPr/>
        <a:lstStyle/>
        <a:p>
          <a:endParaRPr lang="nl-BE"/>
        </a:p>
      </dgm:t>
    </dgm:pt>
    <dgm:pt modelId="{458F182B-1E0F-463C-B274-198786375AE1}" type="sibTrans" cxnId="{AC90DAA5-6D8E-4146-AE9E-AC788F6EDAF9}">
      <dgm:prSet/>
      <dgm:spPr/>
      <dgm:t>
        <a:bodyPr/>
        <a:lstStyle/>
        <a:p>
          <a:endParaRPr lang="nl-BE"/>
        </a:p>
      </dgm:t>
    </dgm:pt>
    <dgm:pt modelId="{1577E6C2-2455-4B07-BB94-D22C2633ECE8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Vormen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2E3B3DE0-4B1A-4A22-A595-D759E895A8F5}" type="parTrans" cxnId="{3D77275A-26FB-46C4-A8AE-F3A3A35ABB9A}">
      <dgm:prSet/>
      <dgm:spPr/>
      <dgm:t>
        <a:bodyPr/>
        <a:lstStyle/>
        <a:p>
          <a:endParaRPr lang="nl-BE"/>
        </a:p>
      </dgm:t>
    </dgm:pt>
    <dgm:pt modelId="{47520CA1-40AD-42F2-A734-A177111EDF42}" type="sibTrans" cxnId="{3D77275A-26FB-46C4-A8AE-F3A3A35ABB9A}">
      <dgm:prSet/>
      <dgm:spPr/>
      <dgm:t>
        <a:bodyPr/>
        <a:lstStyle/>
        <a:p>
          <a:endParaRPr lang="nl-BE"/>
        </a:p>
      </dgm:t>
    </dgm:pt>
    <dgm:pt modelId="{5590BB17-C249-48D7-839B-6551A4BD7B0C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226853-FEDD-47E7-9131-D1D1CAEAD47F}" type="parTrans" cxnId="{BE293F15-323D-4B70-9C46-8F3A6ECC7A86}">
      <dgm:prSet/>
      <dgm:spPr/>
      <dgm:t>
        <a:bodyPr/>
        <a:lstStyle/>
        <a:p>
          <a:endParaRPr lang="nl-BE"/>
        </a:p>
      </dgm:t>
    </dgm:pt>
    <dgm:pt modelId="{9D7F6697-EDD0-4F1A-8960-7557889E8898}" type="sibTrans" cxnId="{BE293F15-323D-4B70-9C46-8F3A6ECC7A86}">
      <dgm:prSet/>
      <dgm:spPr/>
      <dgm:t>
        <a:bodyPr/>
        <a:lstStyle/>
        <a:p>
          <a:endParaRPr lang="nl-BE"/>
        </a:p>
      </dgm:t>
    </dgm:pt>
    <dgm:pt modelId="{A5AF2402-E470-476F-A467-C66193724D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Systematisch onderzoeken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5D268951-CD18-4517-8494-D84874A3C332}" type="parTrans" cxnId="{8FBFE992-3EF3-44C2-9889-70FCC5F71045}">
      <dgm:prSet/>
      <dgm:spPr/>
      <dgm:t>
        <a:bodyPr/>
        <a:lstStyle/>
        <a:p>
          <a:endParaRPr lang="nl-BE"/>
        </a:p>
      </dgm:t>
    </dgm:pt>
    <dgm:pt modelId="{4427B22D-5C51-4D23-AC80-4DEC44EC3FDB}" type="sibTrans" cxnId="{8FBFE992-3EF3-44C2-9889-70FCC5F71045}">
      <dgm:prSet/>
      <dgm:spPr/>
      <dgm:t>
        <a:bodyPr/>
        <a:lstStyle/>
        <a:p>
          <a:endParaRPr lang="nl-BE"/>
        </a:p>
      </dgm:t>
    </dgm:pt>
    <dgm:pt modelId="{B647E1EF-4AD7-4A8A-9D67-DA6EB1E40B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Geïntegreerd/flexibel inzetten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6EB503F4-5582-4AD1-96AB-540AB6927851}" type="parTrans" cxnId="{452BA8A7-EC69-4B87-9FAD-D945F73AD464}">
      <dgm:prSet/>
      <dgm:spPr/>
      <dgm:t>
        <a:bodyPr/>
        <a:lstStyle/>
        <a:p>
          <a:endParaRPr lang="nl-BE"/>
        </a:p>
      </dgm:t>
    </dgm:pt>
    <dgm:pt modelId="{15C158BA-E29A-4C88-BDD0-7D2BC062BF06}" type="sibTrans" cxnId="{452BA8A7-EC69-4B87-9FAD-D945F73AD464}">
      <dgm:prSet/>
      <dgm:spPr/>
      <dgm:t>
        <a:bodyPr/>
        <a:lstStyle/>
        <a:p>
          <a:endParaRPr lang="nl-BE"/>
        </a:p>
      </dgm:t>
    </dgm:pt>
    <dgm:pt modelId="{BAA55007-ABEE-4369-A56C-A8A0C081DD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Vanuit eigen identiteit/overtuigingen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019FD849-E309-4EB7-ADFC-1B1B8887EA9E}" type="parTrans" cxnId="{57A52288-0551-48C7-AE59-8A2FEC0A65BF}">
      <dgm:prSet/>
      <dgm:spPr/>
      <dgm:t>
        <a:bodyPr/>
        <a:lstStyle/>
        <a:p>
          <a:endParaRPr lang="nl-BE"/>
        </a:p>
      </dgm:t>
    </dgm:pt>
    <dgm:pt modelId="{E783F440-FD01-4D5B-B1C7-6E9367FBAB52}" type="sibTrans" cxnId="{57A52288-0551-48C7-AE59-8A2FEC0A65BF}">
      <dgm:prSet/>
      <dgm:spPr/>
      <dgm:t>
        <a:bodyPr/>
        <a:lstStyle/>
        <a:p>
          <a:endParaRPr lang="nl-BE"/>
        </a:p>
      </dgm:t>
    </dgm:pt>
    <dgm:pt modelId="{78EDEBEB-ADAE-429B-A6B3-1D04D90958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Basishouding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DBA799-1437-4BBD-A50C-49AA301CAA7F}" type="parTrans" cxnId="{16466E6D-90F8-4859-BA8A-094E8C88EFAA}">
      <dgm:prSet/>
      <dgm:spPr/>
      <dgm:t>
        <a:bodyPr/>
        <a:lstStyle/>
        <a:p>
          <a:endParaRPr lang="nl-BE"/>
        </a:p>
      </dgm:t>
    </dgm:pt>
    <dgm:pt modelId="{480559FF-333F-4DE6-8138-BE20F5D83670}" type="sibTrans" cxnId="{16466E6D-90F8-4859-BA8A-094E8C88EFAA}">
      <dgm:prSet/>
      <dgm:spPr/>
      <dgm:t>
        <a:bodyPr/>
        <a:lstStyle/>
        <a:p>
          <a:endParaRPr lang="nl-BE"/>
        </a:p>
      </dgm:t>
    </dgm:pt>
    <dgm:pt modelId="{00055634-9AE9-4560-A854-262B9BF06BB5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 en opvolgen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D100D96F-A244-45E7-9734-18D1DE5029D9}" type="sibTrans" cxnId="{72146918-4BC8-4DDC-93B3-5ED65EE8C610}">
      <dgm:prSet/>
      <dgm:spPr/>
      <dgm:t>
        <a:bodyPr/>
        <a:lstStyle/>
        <a:p>
          <a:endParaRPr lang="nl-BE"/>
        </a:p>
      </dgm:t>
    </dgm:pt>
    <dgm:pt modelId="{7942D9E4-68D0-486C-B0E1-8AB693C4A85C}" type="parTrans" cxnId="{72146918-4BC8-4DDC-93B3-5ED65EE8C610}">
      <dgm:prSet/>
      <dgm:spPr/>
      <dgm:t>
        <a:bodyPr/>
        <a:lstStyle/>
        <a:p>
          <a:endParaRPr lang="nl-BE"/>
        </a:p>
      </dgm:t>
    </dgm:pt>
    <dgm:pt modelId="{98840225-6576-470F-A7AF-C29F4003855A}" type="pres">
      <dgm:prSet presAssocID="{9B61A960-5B79-43EE-8D64-EA9AFB74A370}" presName="Name0" presStyleCnt="0">
        <dgm:presLayoutVars>
          <dgm:dir/>
          <dgm:animLvl val="lvl"/>
          <dgm:resizeHandles val="exact"/>
        </dgm:presLayoutVars>
      </dgm:prSet>
      <dgm:spPr/>
    </dgm:pt>
    <dgm:pt modelId="{4EDBE999-AA38-4E07-B3CF-654056C36D1A}" type="pres">
      <dgm:prSet presAssocID="{FA87C4B0-D8BA-4CFF-BD96-82AC449E57D3}" presName="composite" presStyleCnt="0"/>
      <dgm:spPr/>
    </dgm:pt>
    <dgm:pt modelId="{C1A543B0-8566-4877-BD17-23270B162B1F}" type="pres">
      <dgm:prSet presAssocID="{FA87C4B0-D8BA-4CFF-BD96-82AC449E57D3}" presName="parTx" presStyleLbl="alignNode1" presStyleIdx="0" presStyleCnt="3" custLinFactNeighborX="947" custLinFactNeighborY="6332">
        <dgm:presLayoutVars>
          <dgm:chMax val="0"/>
          <dgm:chPref val="0"/>
          <dgm:bulletEnabled val="1"/>
        </dgm:presLayoutVars>
      </dgm:prSet>
      <dgm:spPr/>
    </dgm:pt>
    <dgm:pt modelId="{5FEC550D-CB3A-4700-924A-C9781B9B1286}" type="pres">
      <dgm:prSet presAssocID="{FA87C4B0-D8BA-4CFF-BD96-82AC449E57D3}" presName="desTx" presStyleLbl="alignAccFollowNode1" presStyleIdx="0" presStyleCnt="3" custLinFactNeighborX="-7289" custLinFactNeighborY="16721">
        <dgm:presLayoutVars>
          <dgm:bulletEnabled val="1"/>
        </dgm:presLayoutVars>
      </dgm:prSet>
      <dgm:spPr/>
    </dgm:pt>
    <dgm:pt modelId="{D8096CE2-2F4E-4CC5-9B2F-384B0930CA7C}" type="pres">
      <dgm:prSet presAssocID="{DF4B7E27-5CF7-4251-90B9-05DD9007282D}" presName="space" presStyleCnt="0"/>
      <dgm:spPr/>
    </dgm:pt>
    <dgm:pt modelId="{6494C953-EBF2-42CA-99CC-B345B70E4693}" type="pres">
      <dgm:prSet presAssocID="{BE5CAFA3-650A-491E-B0F9-1DBB3BBD6243}" presName="composite" presStyleCnt="0"/>
      <dgm:spPr/>
    </dgm:pt>
    <dgm:pt modelId="{5A47E3BE-7141-4598-8675-FCED7CA121B2}" type="pres">
      <dgm:prSet presAssocID="{BE5CAFA3-650A-491E-B0F9-1DBB3BBD6243}" presName="parTx" presStyleLbl="alignNode1" presStyleIdx="1" presStyleCnt="3" custLinFactNeighborX="0" custLinFactNeighborY="4621">
        <dgm:presLayoutVars>
          <dgm:chMax val="0"/>
          <dgm:chPref val="0"/>
          <dgm:bulletEnabled val="1"/>
        </dgm:presLayoutVars>
      </dgm:prSet>
      <dgm:spPr/>
    </dgm:pt>
    <dgm:pt modelId="{9F4BE771-D60F-4F7B-8318-5D171176F36F}" type="pres">
      <dgm:prSet presAssocID="{BE5CAFA3-650A-491E-B0F9-1DBB3BBD6243}" presName="desTx" presStyleLbl="alignAccFollowNode1" presStyleIdx="1" presStyleCnt="3" custLinFactNeighborX="0" custLinFactNeighborY="16721">
        <dgm:presLayoutVars>
          <dgm:bulletEnabled val="1"/>
        </dgm:presLayoutVars>
      </dgm:prSet>
      <dgm:spPr/>
    </dgm:pt>
    <dgm:pt modelId="{3F41C332-B8B4-4D19-88B2-CC37BB47ACB4}" type="pres">
      <dgm:prSet presAssocID="{B4172F18-FD95-4C24-8F89-FBF2AE27B1EE}" presName="space" presStyleCnt="0"/>
      <dgm:spPr/>
    </dgm:pt>
    <dgm:pt modelId="{781BF6D3-B72D-4E0C-8379-FC8EE13A9855}" type="pres">
      <dgm:prSet presAssocID="{534683C7-9110-45D6-B2F8-9D88C5536D33}" presName="composite" presStyleCnt="0"/>
      <dgm:spPr/>
    </dgm:pt>
    <dgm:pt modelId="{27C47C9D-B077-41F2-A857-CD3A279DEB43}" type="pres">
      <dgm:prSet presAssocID="{534683C7-9110-45D6-B2F8-9D88C5536D33}" presName="parTx" presStyleLbl="alignNode1" presStyleIdx="2" presStyleCnt="3" custLinFactNeighborX="103" custLinFactNeighborY="4066">
        <dgm:presLayoutVars>
          <dgm:chMax val="0"/>
          <dgm:chPref val="0"/>
          <dgm:bulletEnabled val="1"/>
        </dgm:presLayoutVars>
      </dgm:prSet>
      <dgm:spPr/>
    </dgm:pt>
    <dgm:pt modelId="{D9694848-C065-40DD-B0BE-3ED64A1BE237}" type="pres">
      <dgm:prSet presAssocID="{534683C7-9110-45D6-B2F8-9D88C5536D33}" presName="desTx" presStyleLbl="alignAccFollowNode1" presStyleIdx="2" presStyleCnt="3" custLinFactNeighborX="3851" custLinFactNeighborY="16721">
        <dgm:presLayoutVars>
          <dgm:bulletEnabled val="1"/>
        </dgm:presLayoutVars>
      </dgm:prSet>
      <dgm:spPr/>
    </dgm:pt>
  </dgm:ptLst>
  <dgm:cxnLst>
    <dgm:cxn modelId="{75146501-2E91-47FA-9D95-4F778798DC55}" type="presOf" srcId="{4AEB563A-7F9C-4867-97AC-AF732993DB75}" destId="{D9694848-C065-40DD-B0BE-3ED64A1BE237}" srcOrd="0" destOrd="0" presId="urn:microsoft.com/office/officeart/2005/8/layout/hList1"/>
    <dgm:cxn modelId="{49CC6406-5DC6-471C-870F-D39837BB58D0}" type="presOf" srcId="{B647E1EF-4AD7-4A8A-9D67-DA6EB1E40B84}" destId="{D9694848-C065-40DD-B0BE-3ED64A1BE237}" srcOrd="0" destOrd="2" presId="urn:microsoft.com/office/officeart/2005/8/layout/hList1"/>
    <dgm:cxn modelId="{49CCE50A-3F9F-4240-8D92-3DC6B1269EA1}" srcId="{BE5CAFA3-650A-491E-B0F9-1DBB3BBD6243}" destId="{B710DF9B-1C6D-4CBD-952E-F653FDCBAD9C}" srcOrd="0" destOrd="0" parTransId="{B12461BC-43F6-4AEA-8ED2-8093263CBC90}" sibTransId="{CA443779-EB5C-412E-B2E7-D5B835C41D7B}"/>
    <dgm:cxn modelId="{272CC00F-6107-4646-9A55-8D4749830C39}" type="presOf" srcId="{9B61A960-5B79-43EE-8D64-EA9AFB74A370}" destId="{98840225-6576-470F-A7AF-C29F4003855A}" srcOrd="0" destOrd="0" presId="urn:microsoft.com/office/officeart/2005/8/layout/hList1"/>
    <dgm:cxn modelId="{2E923615-4EC8-4371-B7F3-5DAB0137E354}" srcId="{9B61A960-5B79-43EE-8D64-EA9AFB74A370}" destId="{FA87C4B0-D8BA-4CFF-BD96-82AC449E57D3}" srcOrd="0" destOrd="0" parTransId="{4F696B38-1A89-4C81-BE2F-9282FF4A1583}" sibTransId="{DF4B7E27-5CF7-4251-90B9-05DD9007282D}"/>
    <dgm:cxn modelId="{BE293F15-323D-4B70-9C46-8F3A6ECC7A86}" srcId="{BE5CAFA3-650A-491E-B0F9-1DBB3BBD6243}" destId="{5590BB17-C249-48D7-839B-6551A4BD7B0C}" srcOrd="4" destOrd="0" parTransId="{BE226853-FEDD-47E7-9131-D1D1CAEAD47F}" sibTransId="{9D7F6697-EDD0-4F1A-8960-7557889E8898}"/>
    <dgm:cxn modelId="{72146918-4BC8-4DDC-93B3-5ED65EE8C610}" srcId="{BE5CAFA3-650A-491E-B0F9-1DBB3BBD6243}" destId="{00055634-9AE9-4560-A854-262B9BF06BB5}" srcOrd="1" destOrd="0" parTransId="{7942D9E4-68D0-486C-B0E1-8AB693C4A85C}" sibTransId="{D100D96F-A244-45E7-9734-18D1DE5029D9}"/>
    <dgm:cxn modelId="{B5D32F1C-FD59-4B54-8A44-4E9E4487C172}" type="presOf" srcId="{B710DF9B-1C6D-4CBD-952E-F653FDCBAD9C}" destId="{9F4BE771-D60F-4F7B-8318-5D171176F36F}" srcOrd="0" destOrd="0" presId="urn:microsoft.com/office/officeart/2005/8/layout/hList1"/>
    <dgm:cxn modelId="{90416A2E-EC29-4286-80A1-8B15BD5563F8}" srcId="{FA87C4B0-D8BA-4CFF-BD96-82AC449E57D3}" destId="{570EF43F-08AD-4699-B4EF-EE5B6855C0EB}" srcOrd="1" destOrd="0" parTransId="{CF148456-2B40-464C-9040-2669F874CFC6}" sibTransId="{52402DAA-2779-4C40-BBB2-337B7AB7D01C}"/>
    <dgm:cxn modelId="{AF243332-D6C1-4ADA-B825-B836EE4F81E4}" type="presOf" srcId="{5590BB17-C249-48D7-839B-6551A4BD7B0C}" destId="{9F4BE771-D60F-4F7B-8318-5D171176F36F}" srcOrd="0" destOrd="4" presId="urn:microsoft.com/office/officeart/2005/8/layout/hList1"/>
    <dgm:cxn modelId="{620D433B-F72D-47E4-8E6F-F4E14599F3FA}" srcId="{FA87C4B0-D8BA-4CFF-BD96-82AC449E57D3}" destId="{1A871863-55F2-4F64-BA10-2239D6E7FDD6}" srcOrd="3" destOrd="0" parTransId="{11C012F0-A14C-4ECE-A543-972C8A5342DC}" sibTransId="{BF039FEE-FDE7-4BFE-8D1B-6FC758EF40AA}"/>
    <dgm:cxn modelId="{9FC6E05B-8400-44D2-998F-CA79BF295319}" type="presOf" srcId="{570EF43F-08AD-4699-B4EF-EE5B6855C0EB}" destId="{5FEC550D-CB3A-4700-924A-C9781B9B1286}" srcOrd="0" destOrd="1" presId="urn:microsoft.com/office/officeart/2005/8/layout/hList1"/>
    <dgm:cxn modelId="{796CF15F-D10D-4520-BA4B-D38B6A392FA2}" type="presOf" srcId="{D7A27189-31E1-4DD5-9469-673BC21057F6}" destId="{5FEC550D-CB3A-4700-924A-C9781B9B1286}" srcOrd="0" destOrd="4" presId="urn:microsoft.com/office/officeart/2005/8/layout/hList1"/>
    <dgm:cxn modelId="{6A75C260-9197-41B7-AB4A-A8AFE9A3254E}" srcId="{FA87C4B0-D8BA-4CFF-BD96-82AC449E57D3}" destId="{BA66ED08-7817-4AC5-ADA2-62FB7E000377}" srcOrd="2" destOrd="0" parTransId="{B9B256BC-9E21-4CC8-AC56-3ED791ECB725}" sibTransId="{F0A20848-6FC8-403F-BA20-07151F670CA7}"/>
    <dgm:cxn modelId="{16466E6D-90F8-4859-BA8A-094E8C88EFAA}" srcId="{534683C7-9110-45D6-B2F8-9D88C5536D33}" destId="{78EDEBEB-ADAE-429B-A6B3-1D04D9095858}" srcOrd="4" destOrd="0" parTransId="{F1DBA799-1437-4BBD-A50C-49AA301CAA7F}" sibTransId="{480559FF-333F-4DE6-8138-BE20F5D83670}"/>
    <dgm:cxn modelId="{3D77275A-26FB-46C4-A8AE-F3A3A35ABB9A}" srcId="{BE5CAFA3-650A-491E-B0F9-1DBB3BBD6243}" destId="{1577E6C2-2455-4B07-BB94-D22C2633ECE8}" srcOrd="3" destOrd="0" parTransId="{2E3B3DE0-4B1A-4A22-A595-D759E895A8F5}" sibTransId="{47520CA1-40AD-42F2-A734-A177111EDF42}"/>
    <dgm:cxn modelId="{5B6EBF87-B5A1-4419-988E-C8B88D746889}" srcId="{9B61A960-5B79-43EE-8D64-EA9AFB74A370}" destId="{534683C7-9110-45D6-B2F8-9D88C5536D33}" srcOrd="2" destOrd="0" parTransId="{05A1ABF8-F6D7-4107-951D-DA83FD3061DD}" sibTransId="{F2659BEC-6FB9-41CF-8705-E8FCF5569E0B}"/>
    <dgm:cxn modelId="{57A52288-0551-48C7-AE59-8A2FEC0A65BF}" srcId="{534683C7-9110-45D6-B2F8-9D88C5536D33}" destId="{BAA55007-ABEE-4369-A56C-A8A0C081DDE9}" srcOrd="3" destOrd="0" parTransId="{019FD849-E309-4EB7-ADFC-1B1B8887EA9E}" sibTransId="{E783F440-FD01-4D5B-B1C7-6E9367FBAB52}"/>
    <dgm:cxn modelId="{8FBFE992-3EF3-44C2-9889-70FCC5F71045}" srcId="{534683C7-9110-45D6-B2F8-9D88C5536D33}" destId="{A5AF2402-E470-476F-A467-C66193724D0C}" srcOrd="1" destOrd="0" parTransId="{5D268951-CD18-4517-8494-D84874A3C332}" sibTransId="{4427B22D-5C51-4D23-AC80-4DEC44EC3FDB}"/>
    <dgm:cxn modelId="{B7A08597-8B62-403D-B8E4-DD9BB056E622}" srcId="{FA87C4B0-D8BA-4CFF-BD96-82AC449E57D3}" destId="{7B717FD2-8BAF-422E-92FB-AC403D948E82}" srcOrd="0" destOrd="0" parTransId="{102DFCBF-47BE-4557-AF76-CA268695E2FA}" sibTransId="{72A74F91-EEAB-4A45-964D-BDFD8854BFDE}"/>
    <dgm:cxn modelId="{A5EBEC9D-36B0-47BC-8752-1408ED030003}" type="presOf" srcId="{534683C7-9110-45D6-B2F8-9D88C5536D33}" destId="{27C47C9D-B077-41F2-A857-CD3A279DEB43}" srcOrd="0" destOrd="0" presId="urn:microsoft.com/office/officeart/2005/8/layout/hList1"/>
    <dgm:cxn modelId="{AC90DAA5-6D8E-4146-AE9E-AC788F6EDAF9}" srcId="{BE5CAFA3-650A-491E-B0F9-1DBB3BBD6243}" destId="{A212FD07-E79D-49ED-9DC2-F9E2D020CC93}" srcOrd="2" destOrd="0" parTransId="{7EF561E6-F600-4B48-B9A8-2D5D66AA46AB}" sibTransId="{458F182B-1E0F-463C-B274-198786375AE1}"/>
    <dgm:cxn modelId="{4455B2A6-5092-459E-BC25-449B5A37093E}" type="presOf" srcId="{FA87C4B0-D8BA-4CFF-BD96-82AC449E57D3}" destId="{C1A543B0-8566-4877-BD17-23270B162B1F}" srcOrd="0" destOrd="0" presId="urn:microsoft.com/office/officeart/2005/8/layout/hList1"/>
    <dgm:cxn modelId="{452BA8A7-EC69-4B87-9FAD-D945F73AD464}" srcId="{534683C7-9110-45D6-B2F8-9D88C5536D33}" destId="{B647E1EF-4AD7-4A8A-9D67-DA6EB1E40B84}" srcOrd="2" destOrd="0" parTransId="{6EB503F4-5582-4AD1-96AB-540AB6927851}" sibTransId="{15C158BA-E29A-4C88-BDD0-7D2BC062BF06}"/>
    <dgm:cxn modelId="{83FDABB6-D5F7-49D4-ACE6-C1160BABD841}" srcId="{9B61A960-5B79-43EE-8D64-EA9AFB74A370}" destId="{BE5CAFA3-650A-491E-B0F9-1DBB3BBD6243}" srcOrd="1" destOrd="0" parTransId="{A5C701E5-B512-4C07-A514-17FFB10E13FC}" sibTransId="{B4172F18-FD95-4C24-8F89-FBF2AE27B1EE}"/>
    <dgm:cxn modelId="{C7D079B7-B29E-4527-8D03-76499627FE32}" type="presOf" srcId="{78EDEBEB-ADAE-429B-A6B3-1D04D9095858}" destId="{D9694848-C065-40DD-B0BE-3ED64A1BE237}" srcOrd="0" destOrd="4" presId="urn:microsoft.com/office/officeart/2005/8/layout/hList1"/>
    <dgm:cxn modelId="{6ED8C6BD-6C30-473D-8F1D-1667FB924125}" srcId="{FA87C4B0-D8BA-4CFF-BD96-82AC449E57D3}" destId="{D7A27189-31E1-4DD5-9469-673BC21057F6}" srcOrd="4" destOrd="0" parTransId="{C3279218-F7F4-4373-A062-0A58410D2E3E}" sibTransId="{FE95B241-D16F-46FC-AE10-AE9EF399BF2C}"/>
    <dgm:cxn modelId="{330245C4-CA95-4323-B8AD-1D326982DD3B}" type="presOf" srcId="{A5AF2402-E470-476F-A467-C66193724D0C}" destId="{D9694848-C065-40DD-B0BE-3ED64A1BE237}" srcOrd="0" destOrd="1" presId="urn:microsoft.com/office/officeart/2005/8/layout/hList1"/>
    <dgm:cxn modelId="{1CC7D0D0-70C3-403F-ACC9-0AEF814D81D9}" type="presOf" srcId="{1A871863-55F2-4F64-BA10-2239D6E7FDD6}" destId="{5FEC550D-CB3A-4700-924A-C9781B9B1286}" srcOrd="0" destOrd="3" presId="urn:microsoft.com/office/officeart/2005/8/layout/hList1"/>
    <dgm:cxn modelId="{3F4BF0D0-3447-4659-AC72-DD2EA2D88F02}" type="presOf" srcId="{00055634-9AE9-4560-A854-262B9BF06BB5}" destId="{9F4BE771-D60F-4F7B-8318-5D171176F36F}" srcOrd="0" destOrd="1" presId="urn:microsoft.com/office/officeart/2005/8/layout/hList1"/>
    <dgm:cxn modelId="{AC90E1E0-0A17-43F1-969C-5A9F3563DD68}" type="presOf" srcId="{7B717FD2-8BAF-422E-92FB-AC403D948E82}" destId="{5FEC550D-CB3A-4700-924A-C9781B9B1286}" srcOrd="0" destOrd="0" presId="urn:microsoft.com/office/officeart/2005/8/layout/hList1"/>
    <dgm:cxn modelId="{00FBD4E1-6A88-487E-94E8-717339ADD54A}" type="presOf" srcId="{BE5CAFA3-650A-491E-B0F9-1DBB3BBD6243}" destId="{5A47E3BE-7141-4598-8675-FCED7CA121B2}" srcOrd="0" destOrd="0" presId="urn:microsoft.com/office/officeart/2005/8/layout/hList1"/>
    <dgm:cxn modelId="{56D5E7E1-931F-4DEA-8DB5-EEA51B700986}" type="presOf" srcId="{A212FD07-E79D-49ED-9DC2-F9E2D020CC93}" destId="{9F4BE771-D60F-4F7B-8318-5D171176F36F}" srcOrd="0" destOrd="2" presId="urn:microsoft.com/office/officeart/2005/8/layout/hList1"/>
    <dgm:cxn modelId="{CE89DAE7-4707-4064-B97D-E50E6016B966}" srcId="{534683C7-9110-45D6-B2F8-9D88C5536D33}" destId="{4AEB563A-7F9C-4867-97AC-AF732993DB75}" srcOrd="0" destOrd="0" parTransId="{CA5C9A9D-85C1-43F2-9D65-0AB0301FDA3C}" sibTransId="{B94F9141-5AA0-482F-B0D0-3CCF639E337A}"/>
    <dgm:cxn modelId="{849918ED-3010-479A-84C4-A36C4170FFCC}" type="presOf" srcId="{BA66ED08-7817-4AC5-ADA2-62FB7E000377}" destId="{5FEC550D-CB3A-4700-924A-C9781B9B1286}" srcOrd="0" destOrd="2" presId="urn:microsoft.com/office/officeart/2005/8/layout/hList1"/>
    <dgm:cxn modelId="{E43B1AF4-6C26-477D-983F-956D9D7F763A}" type="presOf" srcId="{1577E6C2-2455-4B07-BB94-D22C2633ECE8}" destId="{9F4BE771-D60F-4F7B-8318-5D171176F36F}" srcOrd="0" destOrd="3" presId="urn:microsoft.com/office/officeart/2005/8/layout/hList1"/>
    <dgm:cxn modelId="{4B423AFE-A4FE-4CA1-BBF8-63BAAB14EA6F}" type="presOf" srcId="{BAA55007-ABEE-4369-A56C-A8A0C081DDE9}" destId="{D9694848-C065-40DD-B0BE-3ED64A1BE237}" srcOrd="0" destOrd="3" presId="urn:microsoft.com/office/officeart/2005/8/layout/hList1"/>
    <dgm:cxn modelId="{34EC71D1-9706-4484-B421-43D5328547D5}" type="presParOf" srcId="{98840225-6576-470F-A7AF-C29F4003855A}" destId="{4EDBE999-AA38-4E07-B3CF-654056C36D1A}" srcOrd="0" destOrd="0" presId="urn:microsoft.com/office/officeart/2005/8/layout/hList1"/>
    <dgm:cxn modelId="{F4899F8A-4F2C-48F9-8492-720039E31CDE}" type="presParOf" srcId="{4EDBE999-AA38-4E07-B3CF-654056C36D1A}" destId="{C1A543B0-8566-4877-BD17-23270B162B1F}" srcOrd="0" destOrd="0" presId="urn:microsoft.com/office/officeart/2005/8/layout/hList1"/>
    <dgm:cxn modelId="{ECBA8A3F-37E3-4879-BF5A-C9AD0BD4CCFF}" type="presParOf" srcId="{4EDBE999-AA38-4E07-B3CF-654056C36D1A}" destId="{5FEC550D-CB3A-4700-924A-C9781B9B1286}" srcOrd="1" destOrd="0" presId="urn:microsoft.com/office/officeart/2005/8/layout/hList1"/>
    <dgm:cxn modelId="{B65F0EDB-D898-4044-9CB1-42B35B95A536}" type="presParOf" srcId="{98840225-6576-470F-A7AF-C29F4003855A}" destId="{D8096CE2-2F4E-4CC5-9B2F-384B0930CA7C}" srcOrd="1" destOrd="0" presId="urn:microsoft.com/office/officeart/2005/8/layout/hList1"/>
    <dgm:cxn modelId="{5FCB65FA-C0DD-4EC1-912E-7286AA41F508}" type="presParOf" srcId="{98840225-6576-470F-A7AF-C29F4003855A}" destId="{6494C953-EBF2-42CA-99CC-B345B70E4693}" srcOrd="2" destOrd="0" presId="urn:microsoft.com/office/officeart/2005/8/layout/hList1"/>
    <dgm:cxn modelId="{F5239CB8-73B5-4FD3-B47E-5D6B9ED21337}" type="presParOf" srcId="{6494C953-EBF2-42CA-99CC-B345B70E4693}" destId="{5A47E3BE-7141-4598-8675-FCED7CA121B2}" srcOrd="0" destOrd="0" presId="urn:microsoft.com/office/officeart/2005/8/layout/hList1"/>
    <dgm:cxn modelId="{072AD93B-5106-4A3B-AB80-CF2C1F375FFD}" type="presParOf" srcId="{6494C953-EBF2-42CA-99CC-B345B70E4693}" destId="{9F4BE771-D60F-4F7B-8318-5D171176F36F}" srcOrd="1" destOrd="0" presId="urn:microsoft.com/office/officeart/2005/8/layout/hList1"/>
    <dgm:cxn modelId="{52F59DB3-C58B-4955-9E5D-A3E821BD1985}" type="presParOf" srcId="{98840225-6576-470F-A7AF-C29F4003855A}" destId="{3F41C332-B8B4-4D19-88B2-CC37BB47ACB4}" srcOrd="3" destOrd="0" presId="urn:microsoft.com/office/officeart/2005/8/layout/hList1"/>
    <dgm:cxn modelId="{70AE58B9-E9F9-413F-8A7B-09F696CEF5B2}" type="presParOf" srcId="{98840225-6576-470F-A7AF-C29F4003855A}" destId="{781BF6D3-B72D-4E0C-8379-FC8EE13A9855}" srcOrd="4" destOrd="0" presId="urn:microsoft.com/office/officeart/2005/8/layout/hList1"/>
    <dgm:cxn modelId="{1B8CB13E-7262-4AFB-B09D-E98EBDDB1EF1}" type="presParOf" srcId="{781BF6D3-B72D-4E0C-8379-FC8EE13A9855}" destId="{27C47C9D-B077-41F2-A857-CD3A279DEB43}" srcOrd="0" destOrd="0" presId="urn:microsoft.com/office/officeart/2005/8/layout/hList1"/>
    <dgm:cxn modelId="{F10E623D-716B-4EB4-830E-0B9D72A3313C}" type="presParOf" srcId="{781BF6D3-B72D-4E0C-8379-FC8EE13A9855}" destId="{D9694848-C065-40DD-B0BE-3ED64A1BE2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543B0-8566-4877-BD17-23270B162B1F}">
      <dsp:nvSpPr>
        <dsp:cNvPr id="0" name=""/>
        <dsp:cNvSpPr/>
      </dsp:nvSpPr>
      <dsp:spPr>
        <a:xfrm>
          <a:off x="36586" y="759522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1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Aanzetten tot stiel leren</a:t>
          </a:r>
        </a:p>
      </dsp:txBody>
      <dsp:txXfrm>
        <a:off x="36586" y="759522"/>
        <a:ext cx="3485857" cy="1373269"/>
      </dsp:txXfrm>
    </dsp:sp>
    <dsp:sp modelId="{5FEC550D-CB3A-4700-924A-C9781B9B1286}">
      <dsp:nvSpPr>
        <dsp:cNvPr id="0" name=""/>
        <dsp:cNvSpPr/>
      </dsp:nvSpPr>
      <dsp:spPr>
        <a:xfrm>
          <a:off x="0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Eerste stappen naar/aanzetten tot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Verkennen/ontdekken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Overtuiging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39252"/>
        <a:ext cx="3485857" cy="2950875"/>
      </dsp:txXfrm>
    </dsp:sp>
    <dsp:sp modelId="{5A47E3BE-7141-4598-8675-FCED7CA121B2}">
      <dsp:nvSpPr>
        <dsp:cNvPr id="0" name=""/>
        <dsp:cNvSpPr/>
      </dsp:nvSpPr>
      <dsp:spPr>
        <a:xfrm>
          <a:off x="3977452" y="736025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2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Stiel leren</a:t>
          </a:r>
        </a:p>
      </dsp:txBody>
      <dsp:txXfrm>
        <a:off x="3977452" y="736025"/>
        <a:ext cx="3485857" cy="1373269"/>
      </dsp:txXfrm>
    </dsp:sp>
    <dsp:sp modelId="{9F4BE771-D60F-4F7B-8318-5D171176F36F}">
      <dsp:nvSpPr>
        <dsp:cNvPr id="0" name=""/>
        <dsp:cNvSpPr/>
      </dsp:nvSpPr>
      <dsp:spPr>
        <a:xfrm>
          <a:off x="3977452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 en opvolgen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Kunnen inzetten/toepassen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Vormen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7452" y="2539252"/>
        <a:ext cx="3485857" cy="2950875"/>
      </dsp:txXfrm>
    </dsp:sp>
    <dsp:sp modelId="{27C47C9D-B077-41F2-A857-CD3A279DEB43}">
      <dsp:nvSpPr>
        <dsp:cNvPr id="0" name=""/>
        <dsp:cNvSpPr/>
      </dsp:nvSpPr>
      <dsp:spPr>
        <a:xfrm>
          <a:off x="7954905" y="728404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3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Verdieping en integratie</a:t>
          </a:r>
        </a:p>
      </dsp:txBody>
      <dsp:txXfrm>
        <a:off x="7954905" y="728404"/>
        <a:ext cx="3485857" cy="1373269"/>
      </dsp:txXfrm>
    </dsp:sp>
    <dsp:sp modelId="{D9694848-C065-40DD-B0BE-3ED64A1BE237}">
      <dsp:nvSpPr>
        <dsp:cNvPr id="0" name=""/>
        <dsp:cNvSpPr/>
      </dsp:nvSpPr>
      <dsp:spPr>
        <a:xfrm>
          <a:off x="7954905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"/>
          </a:pPr>
          <a:r>
            <a:rPr lang="nl-NL" sz="2000" kern="1200">
              <a:solidFill>
                <a:srgbClr val="002757"/>
              </a:solidFill>
              <a:effectLst/>
            </a:rPr>
            <a:t>Zelfstandig uitvoeren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Systematisch onderzoeken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Geïntegreerd/flexibel inzetten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Vanuit eigen identiteit/overtuigingen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Basishouding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4905" y="2539252"/>
        <a:ext cx="3485857" cy="2950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6T21:05:4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21061 3157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5DA4-0517-469B-A20E-54B75BF32207}" type="datetimeFigureOut">
              <a:rPr lang="nl-BE" smtClean="0"/>
              <a:t>13/02/2025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E7ADA-B818-4A8D-827F-3A2F12FF408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594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652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Fijnste</a:t>
            </a:r>
            <a:r>
              <a:rPr lang="en-US">
                <a:ea typeface="Calibri"/>
                <a:cs typeface="Calibri"/>
              </a:rPr>
              <a:t> moment met student</a:t>
            </a:r>
          </a:p>
          <a:p>
            <a:endParaRPr lang="en-US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ea typeface="Calibri"/>
                <a:cs typeface="Calibri"/>
              </a:rPr>
              <a:t>Vragen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voor</a:t>
            </a:r>
            <a:r>
              <a:rPr lang="en-US">
                <a:ea typeface="Calibri"/>
                <a:cs typeface="Calibri"/>
              </a:rPr>
              <a:t> het </a:t>
            </a:r>
            <a:r>
              <a:rPr lang="en-US" err="1">
                <a:ea typeface="Calibri"/>
                <a:cs typeface="Calibri"/>
              </a:rPr>
              <a:t>mentorenoverleg</a:t>
            </a:r>
            <a:r>
              <a:rPr lang="en-US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wanneer</a:t>
            </a:r>
            <a:r>
              <a:rPr lang="en-US">
                <a:ea typeface="Calibri"/>
                <a:cs typeface="Calibri"/>
              </a:rPr>
              <a:t> ga je </a:t>
            </a:r>
            <a:r>
              <a:rPr lang="en-US" err="1">
                <a:ea typeface="Calibri"/>
                <a:cs typeface="Calibri"/>
              </a:rPr>
              <a:t>tevreden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naar</a:t>
            </a:r>
            <a:r>
              <a:rPr lang="en-US">
                <a:ea typeface="Calibri"/>
                <a:cs typeface="Calibri"/>
              </a:rPr>
              <a:t> huis? Wat </a:t>
            </a:r>
            <a:r>
              <a:rPr lang="en-US" err="1">
                <a:ea typeface="Calibri"/>
                <a:cs typeface="Calibri"/>
              </a:rPr>
              <a:t>moet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zeker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aan</a:t>
            </a:r>
            <a:r>
              <a:rPr lang="en-US">
                <a:ea typeface="Calibri"/>
                <a:cs typeface="Calibri"/>
              </a:rPr>
              <a:t> bod </a:t>
            </a:r>
            <a:r>
              <a:rPr lang="en-US" err="1">
                <a:ea typeface="Calibri"/>
                <a:cs typeface="Calibri"/>
              </a:rPr>
              <a:t>komen</a:t>
            </a:r>
            <a:r>
              <a:rPr lang="en-US">
                <a:ea typeface="Calibri"/>
                <a:cs typeface="Calibri"/>
              </a:rPr>
              <a:t>? 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7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10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CFD19-6F14-BAD4-85FD-61E877A09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2AE75C9-0529-E9B5-92F6-FD0845077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1D62AF-266C-F61E-C245-192638BDC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6E428A-DFC1-71BE-E727-20D1ADC3E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6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7FF8-3072-9424-8D4E-E62721099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CB20C6F-2BC6-09F9-D655-4C5843FD2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111C16-2C1D-20AE-ED1A-CD3EE3997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60EBA4-2A0F-772A-4419-11838E374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61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91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922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844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Hoe ga je </a:t>
            </a:r>
            <a:r>
              <a:rPr lang="en-US" err="1">
                <a:ea typeface="Calibri"/>
                <a:cs typeface="Calibri"/>
              </a:rPr>
              <a:t>naar</a:t>
            </a:r>
            <a:r>
              <a:rPr lang="en-US">
                <a:ea typeface="Calibri"/>
                <a:cs typeface="Calibri"/>
              </a:rPr>
              <a:t> huis?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522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51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7364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2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5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1557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4930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9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253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7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0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97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78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 Optie 2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72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55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9079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71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72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5641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6741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57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57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22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0430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5245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0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33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4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6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89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07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1718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90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658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2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12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8455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0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19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92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8" r:id="rId3"/>
    <p:sldLayoutId id="2147483677" r:id="rId4"/>
    <p:sldLayoutId id="2147483679" r:id="rId5"/>
    <p:sldLayoutId id="2147483675" r:id="rId6"/>
    <p:sldLayoutId id="2147483666" r:id="rId7"/>
    <p:sldLayoutId id="2147483650" r:id="rId8"/>
    <p:sldLayoutId id="2147483672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68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606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2.pn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ana.bekkers@ucll.be" TargetMode="External"/><Relationship Id="rId2" Type="http://schemas.openxmlformats.org/officeDocument/2006/relationships/hyperlink" Target="mailto:Katleen.eerdekens@ucll.be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hyperlink" Target="mailto:michelle.magriet@ucll.b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ll.be/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Mentoren</a:t>
            </a:r>
            <a:br>
              <a:rPr lang="nl-BE"/>
            </a:br>
            <a:r>
              <a:rPr lang="nl-BE"/>
              <a:t>2 </a:t>
            </a:r>
            <a:r>
              <a:rPr lang="nl-BE" err="1"/>
              <a:t>BaKO</a:t>
            </a:r>
            <a:br>
              <a:rPr lang="nl-BE"/>
            </a:br>
            <a:br>
              <a:rPr lang="nl-BE"/>
            </a:br>
            <a:endParaRPr lang="nl-BE" sz="1800">
              <a:ea typeface="Tahoma"/>
              <a:cs typeface="Tahoma"/>
            </a:endParaRP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63C36307-299E-4553-B272-753B6AB7A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z="4400"/>
              <a:t>Semester 2</a:t>
            </a:r>
            <a:endParaRPr lang="nl-BE" sz="44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6419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ge weg naar boven - foto van wailun_liu - Architectuur - Zoom.nl">
            <a:extLst>
              <a:ext uri="{FF2B5EF4-FFF2-40B4-BE49-F238E27FC236}">
                <a16:creationId xmlns:a16="http://schemas.microsoft.com/office/drawing/2014/main" id="{FCDD4E73-BD04-51ED-C1D5-7DC1E320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25" y="0"/>
            <a:ext cx="12384725" cy="6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550702-3522-851C-9CFF-C0958B5C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821" y="5685295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bg1"/>
                </a:solidFill>
              </a:rPr>
              <a:t>OPO 5: ik, jij en wij </a:t>
            </a:r>
          </a:p>
        </p:txBody>
      </p:sp>
    </p:spTree>
    <p:extLst>
      <p:ext uri="{BB962C8B-B14F-4D97-AF65-F5344CB8AC3E}">
        <p14:creationId xmlns:p14="http://schemas.microsoft.com/office/powerpoint/2010/main" val="2434681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93418-FFBD-0044-9337-534DA475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9E30D-49FE-4670-80F3-221E71B63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4" name="Picture 4" descr="Can Pregnant Women Ride Rollercoasters?">
            <a:extLst>
              <a:ext uri="{FF2B5EF4-FFF2-40B4-BE49-F238E27FC236}">
                <a16:creationId xmlns:a16="http://schemas.microsoft.com/office/drawing/2014/main" id="{89E14E79-FD54-D679-281E-6C5E4857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447"/>
            <a:ext cx="12192000" cy="82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55BDF8A-DEB1-E499-8E9E-1C50B531DD08}"/>
              </a:ext>
            </a:extLst>
          </p:cNvPr>
          <p:cNvSpPr txBox="1">
            <a:spLocks/>
          </p:cNvSpPr>
          <p:nvPr/>
        </p:nvSpPr>
        <p:spPr>
          <a:xfrm>
            <a:off x="2658513" y="5639124"/>
            <a:ext cx="9948332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>
                <a:solidFill>
                  <a:schemeClr val="bg1"/>
                </a:solidFill>
              </a:rPr>
              <a:t>OPO 6: </a:t>
            </a:r>
            <a:r>
              <a:rPr lang="nl-BE" err="1">
                <a:solidFill>
                  <a:schemeClr val="bg1"/>
                </a:solidFill>
              </a:rPr>
              <a:t>leer-kracht</a:t>
            </a:r>
            <a:r>
              <a:rPr lang="nl-BE">
                <a:solidFill>
                  <a:schemeClr val="bg1"/>
                </a:solidFill>
              </a:rPr>
              <a:t> zijn </a:t>
            </a:r>
          </a:p>
        </p:txBody>
      </p:sp>
    </p:spTree>
    <p:extLst>
      <p:ext uri="{BB962C8B-B14F-4D97-AF65-F5344CB8AC3E}">
        <p14:creationId xmlns:p14="http://schemas.microsoft.com/office/powerpoint/2010/main" val="253708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0EC04-FFFD-747B-65B1-F68EB51A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Terugblik </a:t>
            </a:r>
            <a:r>
              <a:rPr lang="nl-BE" err="1"/>
              <a:t>sem</a:t>
            </a:r>
            <a:r>
              <a:rPr lang="nl-BE"/>
              <a:t>. 1: leren van elkaar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E69AEA-BE2E-1347-0C46-14BDD57C2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Hoe verloopt het geven van feedback?</a:t>
            </a:r>
          </a:p>
          <a:p>
            <a:r>
              <a:rPr lang="nl-BE"/>
              <a:t>Wat loopt er goed? Waar loop je tegenaan?</a:t>
            </a:r>
          </a:p>
          <a:p>
            <a:r>
              <a:rPr lang="nl-BE"/>
              <a:t>Welke vragen heb je hierbij?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CBB2A5-EC2C-E942-3548-65A89A2B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308" y="3745552"/>
            <a:ext cx="3880948" cy="23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7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schoolbord, menu, handschrift&#10;&#10;Automatisch gegenereerde beschrijving">
            <a:extLst>
              <a:ext uri="{FF2B5EF4-FFF2-40B4-BE49-F238E27FC236}">
                <a16:creationId xmlns:a16="http://schemas.microsoft.com/office/drawing/2014/main" id="{446594AA-D50B-9FCA-9D36-DFFFF5E9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B0EE7-0A6A-A523-BC64-72E2C4FDB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3EB0A-1CD8-DBB2-90A0-260285E0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" y="2468516"/>
            <a:ext cx="3447651" cy="1281113"/>
          </a:xfrm>
        </p:spPr>
        <p:txBody>
          <a:bodyPr/>
          <a:lstStyle/>
          <a:p>
            <a:r>
              <a:rPr lang="nl-BE">
                <a:solidFill>
                  <a:schemeClr val="tx1"/>
                </a:solidFill>
              </a:rPr>
              <a:t>Feedback-</a:t>
            </a:r>
            <a:br>
              <a:rPr lang="nl-BE">
                <a:solidFill>
                  <a:schemeClr val="tx1"/>
                </a:solidFill>
              </a:rPr>
            </a:br>
            <a:r>
              <a:rPr lang="nl-BE">
                <a:solidFill>
                  <a:schemeClr val="tx1"/>
                </a:solidFill>
              </a:rPr>
              <a:t>cultuur </a:t>
            </a:r>
          </a:p>
        </p:txBody>
      </p:sp>
      <p:pic>
        <p:nvPicPr>
          <p:cNvPr id="5" name="Tijdelijke aanduiding voor inhoud 4" descr="Cadeau met effen opvulling">
            <a:extLst>
              <a:ext uri="{FF2B5EF4-FFF2-40B4-BE49-F238E27FC236}">
                <a16:creationId xmlns:a16="http://schemas.microsoft.com/office/drawing/2014/main" id="{B7C0433B-7B2D-86AB-5B66-0EFA2945C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0701" y="1947654"/>
            <a:ext cx="2142747" cy="2142747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5B92EEC-9AFB-BA66-FAFC-208B95E016DB}"/>
              </a:ext>
            </a:extLst>
          </p:cNvPr>
          <p:cNvSpPr txBox="1"/>
          <p:nvPr/>
        </p:nvSpPr>
        <p:spPr>
          <a:xfrm>
            <a:off x="7945370" y="2951819"/>
            <a:ext cx="12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ontvangen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68D9F93-EB17-EAB2-3F4B-414939DE7F4F}"/>
              </a:ext>
            </a:extLst>
          </p:cNvPr>
          <p:cNvSpPr txBox="1"/>
          <p:nvPr/>
        </p:nvSpPr>
        <p:spPr>
          <a:xfrm>
            <a:off x="3609908" y="2951819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geven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1AC7FF2-0D4F-EF96-8C7C-82084B32274F}"/>
              </a:ext>
            </a:extLst>
          </p:cNvPr>
          <p:cNvSpPr txBox="1"/>
          <p:nvPr/>
        </p:nvSpPr>
        <p:spPr>
          <a:xfrm>
            <a:off x="5712274" y="4716152"/>
            <a:ext cx="87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vragen</a:t>
            </a:r>
          </a:p>
        </p:txBody>
      </p:sp>
      <p:pic>
        <p:nvPicPr>
          <p:cNvPr id="11" name="Graphic 10" descr="Caret naar links silhouet">
            <a:extLst>
              <a:ext uri="{FF2B5EF4-FFF2-40B4-BE49-F238E27FC236}">
                <a16:creationId xmlns:a16="http://schemas.microsoft.com/office/drawing/2014/main" id="{413A522E-A4C2-5802-16AF-0D673354A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5886" y="2689569"/>
            <a:ext cx="914400" cy="914400"/>
          </a:xfrm>
          <a:prstGeom prst="rect">
            <a:avLst/>
          </a:prstGeom>
        </p:spPr>
      </p:pic>
      <p:pic>
        <p:nvPicPr>
          <p:cNvPr id="13" name="Graphic 12" descr="Caret naar rechts silhouet">
            <a:extLst>
              <a:ext uri="{FF2B5EF4-FFF2-40B4-BE49-F238E27FC236}">
                <a16:creationId xmlns:a16="http://schemas.microsoft.com/office/drawing/2014/main" id="{5BCCF9E0-A262-3D7D-D1EA-6E4DD3173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3448" y="2622450"/>
            <a:ext cx="914400" cy="914400"/>
          </a:xfrm>
          <a:prstGeom prst="rect">
            <a:avLst/>
          </a:prstGeom>
        </p:spPr>
      </p:pic>
      <p:pic>
        <p:nvPicPr>
          <p:cNvPr id="14" name="Graphic 13" descr="Caret naar links silhouet">
            <a:extLst>
              <a:ext uri="{FF2B5EF4-FFF2-40B4-BE49-F238E27FC236}">
                <a16:creationId xmlns:a16="http://schemas.microsoft.com/office/drawing/2014/main" id="{DC118D7C-03D4-FC7F-E349-F9BB58FAE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712274" y="4090401"/>
            <a:ext cx="914400" cy="9144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AF807617-1C10-6FB8-2ADD-C83E539F80B8}"/>
              </a:ext>
            </a:extLst>
          </p:cNvPr>
          <p:cNvSpPr txBox="1"/>
          <p:nvPr/>
        </p:nvSpPr>
        <p:spPr>
          <a:xfrm>
            <a:off x="9227243" y="4716152"/>
            <a:ext cx="3510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Leidt tot 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 energie, flow,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zelfvertrouwen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groei, talentontwikkeling,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sfeer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motivatie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creativiteit</a:t>
            </a:r>
            <a:endParaRPr kumimoji="0" lang="nl-B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8BC4D4E-D701-272D-4005-1A9A940B4871}"/>
              </a:ext>
            </a:extLst>
          </p:cNvPr>
          <p:cNvSpPr txBox="1"/>
          <p:nvPr/>
        </p:nvSpPr>
        <p:spPr>
          <a:xfrm>
            <a:off x="9649293" y="2724351"/>
            <a:ext cx="2073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winst</a:t>
            </a:r>
          </a:p>
        </p:txBody>
      </p:sp>
    </p:spTree>
    <p:extLst>
      <p:ext uri="{BB962C8B-B14F-4D97-AF65-F5344CB8AC3E}">
        <p14:creationId xmlns:p14="http://schemas.microsoft.com/office/powerpoint/2010/main" val="3815859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49E154-5562-5A32-EB81-F8A300010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D78CF-F140-B102-1D7B-3E5682EB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45" y="2418436"/>
            <a:ext cx="3447651" cy="1281113"/>
          </a:xfrm>
        </p:spPr>
        <p:txBody>
          <a:bodyPr/>
          <a:lstStyle/>
          <a:p>
            <a:r>
              <a:rPr lang="nl-BE">
                <a:solidFill>
                  <a:schemeClr val="tx1"/>
                </a:solidFill>
              </a:rPr>
              <a:t>Feedback </a:t>
            </a:r>
            <a:br>
              <a:rPr lang="nl-BE">
                <a:solidFill>
                  <a:schemeClr val="tx1"/>
                </a:solidFill>
              </a:rPr>
            </a:br>
            <a:r>
              <a:rPr lang="nl-BE">
                <a:solidFill>
                  <a:schemeClr val="tx1"/>
                </a:solidFill>
              </a:rPr>
              <a:t>geven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07E48CF-4B4D-24FE-A020-77A51C34CE0C}"/>
              </a:ext>
            </a:extLst>
          </p:cNvPr>
          <p:cNvSpPr txBox="1"/>
          <p:nvPr/>
        </p:nvSpPr>
        <p:spPr>
          <a:xfrm>
            <a:off x="3370977" y="1581414"/>
            <a:ext cx="609288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Waarderen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iemand in zijn kracht zetten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Waard-eren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 h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 ‘eren’ van iemand z’n ‘waarde’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Betrokken confronteren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best in een sfeer van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waardering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het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mandaat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coach/begeleider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Bedoeling = bijsturen of iets doen inzien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Doel = groei 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8D39C86-313F-AA88-47E2-AD20CD38B570}"/>
              </a:ext>
            </a:extLst>
          </p:cNvPr>
          <p:cNvSpPr txBox="1"/>
          <p:nvPr/>
        </p:nvSpPr>
        <p:spPr>
          <a:xfrm>
            <a:off x="9534396" y="4396817"/>
            <a:ext cx="26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Waarom zo moeilijk? </a:t>
            </a:r>
          </a:p>
        </p:txBody>
      </p:sp>
    </p:spTree>
    <p:extLst>
      <p:ext uri="{BB962C8B-B14F-4D97-AF65-F5344CB8AC3E}">
        <p14:creationId xmlns:p14="http://schemas.microsoft.com/office/powerpoint/2010/main" val="375528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Betrokken confronteren – hoe? </a:t>
            </a:r>
          </a:p>
        </p:txBody>
      </p:sp>
      <p:sp>
        <p:nvSpPr>
          <p:cNvPr id="37" name="Tijdelijke aanduiding voor inhoud 36">
            <a:extLst>
              <a:ext uri="{FF2B5EF4-FFF2-40B4-BE49-F238E27FC236}">
                <a16:creationId xmlns:a16="http://schemas.microsoft.com/office/drawing/2014/main" id="{B8F7FB50-6808-193C-817A-2C1A7B0C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3904" y="1997765"/>
            <a:ext cx="9948333" cy="4750153"/>
          </a:xfrm>
        </p:spPr>
        <p:txBody>
          <a:bodyPr/>
          <a:lstStyle/>
          <a:p>
            <a:pPr lvl="1"/>
            <a:r>
              <a:rPr lang="nl-BE"/>
              <a:t>Stap 1: wat zegt dit over mij? </a:t>
            </a:r>
          </a:p>
          <a:p>
            <a:pPr lvl="1"/>
            <a:r>
              <a:rPr lang="nl-BE"/>
              <a:t>Stap 2: 	  	objectieve waarneming? </a:t>
            </a:r>
          </a:p>
          <a:p>
            <a:pPr marL="457200" lvl="1" indent="0">
              <a:buNone/>
            </a:pPr>
            <a:r>
              <a:rPr lang="nl-BE"/>
              <a:t>			</a:t>
            </a:r>
          </a:p>
          <a:p>
            <a:pPr marL="457200" lvl="1" indent="0">
              <a:buNone/>
            </a:pPr>
            <a:r>
              <a:rPr lang="nl-BE"/>
              <a:t>				welk gevoel heb je daarbij?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behoefte?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verzoek?	 </a:t>
            </a:r>
          </a:p>
        </p:txBody>
      </p:sp>
      <p:pic>
        <p:nvPicPr>
          <p:cNvPr id="39" name="Graphic 38" descr="Oog met effen opvulling">
            <a:extLst>
              <a:ext uri="{FF2B5EF4-FFF2-40B4-BE49-F238E27FC236}">
                <a16:creationId xmlns:a16="http://schemas.microsoft.com/office/drawing/2014/main" id="{A24166FB-13E7-253C-9F4B-5393E5C03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1379" y="2162819"/>
            <a:ext cx="914400" cy="914400"/>
          </a:xfrm>
          <a:prstGeom prst="rect">
            <a:avLst/>
          </a:prstGeom>
        </p:spPr>
      </p:pic>
      <p:pic>
        <p:nvPicPr>
          <p:cNvPr id="41" name="Graphic 40" descr="Hart met effen opvulling">
            <a:extLst>
              <a:ext uri="{FF2B5EF4-FFF2-40B4-BE49-F238E27FC236}">
                <a16:creationId xmlns:a16="http://schemas.microsoft.com/office/drawing/2014/main" id="{562D3749-5BCB-7D97-45E6-25904A8F4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1379" y="2888156"/>
            <a:ext cx="914400" cy="914400"/>
          </a:xfrm>
          <a:prstGeom prst="rect">
            <a:avLst/>
          </a:prstGeom>
        </p:spPr>
      </p:pic>
      <p:pic>
        <p:nvPicPr>
          <p:cNvPr id="43" name="Graphic 42" descr="Dim (middelgrote zon) met effen opvulling">
            <a:extLst>
              <a:ext uri="{FF2B5EF4-FFF2-40B4-BE49-F238E27FC236}">
                <a16:creationId xmlns:a16="http://schemas.microsoft.com/office/drawing/2014/main" id="{19C79D12-DC3A-E2DB-8810-375E1F477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9428" y="3688323"/>
            <a:ext cx="914400" cy="914400"/>
          </a:xfrm>
          <a:prstGeom prst="rect">
            <a:avLst/>
          </a:prstGeom>
        </p:spPr>
      </p:pic>
      <p:pic>
        <p:nvPicPr>
          <p:cNvPr id="45" name="Graphic 44" descr="Vraagteken met effen opvulling">
            <a:extLst>
              <a:ext uri="{FF2B5EF4-FFF2-40B4-BE49-F238E27FC236}">
                <a16:creationId xmlns:a16="http://schemas.microsoft.com/office/drawing/2014/main" id="{BE2D6C26-8550-8B33-835D-5A7987FDB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7647" y="4557431"/>
            <a:ext cx="914400" cy="914400"/>
          </a:xfrm>
          <a:prstGeom prst="rect">
            <a:avLst/>
          </a:prstGeom>
        </p:spPr>
      </p:pic>
      <p:pic>
        <p:nvPicPr>
          <p:cNvPr id="47" name="Graphic 46" descr="Stoppen met effen opvulling">
            <a:extLst>
              <a:ext uri="{FF2B5EF4-FFF2-40B4-BE49-F238E27FC236}">
                <a16:creationId xmlns:a16="http://schemas.microsoft.com/office/drawing/2014/main" id="{C5294CFD-91FE-1A31-79B2-90944A8AE1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13744" y="1495565"/>
            <a:ext cx="914400" cy="914400"/>
          </a:xfrm>
          <a:prstGeom prst="rect">
            <a:avLst/>
          </a:prstGeom>
        </p:spPr>
      </p:pic>
      <p:pic>
        <p:nvPicPr>
          <p:cNvPr id="49" name="Graphic 48" descr="Waarschuwing met effen opvulling">
            <a:extLst>
              <a:ext uri="{FF2B5EF4-FFF2-40B4-BE49-F238E27FC236}">
                <a16:creationId xmlns:a16="http://schemas.microsoft.com/office/drawing/2014/main" id="{7CDE9ECE-51EB-FE66-DF91-695C42A0D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7115" y="4792829"/>
            <a:ext cx="914400" cy="9144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A70BB3C-1664-D998-0799-E71BFED8BBFD}"/>
              </a:ext>
            </a:extLst>
          </p:cNvPr>
          <p:cNvSpPr txBox="1"/>
          <p:nvPr/>
        </p:nvSpPr>
        <p:spPr>
          <a:xfrm>
            <a:off x="1071515" y="4746311"/>
            <a:ext cx="1724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Transparant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Discreet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Zonder oordeel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C7EBD3F1-E2DE-113A-E07E-D2DC5960F523}"/>
              </a:ext>
            </a:extLst>
          </p:cNvPr>
          <p:cNvSpPr/>
          <p:nvPr/>
        </p:nvSpPr>
        <p:spPr>
          <a:xfrm>
            <a:off x="79513" y="4663621"/>
            <a:ext cx="2716192" cy="1441175"/>
          </a:xfrm>
          <a:prstGeom prst="rect">
            <a:avLst/>
          </a:prstGeom>
          <a:noFill/>
          <a:ln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79FD92FD-679C-4B88-D4F3-F244698CFABA}"/>
              </a:ext>
            </a:extLst>
          </p:cNvPr>
          <p:cNvSpPr txBox="1"/>
          <p:nvPr/>
        </p:nvSpPr>
        <p:spPr>
          <a:xfrm>
            <a:off x="44928" y="5678156"/>
            <a:ext cx="11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veiligheid</a:t>
            </a:r>
          </a:p>
        </p:txBody>
      </p:sp>
      <p:pic>
        <p:nvPicPr>
          <p:cNvPr id="1026" name="Picture 2" descr="Ontwikkelingsgericht Onderwijs">
            <a:extLst>
              <a:ext uri="{FF2B5EF4-FFF2-40B4-BE49-F238E27FC236}">
                <a16:creationId xmlns:a16="http://schemas.microsoft.com/office/drawing/2014/main" id="{50A15594-6BDD-DFCD-7800-BBC6DA155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"/>
          <a:stretch/>
        </p:blipFill>
        <p:spPr bwMode="auto">
          <a:xfrm>
            <a:off x="9045789" y="4860235"/>
            <a:ext cx="3146212" cy="19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C715B6-48FC-4F77-537A-A41E63266C52}"/>
              </a:ext>
            </a:extLst>
          </p:cNvPr>
          <p:cNvSpPr txBox="1"/>
          <p:nvPr/>
        </p:nvSpPr>
        <p:spPr>
          <a:xfrm>
            <a:off x="8931045" y="1654798"/>
            <a:ext cx="2360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72EE291-77ED-4C2A-DAE4-47076D09AEF6}"/>
                  </a:ext>
                </a:extLst>
              </p14:cNvPr>
              <p14:cNvContentPartPr/>
              <p14:nvPr/>
            </p14:nvContentPartPr>
            <p14:xfrm>
              <a:off x="13618722" y="2026595"/>
              <a:ext cx="24319" cy="24319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72EE291-77ED-4C2A-DAE4-47076D09AE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402772" y="810645"/>
                <a:ext cx="2431900" cy="24319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B99688-6F0F-99C9-3690-A68A27CFD6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7840" y="671652"/>
            <a:ext cx="45148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04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C7EE1-D586-429C-A8CB-29B790F3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886" y="235283"/>
            <a:ext cx="9948332" cy="1281113"/>
          </a:xfrm>
        </p:spPr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9E0346-3F22-44A4-8182-6F84B7EE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6" y="1891145"/>
            <a:ext cx="11427488" cy="4388536"/>
          </a:xfrm>
        </p:spPr>
        <p:txBody>
          <a:bodyPr/>
          <a:lstStyle/>
          <a:p>
            <a:pPr marL="0" indent="0">
              <a:buNone/>
            </a:pPr>
            <a:r>
              <a:rPr lang="nl-BE" sz="3200" b="1">
                <a:solidFill>
                  <a:srgbClr val="FF0066"/>
                </a:solidFill>
              </a:rPr>
              <a:t>M  O  V  E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 sz="2400"/>
              <a:t>Leraars bewegen voor kinderen en jongeren</a:t>
            </a:r>
          </a:p>
          <a:p>
            <a:pPr marL="0" indent="0">
              <a:buNone/>
            </a:pPr>
            <a:r>
              <a:rPr lang="nl-BE" sz="2400"/>
              <a:t>Leraars bewegen met hun hele zijn</a:t>
            </a:r>
          </a:p>
          <a:p>
            <a:pPr marL="0" indent="0">
              <a:buNone/>
            </a:pPr>
            <a:r>
              <a:rPr lang="nl-BE" sz="2400"/>
              <a:t>Leraars bewegen met kennis van zaken</a:t>
            </a:r>
          </a:p>
          <a:p>
            <a:pPr marL="0" indent="0">
              <a:buNone/>
            </a:pPr>
            <a:r>
              <a:rPr lang="nl-BE" sz="2400"/>
              <a:t>Leraars bewegen samen </a:t>
            </a:r>
          </a:p>
          <a:p>
            <a:endParaRPr lang="nl-BE"/>
          </a:p>
        </p:txBody>
      </p:sp>
      <p:pic>
        <p:nvPicPr>
          <p:cNvPr id="3076" name="Picture 4" descr="Roadtrippen langs Route 66 in Amerika | KILROY">
            <a:extLst>
              <a:ext uri="{FF2B5EF4-FFF2-40B4-BE49-F238E27FC236}">
                <a16:creationId xmlns:a16="http://schemas.microsoft.com/office/drawing/2014/main" id="{FBDC56B1-227D-4B13-B48C-89A4098A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-43878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436CF4C-908B-4974-9C02-088F63CC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3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973C5-9C96-78DA-06A2-B9573956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7B762-4063-8A22-EB8F-F7DA036B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700" y="2950824"/>
            <a:ext cx="9948333" cy="3044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BE"/>
              <a:t>Het competentieprofiel vanuit de MOVE is nog redelijk algemeen (zie volgende slide) 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nl-BE">
                <a:ea typeface="Tahoma"/>
                <a:cs typeface="Tahoma"/>
              </a:rPr>
              <a:t>Hoe heb je het schrijven van het verslag in december ervaren?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BE"/>
              <a:t>Wat verwacht je van jouw student m.b.t. het competentieprofiel?</a:t>
            </a:r>
            <a:endParaRPr lang="nl-BE">
              <a:ea typeface="Tahoma"/>
              <a:cs typeface="Tahoma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D6C4D1-FE40-BB0A-0C70-ED682F0C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1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2877EF-789E-40FF-9A32-50976AC1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462238" y="3491154"/>
            <a:ext cx="4232452" cy="127751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31EB81E-59C0-4734-9A1E-3A30AAF48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43" y="27436"/>
            <a:ext cx="10884025" cy="67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94711F-2686-4D83-9F13-07CCBF51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BaKO</a:t>
            </a:r>
            <a:r>
              <a:rPr lang="nl-BE"/>
              <a:t> klasgroep D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F463E5-B555-4907-91F1-E6CAA6BD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9" y="2021049"/>
            <a:ext cx="11562985" cy="4213137"/>
          </a:xfrm>
        </p:spPr>
        <p:txBody>
          <a:bodyPr/>
          <a:lstStyle/>
          <a:p>
            <a:pPr marL="0" indent="0">
              <a:buNone/>
            </a:pPr>
            <a:r>
              <a:rPr lang="nl-BE" sz="3200">
                <a:latin typeface="Ink Free" panose="03080402000500000000" pitchFamily="66" charset="0"/>
              </a:rPr>
              <a:t>Kernbegeleiders</a:t>
            </a: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20F78DB-F39F-4E52-8E37-22AF61558DD4}"/>
              </a:ext>
            </a:extLst>
          </p:cNvPr>
          <p:cNvSpPr txBox="1"/>
          <p:nvPr/>
        </p:nvSpPr>
        <p:spPr>
          <a:xfrm>
            <a:off x="9212595" y="5281888"/>
            <a:ext cx="297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2"/>
              </a:rPr>
              <a:t>katleen.eerdekens@ucll.be</a:t>
            </a:r>
            <a:r>
              <a:rPr lang="nl-BE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6C0778-F48E-4BA2-8C33-3C7857110BC6}"/>
              </a:ext>
            </a:extLst>
          </p:cNvPr>
          <p:cNvSpPr txBox="1"/>
          <p:nvPr/>
        </p:nvSpPr>
        <p:spPr>
          <a:xfrm>
            <a:off x="6887751" y="5648044"/>
            <a:ext cx="248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3"/>
              </a:rPr>
              <a:t>dana.bekkers@ucll.be</a:t>
            </a:r>
            <a:r>
              <a:rPr lang="nl-BE"/>
              <a:t> </a:t>
            </a:r>
          </a:p>
        </p:txBody>
      </p:sp>
      <p:cxnSp>
        <p:nvCxnSpPr>
          <p:cNvPr id="9" name="Verbindingslijn: gekromd 8">
            <a:extLst>
              <a:ext uri="{FF2B5EF4-FFF2-40B4-BE49-F238E27FC236}">
                <a16:creationId xmlns:a16="http://schemas.microsoft.com/office/drawing/2014/main" id="{745EE7D4-82DA-49CC-AF78-75D564F42D52}"/>
              </a:ext>
            </a:extLst>
          </p:cNvPr>
          <p:cNvCxnSpPr>
            <a:cxnSpLocks/>
          </p:cNvCxnSpPr>
          <p:nvPr/>
        </p:nvCxnSpPr>
        <p:spPr>
          <a:xfrm rot="10800000">
            <a:off x="3466103" y="2249163"/>
            <a:ext cx="1609330" cy="795132"/>
          </a:xfrm>
          <a:prstGeom prst="curvedConnector3">
            <a:avLst>
              <a:gd name="adj1" fmla="val 64684"/>
            </a:avLst>
          </a:prstGeom>
          <a:ln w="28575">
            <a:solidFill>
              <a:srgbClr val="E0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6EFE6F86-0A43-4B42-BB2D-75772BF277DA}"/>
              </a:ext>
            </a:extLst>
          </p:cNvPr>
          <p:cNvSpPr txBox="1"/>
          <p:nvPr/>
        </p:nvSpPr>
        <p:spPr>
          <a:xfrm>
            <a:off x="6865886" y="5281888"/>
            <a:ext cx="250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4"/>
              </a:rPr>
              <a:t>nele.hermans@ucll.be</a:t>
            </a:r>
            <a:r>
              <a:rPr lang="nl-BE"/>
              <a:t>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9076241-99E6-4B3A-A5A4-1FBADAA51838}"/>
              </a:ext>
            </a:extLst>
          </p:cNvPr>
          <p:cNvSpPr txBox="1"/>
          <p:nvPr/>
        </p:nvSpPr>
        <p:spPr>
          <a:xfrm>
            <a:off x="9212595" y="5648044"/>
            <a:ext cx="274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4"/>
              </a:rPr>
              <a:t>michelle.metten@ucll.be</a:t>
            </a:r>
            <a:r>
              <a:rPr lang="nl-BE"/>
              <a:t> </a:t>
            </a:r>
          </a:p>
        </p:txBody>
      </p:sp>
      <p:pic>
        <p:nvPicPr>
          <p:cNvPr id="8" name="Afbeelding 7" descr="Afbeelding met kleding, persoon, buitenshuis, gras&#10;&#10;Automatisch gegenereerde beschrijving">
            <a:extLst>
              <a:ext uri="{FF2B5EF4-FFF2-40B4-BE49-F238E27FC236}">
                <a16:creationId xmlns:a16="http://schemas.microsoft.com/office/drawing/2014/main" id="{EB8DA721-08FA-FC62-1902-66B7934C0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564" y="1214216"/>
            <a:ext cx="4448483" cy="31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AC4FB-ACC1-4B1A-A85E-CEF13965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2A93BE-469D-4CA1-A033-ED34592D8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3463"/>
              </p:ext>
            </p:extLst>
          </p:nvPr>
        </p:nvGraphicFramePr>
        <p:xfrm>
          <a:off x="375618" y="1119692"/>
          <a:ext cx="11440763" cy="566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1EFEEE6-80C4-45C6-BA13-6E5355041C4F}"/>
              </a:ext>
            </a:extLst>
          </p:cNvPr>
          <p:cNvSpPr/>
          <p:nvPr/>
        </p:nvSpPr>
        <p:spPr>
          <a:xfrm>
            <a:off x="4200706" y="1690263"/>
            <a:ext cx="3790585" cy="5143051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05E75EE-206A-4B97-AF16-F87E45DE8A9C}"/>
              </a:ext>
            </a:extLst>
          </p:cNvPr>
          <p:cNvSpPr txBox="1"/>
          <p:nvPr/>
        </p:nvSpPr>
        <p:spPr>
          <a:xfrm>
            <a:off x="1998701" y="913256"/>
            <a:ext cx="3740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>
                <a:solidFill>
                  <a:srgbClr val="E00049"/>
                </a:solidFill>
              </a:rPr>
              <a:t>Beheersingsniveaus</a:t>
            </a:r>
          </a:p>
        </p:txBody>
      </p:sp>
    </p:spTree>
    <p:extLst>
      <p:ext uri="{BB962C8B-B14F-4D97-AF65-F5344CB8AC3E}">
        <p14:creationId xmlns:p14="http://schemas.microsoft.com/office/powerpoint/2010/main" val="2379313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187E4-AD46-4C2F-977B-062DC0B4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9B045707-87F9-4157-8C78-E1ED281D5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702719"/>
              </p:ext>
            </p:extLst>
          </p:nvPr>
        </p:nvGraphicFramePr>
        <p:xfrm>
          <a:off x="174661" y="1826259"/>
          <a:ext cx="11887200" cy="3434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3081614857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821305460"/>
                    </a:ext>
                  </a:extLst>
                </a:gridCol>
              </a:tblGrid>
              <a:tr h="600102">
                <a:tc>
                  <a:txBody>
                    <a:bodyPr/>
                    <a:lstStyle/>
                    <a:p>
                      <a:r>
                        <a:rPr lang="nl-BE" sz="2400"/>
                        <a:t>Semester 1</a:t>
                      </a:r>
                    </a:p>
                  </a:txBody>
                  <a:tcPr marL="80271" marR="80271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/>
                        <a:t>Semester 2: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528614387"/>
                  </a:ext>
                </a:extLst>
              </a:tr>
              <a:tr h="2834751"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3 stageweken:</a:t>
                      </a:r>
                    </a:p>
                    <a:p>
                      <a:endParaRPr lang="nl-BE" sz="2400">
                        <a:solidFill>
                          <a:srgbClr val="002757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oktober: themaloos werken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november: vanuit een thema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december: vanuit een thema </a:t>
                      </a:r>
                    </a:p>
                  </a:txBody>
                  <a:tcPr marL="80271" marR="8027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Januari: vanuit een prentenboek</a:t>
                      </a:r>
                    </a:p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5 stageweken, waarvan 4 in de stageklas: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Stage in een alternatieve stagecontext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2 weken maart vanuit één thema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2 weken in mei vanuit één thema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327670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6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A6367-6E9D-402D-AB63-6955CE8E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/>
              <a:t>Belangrijke aandachtspunten voor 2 </a:t>
            </a:r>
            <a:r>
              <a:rPr lang="nl-BE" sz="4000" err="1"/>
              <a:t>BaKO</a:t>
            </a:r>
            <a:endParaRPr lang="nl-BE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8AEBF8-70AD-495B-92B3-5F3F7CF72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948070"/>
            <a:ext cx="11456703" cy="45942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10000"/>
              </a:lnSpc>
            </a:pPr>
            <a:r>
              <a:rPr lang="nl-BE" sz="2400" b="1"/>
              <a:t>Volledige verantwoordelijkheid </a:t>
            </a:r>
            <a:r>
              <a:rPr lang="nl-BE" sz="2400"/>
              <a:t>leren nemen en krijgen, steeds in samenspraak.</a:t>
            </a:r>
          </a:p>
          <a:p>
            <a:pPr marL="285750" indent="-285750">
              <a:lnSpc>
                <a:spcPct val="110000"/>
              </a:lnSpc>
            </a:pPr>
            <a:r>
              <a:rPr lang="nl-BE" sz="2400" b="1"/>
              <a:t>Krachtig aanbod </a:t>
            </a:r>
            <a:r>
              <a:rPr lang="nl-BE" sz="2400"/>
              <a:t>in de hele klas, verrijking in alle hoeken.</a:t>
            </a:r>
            <a:endParaRPr lang="nl-BE" sz="2400"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>
                <a:latin typeface="+mj-lt"/>
              </a:rPr>
              <a:t>Uitgevoerde activiteiten moeten </a:t>
            </a:r>
            <a:r>
              <a:rPr lang="nl-BE" sz="2400" b="1">
                <a:latin typeface="+mj-lt"/>
              </a:rPr>
              <a:t>schriftelijk</a:t>
            </a:r>
            <a:r>
              <a:rPr lang="nl-BE" sz="2400">
                <a:latin typeface="+mj-lt"/>
              </a:rPr>
              <a:t> voorbereid zijn.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b="1">
                <a:latin typeface="+mj-lt"/>
              </a:rPr>
              <a:t>Agenda </a:t>
            </a:r>
            <a:r>
              <a:rPr lang="nl-BE" sz="2400">
                <a:latin typeface="+mj-lt"/>
              </a:rPr>
              <a:t>= dagplanning + reflecties, moet steeds gemaakt worden.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b="1">
                <a:latin typeface="+mj-lt"/>
              </a:rPr>
              <a:t>Stagemap </a:t>
            </a:r>
            <a:r>
              <a:rPr lang="nl-BE" sz="2400">
                <a:latin typeface="+mj-lt"/>
              </a:rPr>
              <a:t>moet steeds aanwezig zijn in de stageklas tijdens de stageperiodes.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>
                <a:latin typeface="+mj-lt"/>
              </a:rPr>
              <a:t>Studenten werken vanuit thema’s.</a:t>
            </a:r>
          </a:p>
          <a:p>
            <a:pPr marL="0" indent="0">
              <a:lnSpc>
                <a:spcPct val="110000"/>
              </a:lnSpc>
              <a:buNone/>
            </a:pPr>
            <a:endParaRPr lang="nl-BE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99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224E7-846D-7A5C-2523-0816DDDC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 anchor="ctr">
            <a:normAutofit/>
          </a:bodyPr>
          <a:lstStyle/>
          <a:p>
            <a:r>
              <a:rPr lang="nl-NL"/>
              <a:t>Thema-uitwerking</a:t>
            </a:r>
            <a:endParaRPr lang="nl-NL">
              <a:ea typeface="Tahoma"/>
              <a:cs typeface="Tahom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4AAE99-AC41-BAB5-AEE1-C92CF4489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21" y="1259142"/>
            <a:ext cx="10542776" cy="5143443"/>
          </a:xfrm>
          <a:noFill/>
        </p:spPr>
      </p:pic>
    </p:spTree>
    <p:extLst>
      <p:ext uri="{BB962C8B-B14F-4D97-AF65-F5344CB8AC3E}">
        <p14:creationId xmlns:p14="http://schemas.microsoft.com/office/powerpoint/2010/main" val="2497910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A9DA7-51A9-CCE9-15C6-A1921313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Keuze van het thema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B4ABA5-E507-669B-C323-E1F2D1169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ea typeface="Tahoma"/>
                <a:cs typeface="Tahoma"/>
              </a:rPr>
              <a:t>Vanuit de belevingswereld, interesses, noden en behoeften van kleuters</a:t>
            </a: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r>
              <a:rPr lang="nl-NL">
                <a:ea typeface="Tahoma"/>
                <a:cs typeface="Tahoma"/>
              </a:rPr>
              <a:t>Vanuit eigen interesse </a:t>
            </a:r>
            <a:endParaRPr lang="nl-NL"/>
          </a:p>
        </p:txBody>
      </p:sp>
      <p:pic>
        <p:nvPicPr>
          <p:cNvPr id="4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353B63B5-8F64-F055-4443-E772DF85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838" y="2296202"/>
            <a:ext cx="3839227" cy="27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8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2BE84-DD6B-8B49-91C7-15DB76E9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Brainstorm</a:t>
            </a:r>
            <a:endParaRPr lang="nl-NL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B68F96A-5B6D-09E6-C350-0059FC6CA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613416" y="543007"/>
            <a:ext cx="3941315" cy="6301862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5F0487C-C7BF-CAA4-38B1-1A8CF46BFDF2}"/>
              </a:ext>
            </a:extLst>
          </p:cNvPr>
          <p:cNvSpPr txBox="1"/>
          <p:nvPr/>
        </p:nvSpPr>
        <p:spPr>
          <a:xfrm>
            <a:off x="1350818" y="2057400"/>
            <a:ext cx="3837709" cy="25442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Tahoma"/>
                <a:cs typeface="Tahoma"/>
              </a:rPr>
              <a:t>Breed </a:t>
            </a:r>
            <a:r>
              <a:rPr lang="en-US" sz="2800" err="1">
                <a:ea typeface="Tahoma"/>
                <a:cs typeface="Tahoma"/>
              </a:rPr>
              <a:t>brainstormen</a:t>
            </a:r>
            <a:endParaRPr lang="en-US" sz="280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Ongestructureerd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de </a:t>
            </a:r>
            <a:r>
              <a:rPr lang="en-US" sz="2800" err="1">
                <a:ea typeface="Tahoma"/>
                <a:cs typeface="Tahoma"/>
              </a:rPr>
              <a:t>kls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mezelf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de </a:t>
            </a:r>
            <a:r>
              <a:rPr lang="en-US" sz="2800" err="1">
                <a:ea typeface="Tahoma"/>
                <a:cs typeface="Tahoma"/>
              </a:rPr>
              <a:t>wereld</a:t>
            </a:r>
            <a:r>
              <a:rPr lang="en-US" sz="2800">
                <a:ea typeface="Tahoma"/>
                <a:cs typeface="Tahom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682009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A2D5-7DE6-1E7A-8181-AFB1FDA9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Brainstorm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C61D-065E-8074-6BA6-3E1BD8CCD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Tahoma"/>
                <a:cs typeface="Tahoma"/>
              </a:rPr>
              <a:t>Vanuit</a:t>
            </a:r>
            <a:r>
              <a:rPr lang="en-US">
                <a:ea typeface="Tahoma"/>
                <a:cs typeface="Tahoma"/>
              </a:rPr>
              <a:t> de WO-</a:t>
            </a:r>
            <a:r>
              <a:rPr lang="en-US" err="1">
                <a:ea typeface="Tahoma"/>
                <a:cs typeface="Tahoma"/>
              </a:rPr>
              <a:t>brillen</a:t>
            </a:r>
          </a:p>
          <a:p>
            <a:endParaRPr lang="en-US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FE9499E2-E451-2331-DCB4-B13CC8DCE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059" y="2408921"/>
            <a:ext cx="7367390" cy="42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66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016FA-CF43-E6DF-46DD-D03F3CF7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Brainstorm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8F030-BEF1-80CC-7234-EC5D24771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ea typeface="Tahoma"/>
                <a:cs typeface="Tahoma"/>
              </a:rPr>
              <a:t>Vanuit het </a:t>
            </a:r>
            <a:r>
              <a:rPr lang="nl-NL" err="1">
                <a:ea typeface="Tahoma"/>
                <a:cs typeface="Tahoma"/>
              </a:rPr>
              <a:t>ZiLL</a:t>
            </a:r>
            <a:endParaRPr lang="nl-NL" err="1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38C56729-A275-C172-8B23-B52F37C46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51" y="2209251"/>
            <a:ext cx="7555281" cy="43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90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7FBF-976C-7B10-0C81-26E7234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Inhoudelijk</a:t>
            </a:r>
            <a:r>
              <a:rPr lang="en-US">
                <a:ea typeface="Tahoma"/>
                <a:cs typeface="Tahoma"/>
              </a:rPr>
              <a:t> expert </a:t>
            </a:r>
            <a:r>
              <a:rPr lang="en-US" err="1">
                <a:ea typeface="Tahoma"/>
                <a:cs typeface="Tahoma"/>
              </a:rPr>
              <a:t>worden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9D33077-C04C-A241-F08F-98DD4AAFD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9802" y="1714724"/>
            <a:ext cx="2820607" cy="424473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DFE4AF-A373-F7F7-DB2E-73262337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285" y="1341970"/>
            <a:ext cx="3056945" cy="488589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79D2549-87F9-8E43-1D63-96B64405EEC0}"/>
              </a:ext>
            </a:extLst>
          </p:cNvPr>
          <p:cNvSpPr txBox="1"/>
          <p:nvPr/>
        </p:nvSpPr>
        <p:spPr>
          <a:xfrm>
            <a:off x="1049054" y="1957191"/>
            <a:ext cx="360958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nl-NL" sz="2000">
                <a:ea typeface="Tahoma"/>
                <a:cs typeface="Tahoma"/>
              </a:rPr>
              <a:t>Vanuit de </a:t>
            </a:r>
            <a:r>
              <a:rPr lang="nl-NL" sz="2000" b="1">
                <a:ea typeface="Tahoma"/>
                <a:cs typeface="Tahoma"/>
              </a:rPr>
              <a:t>kleuters </a:t>
            </a:r>
            <a:r>
              <a:rPr lang="nl-NL" sz="2000">
                <a:ea typeface="Tahoma"/>
                <a:cs typeface="Tahoma"/>
              </a:rPr>
              <a:t>(wat willen zij weten over het onderwerp?)</a:t>
            </a:r>
          </a:p>
          <a:p>
            <a:pPr marL="285750" indent="-285750">
              <a:buFont typeface="Calibri"/>
              <a:buChar char="-"/>
            </a:pPr>
            <a:endParaRPr lang="nl-NL" sz="2000">
              <a:ea typeface="Tahoma"/>
              <a:cs typeface="Tahoma"/>
            </a:endParaRPr>
          </a:p>
          <a:p>
            <a:pPr marL="285750" indent="-285750">
              <a:buFont typeface="Calibri"/>
              <a:buChar char="-"/>
            </a:pPr>
            <a:r>
              <a:rPr lang="nl-NL" sz="2000">
                <a:ea typeface="Tahoma"/>
                <a:cs typeface="Tahoma"/>
              </a:rPr>
              <a:t>Vanuit </a:t>
            </a:r>
            <a:r>
              <a:rPr lang="nl-NL" sz="2000" b="1">
                <a:ea typeface="Tahoma"/>
                <a:cs typeface="Tahoma"/>
              </a:rPr>
              <a:t>jezelf </a:t>
            </a:r>
            <a:r>
              <a:rPr lang="nl-NL" sz="2000">
                <a:ea typeface="Tahoma"/>
                <a:cs typeface="Tahoma"/>
              </a:rPr>
              <a:t>(waar wil jij je in verdiepen?)</a:t>
            </a:r>
          </a:p>
        </p:txBody>
      </p:sp>
    </p:spTree>
    <p:extLst>
      <p:ext uri="{BB962C8B-B14F-4D97-AF65-F5344CB8AC3E}">
        <p14:creationId xmlns:p14="http://schemas.microsoft.com/office/powerpoint/2010/main" val="4094916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490E-99D2-2F74-4AC4-78AF29C9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Droombeeld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76C90F-AF87-50B7-AE81-36A26F111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9" r="2469" b="-777"/>
          <a:stretch/>
        </p:blipFill>
        <p:spPr>
          <a:xfrm>
            <a:off x="1869221" y="1652432"/>
            <a:ext cx="7773661" cy="4245638"/>
          </a:xfrm>
        </p:spPr>
      </p:pic>
    </p:spTree>
    <p:extLst>
      <p:ext uri="{BB962C8B-B14F-4D97-AF65-F5344CB8AC3E}">
        <p14:creationId xmlns:p14="http://schemas.microsoft.com/office/powerpoint/2010/main" val="325414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94711F-2686-4D83-9F13-07CCBF51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latin typeface="+mj-lt"/>
              </a:rPr>
              <a:t>Onze vakdocenten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F463E5-B555-4907-91F1-E6CAA6BD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9" y="2021049"/>
            <a:ext cx="11562985" cy="4213137"/>
          </a:xfrm>
        </p:spPr>
        <p:txBody>
          <a:bodyPr/>
          <a:lstStyle/>
          <a:p>
            <a:pPr marL="0" indent="0">
              <a:buNone/>
            </a:pPr>
            <a:endParaRPr lang="nl-BE" sz="3200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D16432-32A1-41F4-8E39-0F88C5C2C5D1}"/>
              </a:ext>
            </a:extLst>
          </p:cNvPr>
          <p:cNvSpPr txBox="1"/>
          <p:nvPr/>
        </p:nvSpPr>
        <p:spPr>
          <a:xfrm>
            <a:off x="278222" y="4903225"/>
            <a:ext cx="22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els.vanwaes@ucll.be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6EFE6F86-0A43-4B42-BB2D-75772BF277DA}"/>
              </a:ext>
            </a:extLst>
          </p:cNvPr>
          <p:cNvSpPr txBox="1"/>
          <p:nvPr/>
        </p:nvSpPr>
        <p:spPr>
          <a:xfrm>
            <a:off x="9499129" y="4938784"/>
            <a:ext cx="259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liesbeth.alaerts@ucll.be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9076241-99E6-4B3A-A5A4-1FBADAA51838}"/>
              </a:ext>
            </a:extLst>
          </p:cNvPr>
          <p:cNvSpPr txBox="1"/>
          <p:nvPr/>
        </p:nvSpPr>
        <p:spPr>
          <a:xfrm>
            <a:off x="6910738" y="4948748"/>
            <a:ext cx="259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caroline.moons@ucll.be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68AD463-2B76-2DF4-A6E2-67623466D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74" y="2778375"/>
            <a:ext cx="2501450" cy="213735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FB44552-FBF5-4A76-EC66-3BC6C1BD7575}"/>
              </a:ext>
            </a:extLst>
          </p:cNvPr>
          <p:cNvSpPr txBox="1"/>
          <p:nvPr/>
        </p:nvSpPr>
        <p:spPr>
          <a:xfrm>
            <a:off x="9038266" y="2207983"/>
            <a:ext cx="61084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Taal</a:t>
            </a: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 w="22225">
                <a:solidFill>
                  <a:srgbClr val="FFFFFF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1E9A8FC-48BD-40F8-568E-9237308E0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66" y="2765868"/>
            <a:ext cx="2559128" cy="21373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8364B73-AA2F-C8B7-9631-EB4007162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76" y="2808124"/>
            <a:ext cx="2784984" cy="211855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5C63C6D2-ED40-6CE9-35EB-0EE39A6EB593}"/>
              </a:ext>
            </a:extLst>
          </p:cNvPr>
          <p:cNvSpPr txBox="1"/>
          <p:nvPr/>
        </p:nvSpPr>
        <p:spPr>
          <a:xfrm>
            <a:off x="158798" y="2346459"/>
            <a:ext cx="2784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Levensbeschouwing: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3BE2B664-7C2C-FBEE-B8BB-490E9025E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346" y="2778375"/>
            <a:ext cx="2532250" cy="218277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2696461B-AF4B-D82E-0F0D-654F0C99BAEB}"/>
              </a:ext>
            </a:extLst>
          </p:cNvPr>
          <p:cNvSpPr txBox="1"/>
          <p:nvPr/>
        </p:nvSpPr>
        <p:spPr>
          <a:xfrm>
            <a:off x="3592346" y="4929952"/>
            <a:ext cx="7448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veerle.martens@ucll.be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0DD3B78-E6BC-0452-BB90-CF32E7BF4F7F}"/>
              </a:ext>
            </a:extLst>
          </p:cNvPr>
          <p:cNvSpPr txBox="1"/>
          <p:nvPr/>
        </p:nvSpPr>
        <p:spPr>
          <a:xfrm>
            <a:off x="4187883" y="2284904"/>
            <a:ext cx="2784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Wiskunde:</a:t>
            </a:r>
          </a:p>
        </p:txBody>
      </p:sp>
    </p:spTree>
    <p:extLst>
      <p:ext uri="{BB962C8B-B14F-4D97-AF65-F5344CB8AC3E}">
        <p14:creationId xmlns:p14="http://schemas.microsoft.com/office/powerpoint/2010/main" val="2387774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1DA6-0E60-54E0-38C3-F9BE5CEC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Themadoelen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89D147-0FF4-63C7-D628-F50B11A40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528" y="1247885"/>
            <a:ext cx="7862427" cy="33647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00B9E3-C203-6725-2D98-2CE457CE8AAA}"/>
              </a:ext>
            </a:extLst>
          </p:cNvPr>
          <p:cNvSpPr txBox="1"/>
          <p:nvPr/>
        </p:nvSpPr>
        <p:spPr>
          <a:xfrm>
            <a:off x="1812876" y="4844058"/>
            <a:ext cx="93954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leren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verschillende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huisdieren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de </a:t>
            </a:r>
            <a:r>
              <a:rPr lang="en-US" i="1" err="1">
                <a:ea typeface="Tahoma"/>
                <a:cs typeface="Tahoma"/>
              </a:rPr>
              <a:t>bijhorende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gewoontes</a:t>
            </a:r>
            <a:r>
              <a:rPr lang="en-US" i="1">
                <a:ea typeface="Tahoma"/>
                <a:cs typeface="Tahoma"/>
              </a:rPr>
              <a:t> </a:t>
            </a:r>
            <a:r>
              <a:rPr lang="en-US" i="1" err="1">
                <a:ea typeface="Tahoma"/>
                <a:cs typeface="Tahoma"/>
              </a:rPr>
              <a:t>kennen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kunnen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deze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verwoorden</a:t>
            </a:r>
            <a:r>
              <a:rPr lang="en-US" i="1">
                <a:ea typeface="Tahoma"/>
                <a:cs typeface="Tahoma"/>
              </a:rPr>
              <a:t>. (</a:t>
            </a:r>
            <a:r>
              <a:rPr lang="en-US" i="1" err="1">
                <a:ea typeface="Tahoma"/>
                <a:cs typeface="Tahoma"/>
              </a:rPr>
              <a:t>hoofd</a:t>
            </a:r>
            <a:r>
              <a:rPr lang="en-US" i="1">
                <a:ea typeface="Tahoma"/>
                <a:cs typeface="Tahoma"/>
              </a:rPr>
              <a:t>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kunnen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ontdekken</a:t>
            </a:r>
            <a:r>
              <a:rPr lang="en-US" i="1">
                <a:ea typeface="Tahoma"/>
                <a:cs typeface="Tahoma"/>
              </a:rPr>
              <a:t> hoe </a:t>
            </a:r>
            <a:r>
              <a:rPr lang="en-US" i="1" err="1">
                <a:ea typeface="Tahoma"/>
                <a:cs typeface="Tahoma"/>
              </a:rPr>
              <a:t>een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huisdier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verzorgd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moet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worden</a:t>
            </a:r>
            <a:r>
              <a:rPr lang="en-US" i="1">
                <a:ea typeface="Tahoma"/>
                <a:cs typeface="Tahoma"/>
              </a:rPr>
              <a:t>. (</a:t>
            </a:r>
            <a:r>
              <a:rPr lang="en-US" i="1" err="1">
                <a:ea typeface="Tahoma"/>
                <a:cs typeface="Tahoma"/>
              </a:rPr>
              <a:t>handen</a:t>
            </a:r>
            <a:r>
              <a:rPr lang="en-US" i="1">
                <a:ea typeface="Tahoma"/>
                <a:cs typeface="Tahoma"/>
              </a:rPr>
              <a:t>, hart)</a:t>
            </a:r>
          </a:p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zijn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bereid</a:t>
            </a:r>
            <a:r>
              <a:rPr lang="en-US" i="1">
                <a:ea typeface="Tahoma"/>
                <a:cs typeface="Tahoma"/>
              </a:rPr>
              <a:t> om </a:t>
            </a:r>
            <a:r>
              <a:rPr lang="en-US" i="1" err="1">
                <a:ea typeface="Tahoma"/>
                <a:cs typeface="Tahoma"/>
              </a:rPr>
              <a:t>voorzichtig</a:t>
            </a:r>
            <a:r>
              <a:rPr lang="en-US" i="1">
                <a:ea typeface="Tahoma"/>
                <a:cs typeface="Tahoma"/>
              </a:rPr>
              <a:t> om </a:t>
            </a:r>
            <a:r>
              <a:rPr lang="en-US" i="1" err="1">
                <a:ea typeface="Tahoma"/>
                <a:cs typeface="Tahoma"/>
              </a:rPr>
              <a:t>te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gaan</a:t>
            </a:r>
            <a:r>
              <a:rPr lang="en-US" i="1">
                <a:ea typeface="Tahoma"/>
                <a:cs typeface="Tahoma"/>
              </a:rPr>
              <a:t> met </a:t>
            </a:r>
            <a:r>
              <a:rPr lang="en-US" i="1" err="1">
                <a:ea typeface="Tahoma"/>
                <a:cs typeface="Tahoma"/>
              </a:rPr>
              <a:t>dieren</a:t>
            </a:r>
            <a:r>
              <a:rPr lang="en-US" i="1">
                <a:ea typeface="Tahoma"/>
                <a:cs typeface="Tahoma"/>
              </a:rPr>
              <a:t> 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verantwoordelijkheid</a:t>
            </a:r>
            <a:r>
              <a:rPr lang="en-US" i="1">
                <a:ea typeface="Tahoma"/>
                <a:cs typeface="Tahoma"/>
              </a:rPr>
              <a:t> op </a:t>
            </a:r>
            <a:r>
              <a:rPr lang="en-US" i="1" err="1">
                <a:ea typeface="Tahoma"/>
                <a:cs typeface="Tahoma"/>
              </a:rPr>
              <a:t>te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nemen</a:t>
            </a:r>
            <a:r>
              <a:rPr lang="en-US" i="1">
                <a:ea typeface="Tahoma"/>
                <a:cs typeface="Tahoma"/>
              </a:rPr>
              <a:t>.(hart)</a:t>
            </a:r>
          </a:p>
        </p:txBody>
      </p:sp>
    </p:spTree>
    <p:extLst>
      <p:ext uri="{BB962C8B-B14F-4D97-AF65-F5344CB8AC3E}">
        <p14:creationId xmlns:p14="http://schemas.microsoft.com/office/powerpoint/2010/main" val="452106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FDB9-DB57-9A89-1525-4C28897D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Aanbod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8A5929-A338-AFE2-4A7C-FA0526FB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249" y="1713883"/>
            <a:ext cx="9189234" cy="4750153"/>
          </a:xfrm>
        </p:spPr>
      </p:pic>
    </p:spTree>
    <p:extLst>
      <p:ext uri="{BB962C8B-B14F-4D97-AF65-F5344CB8AC3E}">
        <p14:creationId xmlns:p14="http://schemas.microsoft.com/office/powerpoint/2010/main" val="2884733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B37D37-202D-C19E-BB7C-0F4A3E3B3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202447"/>
              </p:ext>
            </p:extLst>
          </p:nvPr>
        </p:nvGraphicFramePr>
        <p:xfrm>
          <a:off x="2335480" y="34746"/>
          <a:ext cx="8625843" cy="6887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281">
                  <a:extLst>
                    <a:ext uri="{9D8B030D-6E8A-4147-A177-3AD203B41FA5}">
                      <a16:colId xmlns:a16="http://schemas.microsoft.com/office/drawing/2014/main" val="902814880"/>
                    </a:ext>
                  </a:extLst>
                </a:gridCol>
                <a:gridCol w="2875281">
                  <a:extLst>
                    <a:ext uri="{9D8B030D-6E8A-4147-A177-3AD203B41FA5}">
                      <a16:colId xmlns:a16="http://schemas.microsoft.com/office/drawing/2014/main" val="1658467127"/>
                    </a:ext>
                  </a:extLst>
                </a:gridCol>
                <a:gridCol w="2875281">
                  <a:extLst>
                    <a:ext uri="{9D8B030D-6E8A-4147-A177-3AD203B41FA5}">
                      <a16:colId xmlns:a16="http://schemas.microsoft.com/office/drawing/2014/main" val="950201381"/>
                    </a:ext>
                  </a:extLst>
                </a:gridCol>
              </a:tblGrid>
              <a:tr h="395623">
                <a:tc>
                  <a:txBody>
                    <a:bodyPr/>
                    <a:lstStyle/>
                    <a:p>
                      <a:r>
                        <a:rPr lang="en-US" err="1"/>
                        <a:t>Impressie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Expressie</a:t>
                      </a:r>
                      <a:r>
                        <a:rPr lang="en-US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78743"/>
                  </a:ext>
                </a:extLst>
              </a:tr>
              <a:tr h="3802366">
                <a:tc>
                  <a:txBody>
                    <a:bodyPr/>
                    <a:lstStyle/>
                    <a:p>
                      <a:r>
                        <a:rPr lang="en-US" err="1"/>
                        <a:t>Bezoek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aan</a:t>
                      </a:r>
                      <a:r>
                        <a:rPr lang="en-US"/>
                        <a:t> de </a:t>
                      </a:r>
                      <a:r>
                        <a:rPr lang="en-US" err="1"/>
                        <a:t>dierenwinkel</a:t>
                      </a:r>
                      <a:r>
                        <a:rPr lang="en-US"/>
                        <a:t> 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/>
                        <a:t>KA: </a:t>
                      </a:r>
                      <a:endParaRPr lang="en-US" err="1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Nabespreking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kring</a:t>
                      </a:r>
                      <a:r>
                        <a:rPr lang="en-US"/>
                        <a:t> met </a:t>
                      </a:r>
                      <a:r>
                        <a:rPr lang="en-US" err="1"/>
                        <a:t>foto's</a:t>
                      </a:r>
                      <a:r>
                        <a:rPr lang="en-US"/>
                        <a:t> van de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met </a:t>
                      </a:r>
                      <a:r>
                        <a:rPr lang="en-US" err="1"/>
                        <a:t>vertelplaat</a:t>
                      </a:r>
                      <a:r>
                        <a:rPr lang="en-US"/>
                        <a:t> (</a:t>
                      </a:r>
                      <a:r>
                        <a:rPr lang="en-US" err="1"/>
                        <a:t>vastzetten</a:t>
                      </a:r>
                      <a:r>
                        <a:rPr lang="en-US"/>
                        <a:t>)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Tahoma"/>
                        </a:rPr>
                        <a:t>Lied: </a:t>
                      </a:r>
                      <a:r>
                        <a:rPr lang="en-US" sz="1800" b="0" i="0" u="none" strike="noStrike" noProof="0" err="1">
                          <a:solidFill>
                            <a:srgbClr val="000000"/>
                          </a:solidFill>
                          <a:latin typeface="Tahoma"/>
                        </a:rPr>
                        <a:t>naar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Tahoma"/>
                        </a:rPr>
                        <a:t> de </a:t>
                      </a:r>
                      <a:r>
                        <a:rPr lang="en-US" sz="1800" b="0" i="0" u="none" strike="noStrike" noProof="0" err="1">
                          <a:solidFill>
                            <a:srgbClr val="000000"/>
                          </a:solidFill>
                          <a:latin typeface="Tahoma"/>
                        </a:rPr>
                        <a:t>dieren-winkel</a:t>
                      </a:r>
                      <a:endParaRPr lang="en-US" err="1"/>
                    </a:p>
                    <a:p>
                      <a:pPr marL="0" lvl="0" indent="0">
                        <a:buNone/>
                      </a:pPr>
                      <a:r>
                        <a:rPr lang="en-US"/>
                        <a:t>GA: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Waarneming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verzorgingsspullen</a:t>
                      </a:r>
                      <a:r>
                        <a:rPr lang="en-US"/>
                        <a:t> + </a:t>
                      </a:r>
                      <a:r>
                        <a:rPr lang="en-US" err="1"/>
                        <a:t>sorteren</a:t>
                      </a:r>
                      <a:r>
                        <a:rPr lang="en-US"/>
                        <a:t> per </a:t>
                      </a:r>
                      <a:r>
                        <a:rPr lang="en-US" err="1"/>
                        <a:t>dier</a:t>
                      </a:r>
                      <a:endParaRPr lang="en-US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Ombouwen</a:t>
                      </a:r>
                      <a:r>
                        <a:rPr lang="en-US"/>
                        <a:t> van de </a:t>
                      </a:r>
                      <a:r>
                        <a:rPr lang="en-US" err="1"/>
                        <a:t>bestaande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tot </a:t>
                      </a:r>
                      <a:r>
                        <a:rPr lang="en-US" err="1"/>
                        <a:t>dierenwinkel</a:t>
                      </a:r>
                      <a:r>
                        <a:rPr lang="en-US"/>
                        <a:t>.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en-US"/>
                        <a:t>De </a:t>
                      </a:r>
                      <a:r>
                        <a:rPr lang="en-US" err="1"/>
                        <a:t>kls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kopen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verzorgingsmateriaal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aan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gebruiken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dit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materiaal</a:t>
                      </a:r>
                      <a:r>
                        <a:rPr lang="en-US"/>
                        <a:t> om de </a:t>
                      </a:r>
                      <a:r>
                        <a:rPr lang="en-US" err="1"/>
                        <a:t>dieren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te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verzorgen</a:t>
                      </a:r>
                      <a:r>
                        <a:rPr lang="en-US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295218"/>
                  </a:ext>
                </a:extLst>
              </a:tr>
              <a:tr h="1516555">
                <a:tc>
                  <a:txBody>
                    <a:bodyPr/>
                    <a:lstStyle/>
                    <a:p>
                      <a:r>
                        <a:rPr lang="en-US" err="1"/>
                        <a:t>Bezoek</a:t>
                      </a:r>
                      <a:r>
                        <a:rPr lang="en-US"/>
                        <a:t> van </a:t>
                      </a:r>
                      <a:r>
                        <a:rPr lang="en-US" err="1"/>
                        <a:t>hondentrimster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klas</a:t>
                      </a:r>
                      <a:r>
                        <a:rPr lang="en-US"/>
                        <a:t> + </a:t>
                      </a:r>
                      <a:r>
                        <a:rPr lang="en-US" err="1"/>
                        <a:t>waarneming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/>
                        <a:t>KA: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Verzorgingskalender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opmaken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taken </a:t>
                      </a:r>
                      <a:r>
                        <a:rPr lang="en-US" err="1"/>
                        <a:t>verdelen</a:t>
                      </a:r>
                      <a:r>
                        <a:rPr lang="en-US"/>
                        <a:t>.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/>
                        <a:t>GA: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Hondenkapsalon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samen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inrichten</a:t>
                      </a:r>
                      <a:endParaRPr lang="en-US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 </a:t>
                      </a:r>
                      <a:r>
                        <a:rPr lang="en-US" err="1"/>
                        <a:t>knuffelhuisdieren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worden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verzorgd</a:t>
                      </a:r>
                      <a:r>
                        <a:rPr lang="en-US"/>
                        <a:t> in het </a:t>
                      </a:r>
                      <a:r>
                        <a:rPr lang="en-US" err="1"/>
                        <a:t>hondenkapsalon</a:t>
                      </a:r>
                      <a:r>
                        <a:rPr lang="en-US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893468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001A3B-7AA8-21A2-FE70-44B2E30E5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02" y="2860445"/>
            <a:ext cx="9948333" cy="5652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ea typeface="Tahoma"/>
                <a:cs typeface="Tahoma"/>
              </a:rPr>
              <a:t>IPE-</a:t>
            </a:r>
            <a:r>
              <a:rPr lang="en-US" err="1">
                <a:ea typeface="Tahoma"/>
                <a:cs typeface="Tahoma"/>
              </a:rPr>
              <a:t>lijnen</a:t>
            </a:r>
          </a:p>
        </p:txBody>
      </p:sp>
    </p:spTree>
    <p:extLst>
      <p:ext uri="{BB962C8B-B14F-4D97-AF65-F5344CB8AC3E}">
        <p14:creationId xmlns:p14="http://schemas.microsoft.com/office/powerpoint/2010/main" val="1670765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ardbeientaart slagroom | AD Merelbeke Centrum">
            <a:extLst>
              <a:ext uri="{FF2B5EF4-FFF2-40B4-BE49-F238E27FC236}">
                <a16:creationId xmlns:a16="http://schemas.microsoft.com/office/drawing/2014/main" id="{4BB15798-338D-EE7A-448E-5D467317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98" y="-212056"/>
            <a:ext cx="10963372" cy="71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9B218-ED7F-C46A-51B4-5DA8451E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Aanbod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653B8-6D40-263E-350C-37812E51D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93" y="2001501"/>
            <a:ext cx="9948333" cy="47501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Tahoma"/>
                <a:cs typeface="Tahoma"/>
              </a:rPr>
              <a:t>Vanuit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>
                <a:ea typeface="Tahoma"/>
                <a:cs typeface="Tahoma"/>
              </a:rPr>
              <a:t>I – P – E</a:t>
            </a: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Zorgen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voor</a:t>
            </a:r>
            <a:r>
              <a:rPr lang="en-US">
                <a:ea typeface="Tahoma"/>
                <a:cs typeface="Tahoma"/>
              </a:rPr>
              <a:t> zo </a:t>
            </a:r>
            <a:r>
              <a:rPr lang="en-US" err="1">
                <a:ea typeface="Tahoma"/>
                <a:cs typeface="Tahoma"/>
              </a:rPr>
              <a:t>krachtig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mogelijke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b="1" err="1">
                <a:ea typeface="Tahoma"/>
                <a:cs typeface="Tahoma"/>
              </a:rPr>
              <a:t>impressies</a:t>
            </a:r>
            <a:r>
              <a:rPr lang="en-US">
                <a:ea typeface="Tahoma"/>
                <a:cs typeface="Tahoma"/>
              </a:rPr>
              <a:t>! De </a:t>
            </a:r>
            <a:r>
              <a:rPr lang="en-US" err="1">
                <a:ea typeface="Tahoma"/>
                <a:cs typeface="Tahoma"/>
              </a:rPr>
              <a:t>echte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wereld</a:t>
            </a:r>
            <a:r>
              <a:rPr lang="en-US">
                <a:ea typeface="Tahoma"/>
                <a:cs typeface="Tahoma"/>
              </a:rPr>
              <a:t>!</a:t>
            </a:r>
            <a:endParaRPr lang="en-US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Geleid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aanbod</a:t>
            </a:r>
            <a:r>
              <a:rPr lang="en-US">
                <a:ea typeface="Tahoma"/>
                <a:cs typeface="Tahoma"/>
              </a:rPr>
              <a:t> (met </a:t>
            </a:r>
            <a:r>
              <a:rPr lang="en-US" err="1">
                <a:ea typeface="Tahoma"/>
                <a:cs typeface="Tahoma"/>
              </a:rPr>
              <a:t>bijhorende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lesvoorbereidingen</a:t>
            </a:r>
            <a:r>
              <a:rPr lang="en-US">
                <a:ea typeface="Tahoma"/>
                <a:cs typeface="Tahoma"/>
              </a:rPr>
              <a:t>)</a:t>
            </a:r>
            <a:endParaRPr lang="en-US" err="1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Nevenaanbod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tafelaanbod</a:t>
            </a:r>
            <a:endParaRPr lang="en-US" err="1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Hoeken</a:t>
            </a:r>
            <a:r>
              <a:rPr lang="en-US">
                <a:ea typeface="Tahoma"/>
                <a:cs typeface="Tahoma"/>
              </a:rPr>
              <a:t> (met </a:t>
            </a:r>
            <a:r>
              <a:rPr lang="en-US" err="1">
                <a:ea typeface="Tahoma"/>
                <a:cs typeface="Tahoma"/>
              </a:rPr>
              <a:t>bijhorende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hoekenfiches</a:t>
            </a:r>
            <a:r>
              <a:rPr lang="en-US">
                <a:ea typeface="Tahoma"/>
                <a:cs typeface="Tahoma"/>
              </a:rPr>
              <a:t>) </a:t>
            </a:r>
            <a:endParaRPr lang="en-US"/>
          </a:p>
          <a:p>
            <a:r>
              <a:rPr lang="en-US" err="1">
                <a:ea typeface="Tahoma"/>
                <a:cs typeface="Tahoma"/>
              </a:rPr>
              <a:t>Klasinrichting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sfeerschepping</a:t>
            </a:r>
            <a:r>
              <a:rPr lang="en-US">
                <a:ea typeface="Tahoma"/>
                <a:cs typeface="Tahoma"/>
              </a:rPr>
              <a:t> </a:t>
            </a:r>
          </a:p>
          <a:p>
            <a:r>
              <a:rPr lang="en-US" err="1">
                <a:ea typeface="Tahoma"/>
                <a:cs typeface="Tahoma"/>
              </a:rPr>
              <a:t>Aanbod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vertalen</a:t>
            </a:r>
            <a:r>
              <a:rPr lang="en-US">
                <a:ea typeface="Tahoma"/>
                <a:cs typeface="Tahoma"/>
              </a:rPr>
              <a:t> in </a:t>
            </a:r>
            <a:r>
              <a:rPr lang="en-US" err="1">
                <a:ea typeface="Tahoma"/>
                <a:cs typeface="Tahoma"/>
              </a:rPr>
              <a:t>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overzichtelijk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weekrooster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>
                <a:ea typeface="Tahoma"/>
                <a:cs typeface="Tahoma"/>
              </a:rPr>
              <a:t>agenda</a:t>
            </a:r>
          </a:p>
          <a:p>
            <a:r>
              <a:rPr lang="en-US">
                <a:ea typeface="Tahoma"/>
                <a:cs typeface="Tahoma"/>
              </a:rPr>
              <a:t>Agenda, </a:t>
            </a:r>
            <a:r>
              <a:rPr lang="en-US" err="1">
                <a:ea typeface="Tahoma"/>
                <a:cs typeface="Tahoma"/>
              </a:rPr>
              <a:t>hoekenfiche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lesvoorbereidingen</a:t>
            </a:r>
            <a:r>
              <a:rPr lang="en-US">
                <a:ea typeface="Tahoma"/>
                <a:cs typeface="Tahoma"/>
              </a:rPr>
              <a:t>... </a:t>
            </a:r>
            <a:r>
              <a:rPr lang="en-US" err="1">
                <a:ea typeface="Tahoma"/>
                <a:cs typeface="Tahoma"/>
              </a:rPr>
              <a:t>als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werkinstrument</a:t>
            </a:r>
            <a:r>
              <a:rPr lang="en-US">
                <a:ea typeface="Tahoma"/>
                <a:cs typeface="Tahoma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56047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20407-4EF8-4C69-9FB5-4793E06E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D05301-18A4-46BC-9117-24BB5C58E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2121408"/>
            <a:ext cx="11771376" cy="4158273"/>
          </a:xfrm>
        </p:spPr>
        <p:txBody>
          <a:bodyPr/>
          <a:lstStyle/>
          <a:p>
            <a:pPr marL="0" indent="0">
              <a:buNone/>
            </a:pPr>
            <a:r>
              <a:rPr lang="nl-BE">
                <a:solidFill>
                  <a:srgbClr val="E00049"/>
                </a:solidFill>
              </a:rPr>
              <a:t>Wat mogen jullie van ons verwachten?</a:t>
            </a:r>
          </a:p>
          <a:p>
            <a:pPr marL="0" indent="0">
              <a:buNone/>
            </a:pPr>
            <a:endParaRPr lang="nl-BE"/>
          </a:p>
          <a:p>
            <a:pPr>
              <a:buFontTx/>
              <a:buChar char="-"/>
            </a:pPr>
            <a:r>
              <a:rPr lang="nl-BE"/>
              <a:t>Begeleiding van de studenten in de verschillende opleidingsonderdelen en praktijk</a:t>
            </a:r>
          </a:p>
          <a:p>
            <a:pPr>
              <a:buFontTx/>
              <a:buChar char="-"/>
            </a:pPr>
            <a:r>
              <a:rPr lang="nl-BE"/>
              <a:t>Praktijkbegeleiding op de stageplek: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</a:t>
            </a:r>
            <a:r>
              <a:rPr lang="nl-BE" err="1"/>
              <a:t>sem</a:t>
            </a:r>
            <a:r>
              <a:rPr lang="nl-BE"/>
              <a:t>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</a:t>
            </a:r>
            <a:r>
              <a:rPr lang="nl-BE" err="1"/>
              <a:t>sem</a:t>
            </a:r>
            <a:r>
              <a:rPr lang="nl-BE"/>
              <a:t> 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eindstage</a:t>
            </a:r>
          </a:p>
          <a:p>
            <a:pPr>
              <a:buFontTx/>
              <a:buChar char="-"/>
            </a:pPr>
            <a:r>
              <a:rPr lang="nl-BE"/>
              <a:t>Inzetten op communicatie met mentoren: mail voor elke stageperiode</a:t>
            </a:r>
          </a:p>
          <a:p>
            <a:pPr>
              <a:buFontTx/>
              <a:buChar char="-"/>
            </a:pPr>
            <a:r>
              <a:rPr lang="nl-BE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78792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9FFC0-9AFD-471E-8272-92D7FAE2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  <a:br>
              <a:rPr lang="nl-BE"/>
            </a:br>
            <a:r>
              <a:rPr lang="nl-BE" sz="3200">
                <a:solidFill>
                  <a:srgbClr val="E00049"/>
                </a:solidFill>
              </a:rPr>
              <a:t>Verwachtingen van de opleiding</a:t>
            </a:r>
            <a:endParaRPr lang="nl-BE">
              <a:solidFill>
                <a:srgbClr val="E00049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A83E6-D965-434F-9B47-04F81245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93392"/>
            <a:ext cx="11581273" cy="4202974"/>
          </a:xfrm>
        </p:spPr>
        <p:txBody>
          <a:bodyPr/>
          <a:lstStyle/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studenten:</a:t>
            </a:r>
          </a:p>
          <a:p>
            <a:pPr lvl="1"/>
            <a:r>
              <a:rPr lang="nl-BE"/>
              <a:t>Eigen leerproces in handen nemen</a:t>
            </a:r>
          </a:p>
          <a:p>
            <a:pPr lvl="1"/>
            <a:r>
              <a:rPr lang="nl-BE"/>
              <a:t>Feedback durven vragen</a:t>
            </a:r>
          </a:p>
          <a:p>
            <a:pPr lvl="1"/>
            <a:r>
              <a:rPr lang="nl-BE"/>
              <a:t>Open, leergierige houding</a:t>
            </a:r>
          </a:p>
          <a:p>
            <a:pPr lvl="1"/>
            <a:r>
              <a:rPr lang="nl-BE"/>
              <a:t>…</a:t>
            </a:r>
          </a:p>
          <a:p>
            <a:pPr marL="457200" lvl="1" indent="0">
              <a:buNone/>
            </a:pPr>
            <a:endParaRPr lang="nl-BE"/>
          </a:p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mentoren:</a:t>
            </a:r>
          </a:p>
          <a:p>
            <a:pPr lvl="1"/>
            <a:r>
              <a:rPr lang="nl-BE"/>
              <a:t>Geven van feedback</a:t>
            </a:r>
          </a:p>
          <a:p>
            <a:pPr lvl="1"/>
            <a:r>
              <a:rPr lang="nl-BE"/>
              <a:t>Ondersteuning van studenten waar nodig</a:t>
            </a:r>
          </a:p>
          <a:p>
            <a:pPr lvl="1"/>
            <a:r>
              <a:rPr lang="nl-BE"/>
              <a:t>Communicatie met kernbegeleider (“</a:t>
            </a:r>
            <a:r>
              <a:rPr lang="nl-BE" i="1"/>
              <a:t>liever te veel dan te weinig” </a:t>
            </a:r>
            <a:r>
              <a:rPr lang="nl-BE"/>
              <a:t>)</a:t>
            </a:r>
          </a:p>
          <a:p>
            <a:pPr marL="4572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013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A8203-745E-486B-9069-74C77712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aankomen in mei/juni…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73150E-38CE-4416-8AFD-5BA9DEC3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07" y="1702790"/>
            <a:ext cx="11620858" cy="51061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b="1">
                <a:solidFill>
                  <a:srgbClr val="E00049"/>
                </a:solidFill>
              </a:rPr>
              <a:t>Evaluatie:</a:t>
            </a:r>
          </a:p>
          <a:p>
            <a:pPr>
              <a:lnSpc>
                <a:spcPct val="100000"/>
              </a:lnSpc>
            </a:pPr>
            <a:r>
              <a:rPr lang="nl-BE"/>
              <a:t>Verzamelen van ‘pixels’ doorheen het jaar: 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Sessies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Praktijkbezoeken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Begeleiding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Tussentijdse verslagen van student en mentor (maart, mei/juni)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Eindstage: bezoek en eindgesprek (student-mentor-bezoekende docent)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Praktijkevaluatie: alle studenten worden besproken en cijfers worden bepaald</a:t>
            </a:r>
            <a:endParaRPr lang="nl-BE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94080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53BB3-B5D1-1399-1FC1-01A806B6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17060-77AD-96EA-DC32-4D17598D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A6CA867-0FFC-DDD6-C918-370D106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774EE7-1927-3AE5-9D61-F61AA1A63D63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4203578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0D5E2-5CE1-4381-BAE6-9A871750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Afronding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B86F2-C826-4BEF-B243-A8E73D94E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048256"/>
            <a:ext cx="11544697" cy="42314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BE" sz="2800"/>
              <a:t>Praktijkwebsite: </a:t>
            </a:r>
            <a:r>
              <a:rPr lang="nl-BE" sz="2800">
                <a:hlinkClick r:id="rId2"/>
              </a:rPr>
              <a:t>www.ucll.be</a:t>
            </a:r>
            <a:r>
              <a:rPr lang="nl-BE" sz="2800"/>
              <a:t> – samenwerken – stage – Bachelor Kleuteronderwijs Diepenbeek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Zijn er nog vragen/onduidelijkheden?</a:t>
            </a:r>
          </a:p>
          <a:p>
            <a:pPr marL="0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80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53BB3-B5D1-1399-1FC1-01A806B6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17060-77AD-96EA-DC32-4D17598D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A6CA867-0FFC-DDD6-C918-370D106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774EE7-1927-3AE5-9D61-F61AA1A63D63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357973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422D7-0239-41E2-9A9B-CD485919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Zicht krijgen op de opleiding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4EED1-BA62-422A-96B6-C39F96EE1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651760"/>
            <a:ext cx="11453257" cy="4377729"/>
          </a:xfrm>
        </p:spPr>
        <p:txBody>
          <a:bodyPr/>
          <a:lstStyle/>
          <a:p>
            <a:pPr marL="0" indent="0">
              <a:buNone/>
            </a:pPr>
            <a:r>
              <a:rPr lang="nl-BE"/>
              <a:t>OPO 1 	Samen kinderen zien	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C893FE-5FD7-4A5B-9E83-D9FD9BDC2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8"/>
          <a:stretch/>
        </p:blipFill>
        <p:spPr bwMode="auto">
          <a:xfrm>
            <a:off x="186309" y="2102358"/>
            <a:ext cx="115633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F48029D-46A4-478A-8EF6-738A70955906}"/>
              </a:ext>
            </a:extLst>
          </p:cNvPr>
          <p:cNvSpPr/>
          <p:nvPr/>
        </p:nvSpPr>
        <p:spPr>
          <a:xfrm>
            <a:off x="4045639" y="1846507"/>
            <a:ext cx="3845449" cy="4005072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228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ort Card - activité physique et la sédentarité de l'enfant et adolescent">
            <a:extLst>
              <a:ext uri="{FF2B5EF4-FFF2-40B4-BE49-F238E27FC236}">
                <a16:creationId xmlns:a16="http://schemas.microsoft.com/office/drawing/2014/main" id="{25302847-6865-4720-874C-7679D306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324"/>
            <a:ext cx="12192000" cy="81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CA11C21-361D-4863-9146-E88837E2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59" y="-267129"/>
            <a:ext cx="5739352" cy="927032"/>
          </a:xfrm>
        </p:spPr>
        <p:txBody>
          <a:bodyPr/>
          <a:lstStyle/>
          <a:p>
            <a:r>
              <a:rPr lang="nl-BE" sz="3200">
                <a:solidFill>
                  <a:schemeClr val="bg1"/>
                </a:solidFill>
              </a:rPr>
              <a:t>OPO 1: samen kinderen zien </a:t>
            </a:r>
          </a:p>
        </p:txBody>
      </p:sp>
    </p:spTree>
    <p:extLst>
      <p:ext uri="{BB962C8B-B14F-4D97-AF65-F5344CB8AC3E}">
        <p14:creationId xmlns:p14="http://schemas.microsoft.com/office/powerpoint/2010/main" val="284451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IY Tutorial: huisgemaakte verf voor je baby - JOONE">
            <a:extLst>
              <a:ext uri="{FF2B5EF4-FFF2-40B4-BE49-F238E27FC236}">
                <a16:creationId xmlns:a16="http://schemas.microsoft.com/office/drawing/2014/main" id="{F1DB9D5A-A92C-BD7C-65A5-E4788478B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69" y="-3886742"/>
            <a:ext cx="12580537" cy="125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8B5AF5D-C652-4D37-9750-BB143C6C32DD}"/>
              </a:ext>
            </a:extLst>
          </p:cNvPr>
          <p:cNvSpPr txBox="1"/>
          <p:nvPr/>
        </p:nvSpPr>
        <p:spPr>
          <a:xfrm>
            <a:off x="5351244" y="3964742"/>
            <a:ext cx="148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OPO 2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2C288A3-94AC-D2C5-71B6-D7293A365BFC}"/>
              </a:ext>
            </a:extLst>
          </p:cNvPr>
          <p:cNvSpPr txBox="1"/>
          <p:nvPr/>
        </p:nvSpPr>
        <p:spPr>
          <a:xfrm>
            <a:off x="4326988" y="4521237"/>
            <a:ext cx="3538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reaming Outloud Script Pro" panose="020B0604020202020204" pitchFamily="66" charset="0"/>
                <a:ea typeface="+mn-ea"/>
                <a:cs typeface="Dreaming Outloud Script Pro" panose="020B0604020202020204" pitchFamily="66" charset="0"/>
              </a:rPr>
              <a:t>Samen verwonderd zijn</a:t>
            </a:r>
          </a:p>
        </p:txBody>
      </p:sp>
    </p:spTree>
    <p:extLst>
      <p:ext uri="{BB962C8B-B14F-4D97-AF65-F5344CB8AC3E}">
        <p14:creationId xmlns:p14="http://schemas.microsoft.com/office/powerpoint/2010/main" val="164193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1F586-6412-7D37-55C0-A2F3A0BD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45" y="727934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tx1"/>
                </a:solidFill>
              </a:rPr>
              <a:t>OPO 3: </a:t>
            </a:r>
            <a:br>
              <a:rPr lang="nl-BE">
                <a:solidFill>
                  <a:schemeClr val="tx1"/>
                </a:solidFill>
              </a:rPr>
            </a:br>
            <a:r>
              <a:rPr lang="nl-BE">
                <a:solidFill>
                  <a:schemeClr val="tx1"/>
                </a:solidFill>
              </a:rPr>
              <a:t>krachtige leeromgeving </a:t>
            </a:r>
            <a:br>
              <a:rPr lang="nl-BE">
                <a:solidFill>
                  <a:schemeClr val="tx1"/>
                </a:solidFill>
              </a:rPr>
            </a:br>
            <a:r>
              <a:rPr lang="nl-BE">
                <a:solidFill>
                  <a:schemeClr val="tx1"/>
                </a:solidFill>
              </a:rPr>
              <a:t>ontwerpen</a:t>
            </a:r>
          </a:p>
        </p:txBody>
      </p:sp>
      <p:pic>
        <p:nvPicPr>
          <p:cNvPr id="6" name="Afbeelding 5" descr="Boeken op een tafel">
            <a:extLst>
              <a:ext uri="{FF2B5EF4-FFF2-40B4-BE49-F238E27FC236}">
                <a16:creationId xmlns:a16="http://schemas.microsoft.com/office/drawing/2014/main" id="{F38063DE-30FE-EE3B-1174-871B97D5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8"/>
          <a:stretch/>
        </p:blipFill>
        <p:spPr>
          <a:xfrm>
            <a:off x="-4191000" y="3636579"/>
            <a:ext cx="10287000" cy="38310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2110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oolactiviteit in de Kaapse Bossen op de Utrechtse Heuvelrug |  Natuurmonumenten">
            <a:extLst>
              <a:ext uri="{FF2B5EF4-FFF2-40B4-BE49-F238E27FC236}">
                <a16:creationId xmlns:a16="http://schemas.microsoft.com/office/drawing/2014/main" id="{5B0B36E9-9725-0161-C430-A47025CC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66" y="-60149"/>
            <a:ext cx="12706563" cy="848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7798C3-4C0A-421C-289E-0DDCB114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878" y="338203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bg1"/>
                </a:solidFill>
              </a:rPr>
              <a:t>OPO 4: spelen met kinderen</a:t>
            </a:r>
          </a:p>
        </p:txBody>
      </p:sp>
    </p:spTree>
    <p:extLst>
      <p:ext uri="{BB962C8B-B14F-4D97-AF65-F5344CB8AC3E}">
        <p14:creationId xmlns:p14="http://schemas.microsoft.com/office/powerpoint/2010/main" val="14752297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1a662a989db293ef309695eafe8370941563f4"/>
</p:tagLst>
</file>

<file path=ppt/theme/theme1.xml><?xml version="1.0" encoding="utf-8"?>
<a:theme xmlns:a="http://schemas.openxmlformats.org/drawingml/2006/main" name="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6D0E0F9-F339-9C40-8837-43286219CD8E}" vid="{38F05FFB-6B65-9244-A258-646A389F7117}"/>
    </a:ext>
  </a:extLst>
</a:theme>
</file>

<file path=ppt/theme/theme2.xml><?xml version="1.0" encoding="utf-8"?>
<a:theme xmlns:a="http://schemas.openxmlformats.org/drawingml/2006/main" name="1_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6D0E0F9-F339-9C40-8837-43286219CD8E}" vid="{38F05FFB-6B65-9244-A258-646A389F7117}"/>
    </a:ext>
  </a:extLst>
</a:theme>
</file>

<file path=ppt/theme/theme3.xml><?xml version="1.0" encoding="utf-8"?>
<a:theme xmlns:a="http://schemas.openxmlformats.org/drawingml/2006/main" name="2_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6D0E0F9-F339-9C40-8837-43286219CD8E}" vid="{38F05FFB-6B65-9244-A258-646A389F7117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2ee734-fd9b-4cd9-a399-369b9c9dae71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4EF847918D14492A062A3BD44FA0D" ma:contentTypeVersion="12" ma:contentTypeDescription="Een nieuw document maken." ma:contentTypeScope="" ma:versionID="0b5e82065e3cc80ae816b4176f597869">
  <xsd:schema xmlns:xsd="http://www.w3.org/2001/XMLSchema" xmlns:xs="http://www.w3.org/2001/XMLSchema" xmlns:p="http://schemas.microsoft.com/office/2006/metadata/properties" xmlns:ns2="793cec7b-a6b2-48dc-b1ee-cb1f4abf2587" xmlns:ns3="452ee734-fd9b-4cd9-a399-369b9c9dae71" targetNamespace="http://schemas.microsoft.com/office/2006/metadata/properties" ma:root="true" ma:fieldsID="4e42a5a5301278c199e43a00bd98da50" ns2:_="" ns3:_="">
    <xsd:import namespace="793cec7b-a6b2-48dc-b1ee-cb1f4abf2587"/>
    <xsd:import namespace="452ee734-fd9b-4cd9-a399-369b9c9da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cec7b-a6b2-48dc-b1ee-cb1f4abf2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ee734-fd9b-4cd9-a399-369b9c9dae7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C00FBF-C5A0-42E8-866A-EEC1C5AD5793}">
  <ds:schemaRefs>
    <ds:schemaRef ds:uri="20037f13-5e66-41a5-8cb9-3d61f22ae29f"/>
    <ds:schemaRef ds:uri="9a3dc601-968a-4cc5-a1d7-80a50e65570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113826-E6CA-400E-8BC4-DF911E2CDE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DFF456-40F7-494F-A729-3A761546B39B}"/>
</file>

<file path=docProps/app.xml><?xml version="1.0" encoding="utf-8"?>
<Properties xmlns="http://schemas.openxmlformats.org/officeDocument/2006/extended-properties" xmlns:vt="http://schemas.openxmlformats.org/officeDocument/2006/docPropsVTypes">
  <Template>UCLL Powerpoint</Template>
  <Application>Microsoft Office PowerPoint</Application>
  <PresentationFormat>Widescreen</PresentationFormat>
  <Slides>38</Slides>
  <Notes>9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02632_00018418_UCLL_PPT_Sjabloonv7</vt:lpstr>
      <vt:lpstr>1_02632_00018418_UCLL_PPT_Sjabloonv7</vt:lpstr>
      <vt:lpstr>2_02632_00018418_UCLL_PPT_Sjabloonv7</vt:lpstr>
      <vt:lpstr>Mentoren 2 BaKO  </vt:lpstr>
      <vt:lpstr>BaKO klasgroep D </vt:lpstr>
      <vt:lpstr>Onze vakdocenten</vt:lpstr>
      <vt:lpstr>PowerPoint Presentation</vt:lpstr>
      <vt:lpstr>Zicht krijgen op de opleiding</vt:lpstr>
      <vt:lpstr>OPO 1: samen kinderen zien </vt:lpstr>
      <vt:lpstr>PowerPoint Presentation</vt:lpstr>
      <vt:lpstr>OPO 3:  krachtige leeromgeving  ontwerpen</vt:lpstr>
      <vt:lpstr>OPO 4: spelen met kinderen</vt:lpstr>
      <vt:lpstr>OPO 5: ik, jij en wij </vt:lpstr>
      <vt:lpstr>PowerPoint Presentation</vt:lpstr>
      <vt:lpstr>Terugblik sem. 1: leren van elkaar</vt:lpstr>
      <vt:lpstr>PowerPoint Presentation</vt:lpstr>
      <vt:lpstr>Feedback- cultuur </vt:lpstr>
      <vt:lpstr>Feedback  geven </vt:lpstr>
      <vt:lpstr>Betrokken confronteren – hoe? </vt:lpstr>
      <vt:lpstr>Samen de weg uitzetten</vt:lpstr>
      <vt:lpstr>Samen de weg uitzetten</vt:lpstr>
      <vt:lpstr>PowerPoint Presentation</vt:lpstr>
      <vt:lpstr>Samen de weg uitzetten</vt:lpstr>
      <vt:lpstr>Samen de weg uitzetten</vt:lpstr>
      <vt:lpstr>Belangrijke aandachtspunten voor 2 BaKO</vt:lpstr>
      <vt:lpstr>Thema-uitwerking</vt:lpstr>
      <vt:lpstr>Keuze van het thema</vt:lpstr>
      <vt:lpstr>Brainstorm</vt:lpstr>
      <vt:lpstr>Brainstorm</vt:lpstr>
      <vt:lpstr>Brainstorm</vt:lpstr>
      <vt:lpstr>Inhoudelijk expert worden</vt:lpstr>
      <vt:lpstr>Droombeeld</vt:lpstr>
      <vt:lpstr>Themadoelen</vt:lpstr>
      <vt:lpstr>Aanbod</vt:lpstr>
      <vt:lpstr>PowerPoint Presentation</vt:lpstr>
      <vt:lpstr>Aanbod</vt:lpstr>
      <vt:lpstr>Samen de weg uitzetten</vt:lpstr>
      <vt:lpstr>Samen de weg uitzetten Verwachtingen van de opleiding</vt:lpstr>
      <vt:lpstr>Samen aankomen in mei/juni…</vt:lpstr>
      <vt:lpstr>PowerPoint Presentation</vt:lpstr>
      <vt:lpstr>Afronding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Eveline Lemmens</dc:creator>
  <cp:revision>1</cp:revision>
  <cp:lastPrinted>2023-02-28T08:29:30Z</cp:lastPrinted>
  <dcterms:created xsi:type="dcterms:W3CDTF">2021-10-04T08:19:52Z</dcterms:created>
  <dcterms:modified xsi:type="dcterms:W3CDTF">2025-02-13T20:33:32Z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0x0101006904EF847918D14492A062A3BD44FA0D</vt:lpwstr>
  </property>
  <property fmtid="{D5CDD505-2E9C-101B-9397-08002B2CF9AE}" pid="3" name="VGA">
    <vt:bool>true</vt:bool>
  </property>
  <property fmtid="{D5CDD505-2E9C-101B-9397-08002B2CF9AE}" pid="4" name="_dlc_DocIdItemGuid">
    <vt:lpwstr>1f65cc3f-990f-4491-8846-634d12ea815c</vt:lpwstr>
  </property>
  <property fmtid="{D5CDD505-2E9C-101B-9397-08002B2CF9AE}" pid="5" name="Order">
    <vt:r8>7600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MediaServiceImageTags">
    <vt:lpwstr/>
  </property>
  <property fmtid="{D5CDD505-2E9C-101B-9397-08002B2CF9AE}" pid="13" name="_SourceUrl">
    <vt:lpwstr/>
  </property>
  <property fmtid="{D5CDD505-2E9C-101B-9397-08002B2CF9AE}" pid="14" name="_SharedFileIndex">
    <vt:lpwstr/>
  </property>
</Properties>
</file>