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0" r:id="rId5"/>
    <p:sldMasterId id="2147483699" r:id="rId6"/>
  </p:sldMasterIdLst>
  <p:notesMasterIdLst>
    <p:notesMasterId r:id="rId58"/>
  </p:notesMasterIdLst>
  <p:sldIdLst>
    <p:sldId id="256" r:id="rId7"/>
    <p:sldId id="308" r:id="rId8"/>
    <p:sldId id="325" r:id="rId9"/>
    <p:sldId id="309" r:id="rId10"/>
    <p:sldId id="258" r:id="rId11"/>
    <p:sldId id="530" r:id="rId12"/>
    <p:sldId id="328" r:id="rId13"/>
    <p:sldId id="314" r:id="rId14"/>
    <p:sldId id="540" r:id="rId15"/>
    <p:sldId id="285" r:id="rId16"/>
    <p:sldId id="311" r:id="rId17"/>
    <p:sldId id="329" r:id="rId18"/>
    <p:sldId id="259" r:id="rId19"/>
    <p:sldId id="331" r:id="rId20"/>
    <p:sldId id="330" r:id="rId21"/>
    <p:sldId id="305" r:id="rId22"/>
    <p:sldId id="264" r:id="rId23"/>
    <p:sldId id="535" r:id="rId24"/>
    <p:sldId id="265" r:id="rId25"/>
    <p:sldId id="266" r:id="rId26"/>
    <p:sldId id="263" r:id="rId27"/>
    <p:sldId id="278" r:id="rId28"/>
    <p:sldId id="273" r:id="rId29"/>
    <p:sldId id="484" r:id="rId30"/>
    <p:sldId id="488" r:id="rId31"/>
    <p:sldId id="486" r:id="rId32"/>
    <p:sldId id="487" r:id="rId33"/>
    <p:sldId id="491" r:id="rId34"/>
    <p:sldId id="496" r:id="rId35"/>
    <p:sldId id="506" r:id="rId36"/>
    <p:sldId id="537" r:id="rId37"/>
    <p:sldId id="507" r:id="rId38"/>
    <p:sldId id="498" r:id="rId39"/>
    <p:sldId id="499" r:id="rId40"/>
    <p:sldId id="533" r:id="rId41"/>
    <p:sldId id="510" r:id="rId42"/>
    <p:sldId id="501" r:id="rId43"/>
    <p:sldId id="502" r:id="rId44"/>
    <p:sldId id="514" r:id="rId45"/>
    <p:sldId id="521" r:id="rId46"/>
    <p:sldId id="531" r:id="rId47"/>
    <p:sldId id="538" r:id="rId48"/>
    <p:sldId id="503" r:id="rId49"/>
    <p:sldId id="539" r:id="rId50"/>
    <p:sldId id="505" r:id="rId51"/>
    <p:sldId id="504" r:id="rId52"/>
    <p:sldId id="270" r:id="rId53"/>
    <p:sldId id="268" r:id="rId54"/>
    <p:sldId id="271" r:id="rId55"/>
    <p:sldId id="536" r:id="rId56"/>
    <p:sldId id="272" r:id="rId57"/>
  </p:sldIdLst>
  <p:sldSz cx="12192000" cy="6858000"/>
  <p:notesSz cx="6669088" cy="9926638"/>
  <p:custDataLst>
    <p:tags r:id="rId59"/>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1">
          <p15:clr>
            <a:srgbClr val="A4A3A4"/>
          </p15:clr>
        </p15:guide>
        <p15:guide id="2" pos="56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ine Lemmens" initials="EL" lastIdx="2" clrIdx="0">
    <p:extLst>
      <p:ext uri="{19B8F6BF-5375-455C-9EA6-DF929625EA0E}">
        <p15:presenceInfo xmlns:p15="http://schemas.microsoft.com/office/powerpoint/2012/main" userId="S::u0067600@ucll.be::a56eaa96-f344-489e-9055-4b78e801a705" providerId="AD"/>
      </p:ext>
    </p:extLst>
  </p:cmAuthor>
  <p:cmAuthor id="2" name="Dana Bekkers" initials="DB" lastIdx="2" clrIdx="1">
    <p:extLst>
      <p:ext uri="{19B8F6BF-5375-455C-9EA6-DF929625EA0E}">
        <p15:presenceInfo xmlns:p15="http://schemas.microsoft.com/office/powerpoint/2012/main" userId="S::u0133759@ucll.be::58be8e66-91c4-41e0-a745-d4318c886f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49"/>
    <a:srgbClr val="00275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guide orient="horz" pos="911"/>
        <p:guide pos="5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leen Eerdekens" userId="S::u0067497@ucll.be::0fdd93b7-ffbc-477c-84d2-2b583b474334" providerId="AD" clId="Web-{F1170C97-0E0F-4035-9811-D58F6CBD6E39}"/>
    <pc:docChg chg="addSld delSld sldOrd">
      <pc:chgData name="Katleen Eerdekens" userId="S::u0067497@ucll.be::0fdd93b7-ffbc-477c-84d2-2b583b474334" providerId="AD" clId="Web-{F1170C97-0E0F-4035-9811-D58F6CBD6E39}" dt="2025-02-13T15:20:25.048" v="2"/>
      <pc:docMkLst>
        <pc:docMk/>
      </pc:docMkLst>
      <pc:sldChg chg="del">
        <pc:chgData name="Katleen Eerdekens" userId="S::u0067497@ucll.be::0fdd93b7-ffbc-477c-84d2-2b583b474334" providerId="AD" clId="Web-{F1170C97-0E0F-4035-9811-D58F6CBD6E39}" dt="2025-02-13T15:20:03.048" v="1"/>
        <pc:sldMkLst>
          <pc:docMk/>
          <pc:sldMk cId="1475229789" sldId="288"/>
        </pc:sldMkLst>
      </pc:sldChg>
      <pc:sldChg chg="add ord">
        <pc:chgData name="Katleen Eerdekens" userId="S::u0067497@ucll.be::0fdd93b7-ffbc-477c-84d2-2b583b474334" providerId="AD" clId="Web-{F1170C97-0E0F-4035-9811-D58F6CBD6E39}" dt="2025-02-13T15:20:25.048" v="2"/>
        <pc:sldMkLst>
          <pc:docMk/>
          <pc:sldMk cId="4083530443" sldId="540"/>
        </pc:sldMkLst>
      </pc:sldChg>
    </pc:docChg>
  </pc:docChgLst>
  <pc:docChgLst>
    <pc:chgData name="Katleen Eerdekens" userId="S::u0067497@ucll.be::0fdd93b7-ffbc-477c-84d2-2b583b474334" providerId="AD" clId="Web-{7D77202F-B7A6-4379-B960-31EF8BAEA539}"/>
    <pc:docChg chg="delSld modSld">
      <pc:chgData name="Katleen Eerdekens" userId="S::u0067497@ucll.be::0fdd93b7-ffbc-477c-84d2-2b583b474334" providerId="AD" clId="Web-{7D77202F-B7A6-4379-B960-31EF8BAEA539}" dt="2023-03-05T19:12:30.486" v="29" actId="20577"/>
      <pc:docMkLst>
        <pc:docMk/>
      </pc:docMkLst>
      <pc:sldChg chg="del">
        <pc:chgData name="Katleen Eerdekens" userId="S::u0067497@ucll.be::0fdd93b7-ffbc-477c-84d2-2b583b474334" providerId="AD" clId="Web-{7D77202F-B7A6-4379-B960-31EF8BAEA539}" dt="2023-03-05T19:10:38.888" v="0"/>
        <pc:sldMkLst>
          <pc:docMk/>
          <pc:sldMk cId="0" sldId="506"/>
        </pc:sldMkLst>
      </pc:sldChg>
      <pc:sldChg chg="del">
        <pc:chgData name="Katleen Eerdekens" userId="S::u0067497@ucll.be::0fdd93b7-ffbc-477c-84d2-2b583b474334" providerId="AD" clId="Web-{7D77202F-B7A6-4379-B960-31EF8BAEA539}" dt="2023-03-05T19:10:42.029" v="1"/>
        <pc:sldMkLst>
          <pc:docMk/>
          <pc:sldMk cId="0" sldId="508"/>
        </pc:sldMkLst>
      </pc:sldChg>
      <pc:sldChg chg="del">
        <pc:chgData name="Katleen Eerdekens" userId="S::u0067497@ucll.be::0fdd93b7-ffbc-477c-84d2-2b583b474334" providerId="AD" clId="Web-{7D77202F-B7A6-4379-B960-31EF8BAEA539}" dt="2023-03-05T19:10:46.076" v="2"/>
        <pc:sldMkLst>
          <pc:docMk/>
          <pc:sldMk cId="0" sldId="509"/>
        </pc:sldMkLst>
      </pc:sldChg>
      <pc:sldChg chg="modSp">
        <pc:chgData name="Katleen Eerdekens" userId="S::u0067497@ucll.be::0fdd93b7-ffbc-477c-84d2-2b583b474334" providerId="AD" clId="Web-{7D77202F-B7A6-4379-B960-31EF8BAEA539}" dt="2023-03-05T19:12:11.720" v="18" actId="20577"/>
        <pc:sldMkLst>
          <pc:docMk/>
          <pc:sldMk cId="0" sldId="510"/>
        </pc:sldMkLst>
      </pc:sldChg>
      <pc:sldChg chg="modSp">
        <pc:chgData name="Katleen Eerdekens" userId="S::u0067497@ucll.be::0fdd93b7-ffbc-477c-84d2-2b583b474334" providerId="AD" clId="Web-{7D77202F-B7A6-4379-B960-31EF8BAEA539}" dt="2023-03-05T19:11:57.204" v="13" actId="20577"/>
        <pc:sldMkLst>
          <pc:docMk/>
          <pc:sldMk cId="0" sldId="511"/>
        </pc:sldMkLst>
      </pc:sldChg>
      <pc:sldChg chg="modSp">
        <pc:chgData name="Katleen Eerdekens" userId="S::u0067497@ucll.be::0fdd93b7-ffbc-477c-84d2-2b583b474334" providerId="AD" clId="Web-{7D77202F-B7A6-4379-B960-31EF8BAEA539}" dt="2023-03-05T19:12:16.158" v="20" actId="20577"/>
        <pc:sldMkLst>
          <pc:docMk/>
          <pc:sldMk cId="0" sldId="512"/>
        </pc:sldMkLst>
      </pc:sldChg>
      <pc:sldChg chg="modSp">
        <pc:chgData name="Katleen Eerdekens" userId="S::u0067497@ucll.be::0fdd93b7-ffbc-477c-84d2-2b583b474334" providerId="AD" clId="Web-{7D77202F-B7A6-4379-B960-31EF8BAEA539}" dt="2023-03-05T19:12:25.486" v="24" actId="20577"/>
        <pc:sldMkLst>
          <pc:docMk/>
          <pc:sldMk cId="0" sldId="514"/>
        </pc:sldMkLst>
      </pc:sldChg>
      <pc:sldChg chg="del">
        <pc:chgData name="Katleen Eerdekens" userId="S::u0067497@ucll.be::0fdd93b7-ffbc-477c-84d2-2b583b474334" providerId="AD" clId="Web-{7D77202F-B7A6-4379-B960-31EF8BAEA539}" dt="2023-03-05T19:11:04.420" v="3"/>
        <pc:sldMkLst>
          <pc:docMk/>
          <pc:sldMk cId="0" sldId="517"/>
        </pc:sldMkLst>
      </pc:sldChg>
      <pc:sldChg chg="modSp">
        <pc:chgData name="Katleen Eerdekens" userId="S::u0067497@ucll.be::0fdd93b7-ffbc-477c-84d2-2b583b474334" providerId="AD" clId="Web-{7D77202F-B7A6-4379-B960-31EF8BAEA539}" dt="2023-03-05T19:12:30.486" v="29" actId="20577"/>
        <pc:sldMkLst>
          <pc:docMk/>
          <pc:sldMk cId="0" sldId="521"/>
        </pc:sldMkLst>
      </pc:sldChg>
      <pc:sldChg chg="del">
        <pc:chgData name="Katleen Eerdekens" userId="S::u0067497@ucll.be::0fdd93b7-ffbc-477c-84d2-2b583b474334" providerId="AD" clId="Web-{7D77202F-B7A6-4379-B960-31EF8BAEA539}" dt="2023-03-05T19:11:13.483" v="4"/>
        <pc:sldMkLst>
          <pc:docMk/>
          <pc:sldMk cId="0" sldId="522"/>
        </pc:sldMkLst>
      </pc:sldChg>
      <pc:sldChg chg="del">
        <pc:chgData name="Katleen Eerdekens" userId="S::u0067497@ucll.be::0fdd93b7-ffbc-477c-84d2-2b583b474334" providerId="AD" clId="Web-{7D77202F-B7A6-4379-B960-31EF8BAEA539}" dt="2023-03-05T19:11:17.999" v="6"/>
        <pc:sldMkLst>
          <pc:docMk/>
          <pc:sldMk cId="0" sldId="523"/>
        </pc:sldMkLst>
      </pc:sldChg>
      <pc:sldChg chg="del">
        <pc:chgData name="Katleen Eerdekens" userId="S::u0067497@ucll.be::0fdd93b7-ffbc-477c-84d2-2b583b474334" providerId="AD" clId="Web-{7D77202F-B7A6-4379-B960-31EF8BAEA539}" dt="2023-03-05T19:11:16.046" v="5"/>
        <pc:sldMkLst>
          <pc:docMk/>
          <pc:sldMk cId="0" sldId="524"/>
        </pc:sldMkLst>
      </pc:sldChg>
      <pc:sldChg chg="del">
        <pc:chgData name="Katleen Eerdekens" userId="S::u0067497@ucll.be::0fdd93b7-ffbc-477c-84d2-2b583b474334" providerId="AD" clId="Web-{7D77202F-B7A6-4379-B960-31EF8BAEA539}" dt="2023-03-05T19:11:31.796" v="10"/>
        <pc:sldMkLst>
          <pc:docMk/>
          <pc:sldMk cId="0" sldId="525"/>
        </pc:sldMkLst>
      </pc:sldChg>
      <pc:sldChg chg="del">
        <pc:chgData name="Katleen Eerdekens" userId="S::u0067497@ucll.be::0fdd93b7-ffbc-477c-84d2-2b583b474334" providerId="AD" clId="Web-{7D77202F-B7A6-4379-B960-31EF8BAEA539}" dt="2023-03-05T19:11:22.562" v="7"/>
        <pc:sldMkLst>
          <pc:docMk/>
          <pc:sldMk cId="0" sldId="526"/>
        </pc:sldMkLst>
      </pc:sldChg>
      <pc:sldChg chg="del">
        <pc:chgData name="Katleen Eerdekens" userId="S::u0067497@ucll.be::0fdd93b7-ffbc-477c-84d2-2b583b474334" providerId="AD" clId="Web-{7D77202F-B7A6-4379-B960-31EF8BAEA539}" dt="2023-03-05T19:11:24.202" v="8"/>
        <pc:sldMkLst>
          <pc:docMk/>
          <pc:sldMk cId="0" sldId="527"/>
        </pc:sldMkLst>
      </pc:sldChg>
      <pc:sldChg chg="del">
        <pc:chgData name="Katleen Eerdekens" userId="S::u0067497@ucll.be::0fdd93b7-ffbc-477c-84d2-2b583b474334" providerId="AD" clId="Web-{7D77202F-B7A6-4379-B960-31EF8BAEA539}" dt="2023-03-05T19:11:28.796" v="9"/>
        <pc:sldMkLst>
          <pc:docMk/>
          <pc:sldMk cId="0" sldId="529"/>
        </pc:sldMkLst>
      </pc:sldChg>
    </pc:docChg>
  </pc:docChgLst>
  <pc:docChgLst>
    <pc:chgData name="Katleen Eerdekens" userId="S::u0067497@ucll.be::0fdd93b7-ffbc-477c-84d2-2b583b474334" providerId="AD" clId="Web-{81EACAD8-3C16-4596-A804-ED4130989D03}"/>
    <pc:docChg chg="delSld modSld">
      <pc:chgData name="Katleen Eerdekens" userId="S::u0067497@ucll.be::0fdd93b7-ffbc-477c-84d2-2b583b474334" providerId="AD" clId="Web-{81EACAD8-3C16-4596-A804-ED4130989D03}" dt="2025-02-13T15:28:24.212" v="27"/>
      <pc:docMkLst>
        <pc:docMk/>
      </pc:docMkLst>
      <pc:sldChg chg="delSp modSp">
        <pc:chgData name="Katleen Eerdekens" userId="S::u0067497@ucll.be::0fdd93b7-ffbc-477c-84d2-2b583b474334" providerId="AD" clId="Web-{81EACAD8-3C16-4596-A804-ED4130989D03}" dt="2025-02-13T15:28:24.212" v="27"/>
        <pc:sldMkLst>
          <pc:docMk/>
          <pc:sldMk cId="1237940067" sldId="308"/>
        </pc:sldMkLst>
        <pc:spChg chg="mod">
          <ac:chgData name="Katleen Eerdekens" userId="S::u0067497@ucll.be::0fdd93b7-ffbc-477c-84d2-2b583b474334" providerId="AD" clId="Web-{81EACAD8-3C16-4596-A804-ED4130989D03}" dt="2025-02-13T15:28:20.399" v="26" actId="20577"/>
          <ac:spMkLst>
            <pc:docMk/>
            <pc:sldMk cId="1237940067" sldId="308"/>
            <ac:spMk id="5" creationId="{7FF463E5-B555-4907-91F1-E6CAA6BD2DBB}"/>
          </ac:spMkLst>
        </pc:spChg>
      </pc:sldChg>
      <pc:sldChg chg="delSp">
        <pc:chgData name="Katleen Eerdekens" userId="S::u0067497@ucll.be::0fdd93b7-ffbc-477c-84d2-2b583b474334" providerId="AD" clId="Web-{81EACAD8-3C16-4596-A804-ED4130989D03}" dt="2025-02-13T15:24:53.969" v="0"/>
        <pc:sldMkLst>
          <pc:docMk/>
          <pc:sldMk cId="0" sldId="506"/>
        </pc:sldMkLst>
      </pc:sldChg>
      <pc:sldChg chg="del">
        <pc:chgData name="Katleen Eerdekens" userId="S::u0067497@ucll.be::0fdd93b7-ffbc-477c-84d2-2b583b474334" providerId="AD" clId="Web-{81EACAD8-3C16-4596-A804-ED4130989D03}" dt="2025-02-13T15:25:02.673" v="1"/>
        <pc:sldMkLst>
          <pc:docMk/>
          <pc:sldMk cId="0" sldId="508"/>
        </pc:sldMkLst>
      </pc:sldChg>
      <pc:sldChg chg="del">
        <pc:chgData name="Katleen Eerdekens" userId="S::u0067497@ucll.be::0fdd93b7-ffbc-477c-84d2-2b583b474334" providerId="AD" clId="Web-{81EACAD8-3C16-4596-A804-ED4130989D03}" dt="2025-02-13T15:25:13.126" v="2"/>
        <pc:sldMkLst>
          <pc:docMk/>
          <pc:sldMk cId="0" sldId="509"/>
        </pc:sldMkLst>
      </pc:sldChg>
      <pc:sldChg chg="del">
        <pc:chgData name="Katleen Eerdekens" userId="S::u0067497@ucll.be::0fdd93b7-ffbc-477c-84d2-2b583b474334" providerId="AD" clId="Web-{81EACAD8-3C16-4596-A804-ED4130989D03}" dt="2025-02-13T15:25:24.002" v="3"/>
        <pc:sldMkLst>
          <pc:docMk/>
          <pc:sldMk cId="0" sldId="517"/>
        </pc:sldMkLst>
      </pc:sldChg>
      <pc:sldChg chg="del">
        <pc:chgData name="Katleen Eerdekens" userId="S::u0067497@ucll.be::0fdd93b7-ffbc-477c-84d2-2b583b474334" providerId="AD" clId="Web-{81EACAD8-3C16-4596-A804-ED4130989D03}" dt="2025-02-13T15:25:28.955" v="4"/>
        <pc:sldMkLst>
          <pc:docMk/>
          <pc:sldMk cId="0" sldId="518"/>
        </pc:sldMkLst>
      </pc:sldChg>
      <pc:sldChg chg="del">
        <pc:chgData name="Katleen Eerdekens" userId="S::u0067497@ucll.be::0fdd93b7-ffbc-477c-84d2-2b583b474334" providerId="AD" clId="Web-{81EACAD8-3C16-4596-A804-ED4130989D03}" dt="2025-02-13T15:25:35.205" v="5"/>
        <pc:sldMkLst>
          <pc:docMk/>
          <pc:sldMk cId="0" sldId="522"/>
        </pc:sldMkLst>
      </pc:sldChg>
      <pc:sldChg chg="del">
        <pc:chgData name="Katleen Eerdekens" userId="S::u0067497@ucll.be::0fdd93b7-ffbc-477c-84d2-2b583b474334" providerId="AD" clId="Web-{81EACAD8-3C16-4596-A804-ED4130989D03}" dt="2025-02-13T15:25:44.674" v="7"/>
        <pc:sldMkLst>
          <pc:docMk/>
          <pc:sldMk cId="0" sldId="523"/>
        </pc:sldMkLst>
      </pc:sldChg>
      <pc:sldChg chg="del">
        <pc:chgData name="Katleen Eerdekens" userId="S::u0067497@ucll.be::0fdd93b7-ffbc-477c-84d2-2b583b474334" providerId="AD" clId="Web-{81EACAD8-3C16-4596-A804-ED4130989D03}" dt="2025-02-13T15:25:38.596" v="6"/>
        <pc:sldMkLst>
          <pc:docMk/>
          <pc:sldMk cId="0" sldId="524"/>
        </pc:sldMkLst>
      </pc:sldChg>
      <pc:sldChg chg="del">
        <pc:chgData name="Katleen Eerdekens" userId="S::u0067497@ucll.be::0fdd93b7-ffbc-477c-84d2-2b583b474334" providerId="AD" clId="Web-{81EACAD8-3C16-4596-A804-ED4130989D03}" dt="2025-02-13T15:27:41.288" v="22"/>
        <pc:sldMkLst>
          <pc:docMk/>
          <pc:sldMk cId="0" sldId="525"/>
        </pc:sldMkLst>
      </pc:sldChg>
      <pc:sldChg chg="del">
        <pc:chgData name="Katleen Eerdekens" userId="S::u0067497@ucll.be::0fdd93b7-ffbc-477c-84d2-2b583b474334" providerId="AD" clId="Web-{81EACAD8-3C16-4596-A804-ED4130989D03}" dt="2025-02-13T15:27:10.584" v="18"/>
        <pc:sldMkLst>
          <pc:docMk/>
          <pc:sldMk cId="0" sldId="526"/>
        </pc:sldMkLst>
      </pc:sldChg>
      <pc:sldChg chg="delSp del">
        <pc:chgData name="Katleen Eerdekens" userId="S::u0067497@ucll.be::0fdd93b7-ffbc-477c-84d2-2b583b474334" providerId="AD" clId="Web-{81EACAD8-3C16-4596-A804-ED4130989D03}" dt="2025-02-13T15:27:22.460" v="20"/>
        <pc:sldMkLst>
          <pc:docMk/>
          <pc:sldMk cId="0" sldId="527"/>
        </pc:sldMkLst>
      </pc:sldChg>
      <pc:sldChg chg="del">
        <pc:chgData name="Katleen Eerdekens" userId="S::u0067497@ucll.be::0fdd93b7-ffbc-477c-84d2-2b583b474334" providerId="AD" clId="Web-{81EACAD8-3C16-4596-A804-ED4130989D03}" dt="2025-02-13T15:27:40.304" v="21"/>
        <pc:sldMkLst>
          <pc:docMk/>
          <pc:sldMk cId="0" sldId="529"/>
        </pc:sldMkLst>
      </pc:sldChg>
      <pc:sldChg chg="addSp delSp modSp">
        <pc:chgData name="Katleen Eerdekens" userId="S::u0067497@ucll.be::0fdd93b7-ffbc-477c-84d2-2b583b474334" providerId="AD" clId="Web-{81EACAD8-3C16-4596-A804-ED4130989D03}" dt="2025-02-13T15:26:55.224" v="17"/>
        <pc:sldMkLst>
          <pc:docMk/>
          <pc:sldMk cId="1465090153" sldId="531"/>
        </pc:sldMkLst>
      </pc:sldChg>
      <pc:sldChg chg="del">
        <pc:chgData name="Katleen Eerdekens" userId="S::u0067497@ucll.be::0fdd93b7-ffbc-477c-84d2-2b583b474334" providerId="AD" clId="Web-{81EACAD8-3C16-4596-A804-ED4130989D03}" dt="2025-02-13T15:25:47.659" v="8"/>
        <pc:sldMkLst>
          <pc:docMk/>
          <pc:sldMk cId="1935485373" sldId="532"/>
        </pc:sldMkLst>
      </pc:sldChg>
      <pc:sldChg chg="delSp delAnim">
        <pc:chgData name="Katleen Eerdekens" userId="S::u0067497@ucll.be::0fdd93b7-ffbc-477c-84d2-2b583b474334" providerId="AD" clId="Web-{81EACAD8-3C16-4596-A804-ED4130989D03}" dt="2025-02-13T15:26:10.113" v="13"/>
        <pc:sldMkLst>
          <pc:docMk/>
          <pc:sldMk cId="3594316494" sldId="538"/>
        </pc:sldMkLst>
      </pc:sldChg>
    </pc:docChg>
  </pc:docChgLst>
  <pc:docChgLst>
    <pc:chgData name="Katleen Eerdekens" userId="S::u0067497@ucll.be::0fdd93b7-ffbc-477c-84d2-2b583b474334" providerId="AD" clId="Web-{07F7E91F-C9AF-44D2-AD47-EB106D9BEEE5}"/>
    <pc:docChg chg="modSld sldOrd">
      <pc:chgData name="Katleen Eerdekens" userId="S::u0067497@ucll.be::0fdd93b7-ffbc-477c-84d2-2b583b474334" providerId="AD" clId="Web-{07F7E91F-C9AF-44D2-AD47-EB106D9BEEE5}" dt="2025-02-13T15:18:58.716" v="24"/>
      <pc:docMkLst>
        <pc:docMk/>
      </pc:docMkLst>
      <pc:sldChg chg="modSp">
        <pc:chgData name="Katleen Eerdekens" userId="S::u0067497@ucll.be::0fdd93b7-ffbc-477c-84d2-2b583b474334" providerId="AD" clId="Web-{07F7E91F-C9AF-44D2-AD47-EB106D9BEEE5}" dt="2025-02-13T15:17:34.011" v="23" actId="20577"/>
        <pc:sldMkLst>
          <pc:docMk/>
          <pc:sldMk cId="2178792359" sldId="270"/>
        </pc:sldMkLst>
        <pc:spChg chg="mod">
          <ac:chgData name="Katleen Eerdekens" userId="S::u0067497@ucll.be::0fdd93b7-ffbc-477c-84d2-2b583b474334" providerId="AD" clId="Web-{07F7E91F-C9AF-44D2-AD47-EB106D9BEEE5}" dt="2025-02-13T15:17:34.011" v="23" actId="20577"/>
          <ac:spMkLst>
            <pc:docMk/>
            <pc:sldMk cId="2178792359" sldId="270"/>
            <ac:spMk id="3" creationId="{50D05301-18A4-46BC-9117-24BB5C58E799}"/>
          </ac:spMkLst>
        </pc:spChg>
      </pc:sldChg>
      <pc:sldChg chg="ord">
        <pc:chgData name="Katleen Eerdekens" userId="S::u0067497@ucll.be::0fdd93b7-ffbc-477c-84d2-2b583b474334" providerId="AD" clId="Web-{07F7E91F-C9AF-44D2-AD47-EB106D9BEEE5}" dt="2025-02-13T15:18:58.716" v="24"/>
        <pc:sldMkLst>
          <pc:docMk/>
          <pc:sldMk cId="2537081740" sldId="311"/>
        </pc:sldMkLst>
      </pc:sldChg>
      <pc:sldChg chg="modNotes">
        <pc:chgData name="Katleen Eerdekens" userId="S::u0067497@ucll.be::0fdd93b7-ffbc-477c-84d2-2b583b474334" providerId="AD" clId="Web-{07F7E91F-C9AF-44D2-AD47-EB106D9BEEE5}" dt="2025-02-13T15:16:24.306" v="6"/>
        <pc:sldMkLst>
          <pc:docMk/>
          <pc:sldMk cId="4190761238" sldId="536"/>
        </pc:sldMkLst>
      </pc:sldChg>
    </pc:docChg>
  </pc:docChgLst>
  <pc:docChgLst>
    <pc:chgData name="Michelle Metten" userId="e4090055-1652-40ca-a415-e15f192a9eda" providerId="ADAL" clId="{A0292231-6FD6-459F-A7B8-F461DE0AA351}"/>
    <pc:docChg chg="modSld sldOrd">
      <pc:chgData name="Michelle Metten" userId="e4090055-1652-40ca-a415-e15f192a9eda" providerId="ADAL" clId="{A0292231-6FD6-459F-A7B8-F461DE0AA351}" dt="2025-02-19T15:44:20.388" v="1"/>
      <pc:docMkLst>
        <pc:docMk/>
      </pc:docMkLst>
      <pc:sldChg chg="ord">
        <pc:chgData name="Michelle Metten" userId="e4090055-1652-40ca-a415-e15f192a9eda" providerId="ADAL" clId="{A0292231-6FD6-459F-A7B8-F461DE0AA351}" dt="2025-02-19T15:44:20.388" v="1"/>
        <pc:sldMkLst>
          <pc:docMk/>
          <pc:sldMk cId="0" sldId="510"/>
        </pc:sldMkLst>
      </pc:sldChg>
    </pc:docChg>
  </pc:docChgLst>
  <pc:docChgLst>
    <pc:chgData name="Michelle Metten" userId="e4090055-1652-40ca-a415-e15f192a9eda" providerId="ADAL" clId="{94165DCB-5A44-4FE4-8E94-484C6A478CAE}"/>
    <pc:docChg chg="addSld delSld modSld sldOrd">
      <pc:chgData name="Michelle Metten" userId="e4090055-1652-40ca-a415-e15f192a9eda" providerId="ADAL" clId="{94165DCB-5A44-4FE4-8E94-484C6A478CAE}" dt="2024-02-27T11:24:53.552" v="47" actId="47"/>
      <pc:docMkLst>
        <pc:docMk/>
      </pc:docMkLst>
      <pc:sldChg chg="modSp mod">
        <pc:chgData name="Michelle Metten" userId="e4090055-1652-40ca-a415-e15f192a9eda" providerId="ADAL" clId="{94165DCB-5A44-4FE4-8E94-484C6A478CAE}" dt="2024-02-26T17:06:36.335" v="11" actId="20577"/>
        <pc:sldMkLst>
          <pc:docMk/>
          <pc:sldMk cId="1811460266" sldId="303"/>
        </pc:sldMkLst>
      </pc:sldChg>
      <pc:sldChg chg="ord">
        <pc:chgData name="Michelle Metten" userId="e4090055-1652-40ca-a415-e15f192a9eda" providerId="ADAL" clId="{94165DCB-5A44-4FE4-8E94-484C6A478CAE}" dt="2024-02-26T17:11:38.560" v="43"/>
        <pc:sldMkLst>
          <pc:docMk/>
          <pc:sldMk cId="0" sldId="503"/>
        </pc:sldMkLst>
      </pc:sldChg>
      <pc:sldChg chg="add del ord">
        <pc:chgData name="Michelle Metten" userId="e4090055-1652-40ca-a415-e15f192a9eda" providerId="ADAL" clId="{94165DCB-5A44-4FE4-8E94-484C6A478CAE}" dt="2024-02-26T17:09:37.928" v="25"/>
        <pc:sldMkLst>
          <pc:docMk/>
          <pc:sldMk cId="0" sldId="506"/>
        </pc:sldMkLst>
      </pc:sldChg>
      <pc:sldChg chg="add del ord">
        <pc:chgData name="Michelle Metten" userId="e4090055-1652-40ca-a415-e15f192a9eda" providerId="ADAL" clId="{94165DCB-5A44-4FE4-8E94-484C6A478CAE}" dt="2024-02-26T17:07:53.134" v="15"/>
        <pc:sldMkLst>
          <pc:docMk/>
          <pc:sldMk cId="0" sldId="508"/>
        </pc:sldMkLst>
      </pc:sldChg>
      <pc:sldChg chg="add del">
        <pc:chgData name="Michelle Metten" userId="e4090055-1652-40ca-a415-e15f192a9eda" providerId="ADAL" clId="{94165DCB-5A44-4FE4-8E94-484C6A478CAE}" dt="2024-02-26T17:08:02.078" v="16"/>
        <pc:sldMkLst>
          <pc:docMk/>
          <pc:sldMk cId="0" sldId="509"/>
        </pc:sldMkLst>
      </pc:sldChg>
      <pc:sldChg chg="add del">
        <pc:chgData name="Michelle Metten" userId="e4090055-1652-40ca-a415-e15f192a9eda" providerId="ADAL" clId="{94165DCB-5A44-4FE4-8E94-484C6A478CAE}" dt="2024-02-26T17:10:25.276" v="28"/>
        <pc:sldMkLst>
          <pc:docMk/>
          <pc:sldMk cId="0" sldId="510"/>
        </pc:sldMkLst>
      </pc:sldChg>
      <pc:sldChg chg="add del ord">
        <pc:chgData name="Michelle Metten" userId="e4090055-1652-40ca-a415-e15f192a9eda" providerId="ADAL" clId="{94165DCB-5A44-4FE4-8E94-484C6A478CAE}" dt="2024-02-27T11:24:53.552" v="47" actId="47"/>
        <pc:sldMkLst>
          <pc:docMk/>
          <pc:sldMk cId="0" sldId="511"/>
        </pc:sldMkLst>
      </pc:sldChg>
      <pc:sldChg chg="del">
        <pc:chgData name="Michelle Metten" userId="e4090055-1652-40ca-a415-e15f192a9eda" providerId="ADAL" clId="{94165DCB-5A44-4FE4-8E94-484C6A478CAE}" dt="2024-02-26T17:10:40.362" v="29" actId="47"/>
        <pc:sldMkLst>
          <pc:docMk/>
          <pc:sldMk cId="0" sldId="512"/>
        </pc:sldMkLst>
      </pc:sldChg>
      <pc:sldChg chg="add del">
        <pc:chgData name="Michelle Metten" userId="e4090055-1652-40ca-a415-e15f192a9eda" providerId="ADAL" clId="{94165DCB-5A44-4FE4-8E94-484C6A478CAE}" dt="2024-02-26T17:10:57.510" v="31"/>
        <pc:sldMkLst>
          <pc:docMk/>
          <pc:sldMk cId="0" sldId="514"/>
        </pc:sldMkLst>
      </pc:sldChg>
      <pc:sldChg chg="add">
        <pc:chgData name="Michelle Metten" userId="e4090055-1652-40ca-a415-e15f192a9eda" providerId="ADAL" clId="{94165DCB-5A44-4FE4-8E94-484C6A478CAE}" dt="2024-02-26T17:10:43.610" v="30"/>
        <pc:sldMkLst>
          <pc:docMk/>
          <pc:sldMk cId="0" sldId="517"/>
        </pc:sldMkLst>
      </pc:sldChg>
      <pc:sldChg chg="add">
        <pc:chgData name="Michelle Metten" userId="e4090055-1652-40ca-a415-e15f192a9eda" providerId="ADAL" clId="{94165DCB-5A44-4FE4-8E94-484C6A478CAE}" dt="2024-02-26T17:11:04.928" v="32"/>
        <pc:sldMkLst>
          <pc:docMk/>
          <pc:sldMk cId="0" sldId="518"/>
        </pc:sldMkLst>
      </pc:sldChg>
      <pc:sldChg chg="modSp add del mod ord">
        <pc:chgData name="Michelle Metten" userId="e4090055-1652-40ca-a415-e15f192a9eda" providerId="ADAL" clId="{94165DCB-5A44-4FE4-8E94-484C6A478CAE}" dt="2024-02-26T17:11:33.609" v="41"/>
        <pc:sldMkLst>
          <pc:docMk/>
          <pc:sldMk cId="0" sldId="521"/>
        </pc:sldMkLst>
      </pc:sldChg>
      <pc:sldChg chg="add">
        <pc:chgData name="Michelle Metten" userId="e4090055-1652-40ca-a415-e15f192a9eda" providerId="ADAL" clId="{94165DCB-5A44-4FE4-8E94-484C6A478CAE}" dt="2024-02-26T17:12:04.131" v="44"/>
        <pc:sldMkLst>
          <pc:docMk/>
          <pc:sldMk cId="0" sldId="522"/>
        </pc:sldMkLst>
      </pc:sldChg>
      <pc:sldChg chg="add">
        <pc:chgData name="Michelle Metten" userId="e4090055-1652-40ca-a415-e15f192a9eda" providerId="ADAL" clId="{94165DCB-5A44-4FE4-8E94-484C6A478CAE}" dt="2024-02-26T17:12:04.131" v="44"/>
        <pc:sldMkLst>
          <pc:docMk/>
          <pc:sldMk cId="0" sldId="523"/>
        </pc:sldMkLst>
      </pc:sldChg>
      <pc:sldChg chg="add">
        <pc:chgData name="Michelle Metten" userId="e4090055-1652-40ca-a415-e15f192a9eda" providerId="ADAL" clId="{94165DCB-5A44-4FE4-8E94-484C6A478CAE}" dt="2024-02-26T17:12:04.131" v="44"/>
        <pc:sldMkLst>
          <pc:docMk/>
          <pc:sldMk cId="0" sldId="524"/>
        </pc:sldMkLst>
      </pc:sldChg>
      <pc:sldChg chg="add">
        <pc:chgData name="Michelle Metten" userId="e4090055-1652-40ca-a415-e15f192a9eda" providerId="ADAL" clId="{94165DCB-5A44-4FE4-8E94-484C6A478CAE}" dt="2024-02-26T17:12:20.784" v="45"/>
        <pc:sldMkLst>
          <pc:docMk/>
          <pc:sldMk cId="0" sldId="525"/>
        </pc:sldMkLst>
      </pc:sldChg>
      <pc:sldChg chg="add">
        <pc:chgData name="Michelle Metten" userId="e4090055-1652-40ca-a415-e15f192a9eda" providerId="ADAL" clId="{94165DCB-5A44-4FE4-8E94-484C6A478CAE}" dt="2024-02-26T17:12:04.131" v="44"/>
        <pc:sldMkLst>
          <pc:docMk/>
          <pc:sldMk cId="0" sldId="526"/>
        </pc:sldMkLst>
      </pc:sldChg>
      <pc:sldChg chg="add">
        <pc:chgData name="Michelle Metten" userId="e4090055-1652-40ca-a415-e15f192a9eda" providerId="ADAL" clId="{94165DCB-5A44-4FE4-8E94-484C6A478CAE}" dt="2024-02-26T17:12:04.131" v="44"/>
        <pc:sldMkLst>
          <pc:docMk/>
          <pc:sldMk cId="0" sldId="527"/>
        </pc:sldMkLst>
      </pc:sldChg>
      <pc:sldChg chg="add del">
        <pc:chgData name="Michelle Metten" userId="e4090055-1652-40ca-a415-e15f192a9eda" providerId="ADAL" clId="{94165DCB-5A44-4FE4-8E94-484C6A478CAE}" dt="2024-02-26T17:12:23.278" v="46" actId="47"/>
        <pc:sldMkLst>
          <pc:docMk/>
          <pc:sldMk cId="0" sldId="528"/>
        </pc:sldMkLst>
      </pc:sldChg>
      <pc:sldChg chg="add">
        <pc:chgData name="Michelle Metten" userId="e4090055-1652-40ca-a415-e15f192a9eda" providerId="ADAL" clId="{94165DCB-5A44-4FE4-8E94-484C6A478CAE}" dt="2024-02-26T17:12:20.784" v="45"/>
        <pc:sldMkLst>
          <pc:docMk/>
          <pc:sldMk cId="0" sldId="529"/>
        </pc:sldMkLst>
      </pc:sldChg>
      <pc:sldChg chg="add">
        <pc:chgData name="Michelle Metten" userId="e4090055-1652-40ca-a415-e15f192a9eda" providerId="ADAL" clId="{94165DCB-5A44-4FE4-8E94-484C6A478CAE}" dt="2024-02-26T17:12:04.131" v="44"/>
        <pc:sldMkLst>
          <pc:docMk/>
          <pc:sldMk cId="1465090153" sldId="531"/>
        </pc:sldMkLst>
      </pc:sldChg>
      <pc:sldChg chg="add">
        <pc:chgData name="Michelle Metten" userId="e4090055-1652-40ca-a415-e15f192a9eda" providerId="ADAL" clId="{94165DCB-5A44-4FE4-8E94-484C6A478CAE}" dt="2024-02-26T17:12:04.131" v="44"/>
        <pc:sldMkLst>
          <pc:docMk/>
          <pc:sldMk cId="1935485373" sldId="532"/>
        </pc:sldMkLst>
      </pc:sldChg>
      <pc:sldChg chg="add">
        <pc:chgData name="Michelle Metten" userId="e4090055-1652-40ca-a415-e15f192a9eda" providerId="ADAL" clId="{94165DCB-5A44-4FE4-8E94-484C6A478CAE}" dt="2024-02-26T17:10:17.670" v="27"/>
        <pc:sldMkLst>
          <pc:docMk/>
          <pc:sldMk cId="133716917" sldId="533"/>
        </pc:sldMkLst>
      </pc:sldChg>
      <pc:sldChg chg="add">
        <pc:chgData name="Michelle Metten" userId="e4090055-1652-40ca-a415-e15f192a9eda" providerId="ADAL" clId="{94165DCB-5A44-4FE4-8E94-484C6A478CAE}" dt="2024-02-26T17:09:51.379" v="26"/>
        <pc:sldMkLst>
          <pc:docMk/>
          <pc:sldMk cId="0" sldId="537"/>
        </pc:sldMkLst>
      </pc:sldChg>
      <pc:sldChg chg="add">
        <pc:chgData name="Michelle Metten" userId="e4090055-1652-40ca-a415-e15f192a9eda" providerId="ADAL" clId="{94165DCB-5A44-4FE4-8E94-484C6A478CAE}" dt="2024-02-26T17:12:04.131" v="44"/>
        <pc:sldMkLst>
          <pc:docMk/>
          <pc:sldMk cId="3594316494" sldId="538"/>
        </pc:sldMkLst>
      </pc:sldChg>
      <pc:sldChg chg="add">
        <pc:chgData name="Michelle Metten" userId="e4090055-1652-40ca-a415-e15f192a9eda" providerId="ADAL" clId="{94165DCB-5A44-4FE4-8E94-484C6A478CAE}" dt="2024-02-26T17:12:20.784" v="45"/>
        <pc:sldMkLst>
          <pc:docMk/>
          <pc:sldMk cId="2161910832" sldId="539"/>
        </pc:sldMkLst>
      </pc:sldChg>
    </pc:docChg>
  </pc:docChgLst>
  <pc:docChgLst>
    <pc:chgData name="Nele Hermans" userId="S::u0067634@ucll.be::df6e5f27-864e-4d11-b62c-6d9e4de1f60e" providerId="AD" clId="Web-{4A2F6196-D7A1-EF54-4A93-5236C07102A4}"/>
    <pc:docChg chg="addSld delSld modSld">
      <pc:chgData name="Nele Hermans" userId="S::u0067634@ucll.be::df6e5f27-864e-4d11-b62c-6d9e4de1f60e" providerId="AD" clId="Web-{4A2F6196-D7A1-EF54-4A93-5236C07102A4}" dt="2024-02-22T10:57:26.792" v="52"/>
      <pc:docMkLst>
        <pc:docMk/>
      </pc:docMkLst>
      <pc:sldChg chg="del">
        <pc:chgData name="Nele Hermans" userId="S::u0067634@ucll.be::df6e5f27-864e-4d11-b62c-6d9e4de1f60e" providerId="AD" clId="Web-{4A2F6196-D7A1-EF54-4A93-5236C07102A4}" dt="2024-02-22T10:42:12.190" v="4"/>
        <pc:sldMkLst>
          <pc:docMk/>
          <pc:sldMk cId="2368777801" sldId="275"/>
        </pc:sldMkLst>
      </pc:sldChg>
      <pc:sldChg chg="del">
        <pc:chgData name="Nele Hermans" userId="S::u0067634@ucll.be::df6e5f27-864e-4d11-b62c-6d9e4de1f60e" providerId="AD" clId="Web-{4A2F6196-D7A1-EF54-4A93-5236C07102A4}" dt="2024-02-22T10:43:06.881" v="8"/>
        <pc:sldMkLst>
          <pc:docMk/>
          <pc:sldMk cId="2164877993" sldId="282"/>
        </pc:sldMkLst>
      </pc:sldChg>
      <pc:sldChg chg="addSp delSp modSp">
        <pc:chgData name="Nele Hermans" userId="S::u0067634@ucll.be::df6e5f27-864e-4d11-b62c-6d9e4de1f60e" providerId="AD" clId="Web-{4A2F6196-D7A1-EF54-4A93-5236C07102A4}" dt="2024-02-22T10:52:33.774" v="51" actId="1076"/>
        <pc:sldMkLst>
          <pc:docMk/>
          <pc:sldMk cId="3355125049" sldId="283"/>
        </pc:sldMkLst>
      </pc:sldChg>
      <pc:sldChg chg="del">
        <pc:chgData name="Nele Hermans" userId="S::u0067634@ucll.be::df6e5f27-864e-4d11-b62c-6d9e4de1f60e" providerId="AD" clId="Web-{4A2F6196-D7A1-EF54-4A93-5236C07102A4}" dt="2024-02-22T10:46:28.221" v="19"/>
        <pc:sldMkLst>
          <pc:docMk/>
          <pc:sldMk cId="1299754809" sldId="284"/>
        </pc:sldMkLst>
      </pc:sldChg>
      <pc:sldChg chg="del">
        <pc:chgData name="Nele Hermans" userId="S::u0067634@ucll.be::df6e5f27-864e-4d11-b62c-6d9e4de1f60e" providerId="AD" clId="Web-{4A2F6196-D7A1-EF54-4A93-5236C07102A4}" dt="2024-02-22T10:46:45.394" v="21"/>
        <pc:sldMkLst>
          <pc:docMk/>
          <pc:sldMk cId="40403299" sldId="286"/>
        </pc:sldMkLst>
      </pc:sldChg>
      <pc:sldChg chg="add">
        <pc:chgData name="Nele Hermans" userId="S::u0067634@ucll.be::df6e5f27-864e-4d11-b62c-6d9e4de1f60e" providerId="AD" clId="Web-{4A2F6196-D7A1-EF54-4A93-5236C07102A4}" dt="2024-02-22T10:46:25.299" v="18"/>
        <pc:sldMkLst>
          <pc:docMk/>
          <pc:sldMk cId="1475229789" sldId="288"/>
        </pc:sldMkLst>
      </pc:sldChg>
      <pc:sldChg chg="del">
        <pc:chgData name="Nele Hermans" userId="S::u0067634@ucll.be::df6e5f27-864e-4d11-b62c-6d9e4de1f60e" providerId="AD" clId="Web-{4A2F6196-D7A1-EF54-4A93-5236C07102A4}" dt="2024-02-22T10:47:29.694" v="23"/>
        <pc:sldMkLst>
          <pc:docMk/>
          <pc:sldMk cId="498758333" sldId="306"/>
        </pc:sldMkLst>
      </pc:sldChg>
      <pc:sldChg chg="del">
        <pc:chgData name="Nele Hermans" userId="S::u0067634@ucll.be::df6e5f27-864e-4d11-b62c-6d9e4de1f60e" providerId="AD" clId="Web-{4A2F6196-D7A1-EF54-4A93-5236C07102A4}" dt="2024-02-22T10:42:13.737" v="5"/>
        <pc:sldMkLst>
          <pc:docMk/>
          <pc:sldMk cId="1339934415" sldId="307"/>
        </pc:sldMkLst>
      </pc:sldChg>
      <pc:sldChg chg="add">
        <pc:chgData name="Nele Hermans" userId="S::u0067634@ucll.be::df6e5f27-864e-4d11-b62c-6d9e4de1f60e" providerId="AD" clId="Web-{4A2F6196-D7A1-EF54-4A93-5236C07102A4}" dt="2024-02-22T10:42:06.705" v="3"/>
        <pc:sldMkLst>
          <pc:docMk/>
          <pc:sldMk cId="1237940067" sldId="308"/>
        </pc:sldMkLst>
      </pc:sldChg>
      <pc:sldChg chg="add">
        <pc:chgData name="Nele Hermans" userId="S::u0067634@ucll.be::df6e5f27-864e-4d11-b62c-6d9e4de1f60e" providerId="AD" clId="Web-{4A2F6196-D7A1-EF54-4A93-5236C07102A4}" dt="2024-02-22T10:42:38.660" v="6"/>
        <pc:sldMkLst>
          <pc:docMk/>
          <pc:sldMk cId="3579737371" sldId="309"/>
        </pc:sldMkLst>
      </pc:sldChg>
      <pc:sldChg chg="add">
        <pc:chgData name="Nele Hermans" userId="S::u0067634@ucll.be::df6e5f27-864e-4d11-b62c-6d9e4de1f60e" providerId="AD" clId="Web-{4A2F6196-D7A1-EF54-4A93-5236C07102A4}" dt="2024-02-22T10:43:02.068" v="7"/>
        <pc:sldMkLst>
          <pc:docMk/>
          <pc:sldMk cId="2037724863" sldId="310"/>
        </pc:sldMkLst>
      </pc:sldChg>
      <pc:sldChg chg="add">
        <pc:chgData name="Nele Hermans" userId="S::u0067634@ucll.be::df6e5f27-864e-4d11-b62c-6d9e4de1f60e" providerId="AD" clId="Web-{4A2F6196-D7A1-EF54-4A93-5236C07102A4}" dt="2024-02-22T10:46:43.566" v="20"/>
        <pc:sldMkLst>
          <pc:docMk/>
          <pc:sldMk cId="2537081740" sldId="311"/>
        </pc:sldMkLst>
      </pc:sldChg>
      <pc:sldChg chg="del">
        <pc:chgData name="Nele Hermans" userId="S::u0067634@ucll.be::df6e5f27-864e-4d11-b62c-6d9e4de1f60e" providerId="AD" clId="Web-{4A2F6196-D7A1-EF54-4A93-5236C07102A4}" dt="2024-02-22T10:41:33.391" v="2"/>
        <pc:sldMkLst>
          <pc:docMk/>
          <pc:sldMk cId="4280393371" sldId="531"/>
        </pc:sldMkLst>
      </pc:sldChg>
      <pc:sldChg chg="del">
        <pc:chgData name="Nele Hermans" userId="S::u0067634@ucll.be::df6e5f27-864e-4d11-b62c-6d9e4de1f60e" providerId="AD" clId="Web-{4A2F6196-D7A1-EF54-4A93-5236C07102A4}" dt="2024-02-22T10:41:27.078" v="1"/>
        <pc:sldMkLst>
          <pc:docMk/>
          <pc:sldMk cId="4168528419" sldId="532"/>
        </pc:sldMkLst>
      </pc:sldChg>
      <pc:sldChg chg="del">
        <pc:chgData name="Nele Hermans" userId="S::u0067634@ucll.be::df6e5f27-864e-4d11-b62c-6d9e4de1f60e" providerId="AD" clId="Web-{4A2F6196-D7A1-EF54-4A93-5236C07102A4}" dt="2024-02-22T10:41:25.140" v="0"/>
        <pc:sldMkLst>
          <pc:docMk/>
          <pc:sldMk cId="2412815551" sldId="533"/>
        </pc:sldMkLst>
      </pc:sldChg>
      <pc:sldChg chg="add">
        <pc:chgData name="Nele Hermans" userId="S::u0067634@ucll.be::df6e5f27-864e-4d11-b62c-6d9e4de1f60e" providerId="AD" clId="Web-{4A2F6196-D7A1-EF54-4A93-5236C07102A4}" dt="2024-02-22T10:47:18.318" v="22"/>
        <pc:sldMkLst>
          <pc:docMk/>
          <pc:sldMk cId="2278539463" sldId="535"/>
        </pc:sldMkLst>
      </pc:sldChg>
      <pc:sldChg chg="add replId">
        <pc:chgData name="Nele Hermans" userId="S::u0067634@ucll.be::df6e5f27-864e-4d11-b62c-6d9e4de1f60e" providerId="AD" clId="Web-{4A2F6196-D7A1-EF54-4A93-5236C07102A4}" dt="2024-02-22T10:57:26.792" v="52"/>
        <pc:sldMkLst>
          <pc:docMk/>
          <pc:sldMk cId="4190761238" sldId="536"/>
        </pc:sldMkLst>
      </pc:sldChg>
    </pc:docChg>
  </pc:docChgLst>
  <pc:docChgLst>
    <pc:chgData name="Nele Hermans" userId="S::u0067634@ucll.be::df6e5f27-864e-4d11-b62c-6d9e4de1f60e" providerId="AD" clId="Web-{36285377-1CBB-41FF-5468-729B13940834}"/>
    <pc:docChg chg="addSld modSld">
      <pc:chgData name="Nele Hermans" userId="S::u0067634@ucll.be::df6e5f27-864e-4d11-b62c-6d9e4de1f60e" providerId="AD" clId="Web-{36285377-1CBB-41FF-5468-729B13940834}" dt="2024-02-26T21:15:17.452" v="3"/>
      <pc:docMkLst>
        <pc:docMk/>
      </pc:docMkLst>
      <pc:sldChg chg="add">
        <pc:chgData name="Nele Hermans" userId="S::u0067634@ucll.be::df6e5f27-864e-4d11-b62c-6d9e4de1f60e" providerId="AD" clId="Web-{36285377-1CBB-41FF-5468-729B13940834}" dt="2024-02-26T21:15:17.452" v="3"/>
        <pc:sldMkLst>
          <pc:docMk/>
          <pc:sldMk cId="2014086487" sldId="259"/>
        </pc:sldMkLst>
      </pc:sldChg>
      <pc:sldChg chg="addSp modSp">
        <pc:chgData name="Nele Hermans" userId="S::u0067634@ucll.be::df6e5f27-864e-4d11-b62c-6d9e4de1f60e" providerId="AD" clId="Web-{36285377-1CBB-41FF-5468-729B13940834}" dt="2024-02-26T21:15:06.249" v="1" actId="1076"/>
        <pc:sldMkLst>
          <pc:docMk/>
          <pc:sldMk cId="380270452" sldId="305"/>
        </pc:sldMkLst>
      </pc:sldChg>
      <pc:sldChg chg="add">
        <pc:chgData name="Nele Hermans" userId="S::u0067634@ucll.be::df6e5f27-864e-4d11-b62c-6d9e4de1f60e" providerId="AD" clId="Web-{36285377-1CBB-41FF-5468-729B13940834}" dt="2024-02-26T21:15:17.343" v="2"/>
        <pc:sldMkLst>
          <pc:docMk/>
          <pc:sldMk cId="2974884028" sldId="322"/>
        </pc:sldMkLst>
      </pc:sldChg>
    </pc:docChg>
  </pc:docChgLst>
  <pc:docChgLst>
    <pc:chgData name="Dana Bekkers" userId="58be8e66-91c4-41e0-a745-d4318c886fd8" providerId="ADAL" clId="{39A0283C-57E1-41BB-955B-B550CA8F67EB}"/>
    <pc:docChg chg="custSel delSld modSld sldOrd">
      <pc:chgData name="Dana Bekkers" userId="58be8e66-91c4-41e0-a745-d4318c886fd8" providerId="ADAL" clId="{39A0283C-57E1-41BB-955B-B550CA8F67EB}" dt="2025-02-13T15:21:21.636" v="3" actId="478"/>
      <pc:docMkLst>
        <pc:docMk/>
      </pc:docMkLst>
      <pc:sldChg chg="del">
        <pc:chgData name="Dana Bekkers" userId="58be8e66-91c4-41e0-a745-d4318c886fd8" providerId="ADAL" clId="{39A0283C-57E1-41BB-955B-B550CA8F67EB}" dt="2025-02-13T15:19:37.180" v="0" actId="47"/>
        <pc:sldMkLst>
          <pc:docMk/>
          <pc:sldMk cId="3355125049" sldId="283"/>
        </pc:sldMkLst>
      </pc:sldChg>
      <pc:sldChg chg="delSp mod ord">
        <pc:chgData name="Dana Bekkers" userId="58be8e66-91c4-41e0-a745-d4318c886fd8" providerId="ADAL" clId="{39A0283C-57E1-41BB-955B-B550CA8F67EB}" dt="2025-02-13T15:21:21.636" v="3" actId="478"/>
        <pc:sldMkLst>
          <pc:docMk/>
          <pc:sldMk cId="3815859163" sldId="331"/>
        </pc:sldMkLst>
      </pc:sldChg>
    </pc:docChg>
  </pc:docChgLst>
  <pc:docChgLst>
    <pc:chgData name="Nele Hermans" userId="S::u0067634@ucll.be::df6e5f27-864e-4d11-b62c-6d9e4de1f60e" providerId="AD" clId="Web-{AF2CE2B1-A9E3-4E45-CA5F-D62E29B1CF1D}"/>
    <pc:docChg chg="modSld">
      <pc:chgData name="Nele Hermans" userId="S::u0067634@ucll.be::df6e5f27-864e-4d11-b62c-6d9e4de1f60e" providerId="AD" clId="Web-{AF2CE2B1-A9E3-4E45-CA5F-D62E29B1CF1D}" dt="2024-02-26T11:34:54.813" v="45" actId="20577"/>
      <pc:docMkLst>
        <pc:docMk/>
      </pc:docMkLst>
      <pc:sldChg chg="modSp">
        <pc:chgData name="Nele Hermans" userId="S::u0067634@ucll.be::df6e5f27-864e-4d11-b62c-6d9e4de1f60e" providerId="AD" clId="Web-{AF2CE2B1-A9E3-4E45-CA5F-D62E29B1CF1D}" dt="2024-02-26T11:34:54.813" v="45" actId="20577"/>
        <pc:sldMkLst>
          <pc:docMk/>
          <pc:sldMk cId="2178792359" sldId="270"/>
        </pc:sldMkLst>
      </pc:sldChg>
      <pc:sldChg chg="modSp">
        <pc:chgData name="Nele Hermans" userId="S::u0067634@ucll.be::df6e5f27-864e-4d11-b62c-6d9e4de1f60e" providerId="AD" clId="Web-{AF2CE2B1-A9E3-4E45-CA5F-D62E29B1CF1D}" dt="2024-02-26T11:33:14.653" v="7" actId="20577"/>
        <pc:sldMkLst>
          <pc:docMk/>
          <pc:sldMk cId="3224038078" sldId="273"/>
        </pc:sldMkLst>
      </pc:sldChg>
      <pc:sldChg chg="modSp">
        <pc:chgData name="Nele Hermans" userId="S::u0067634@ucll.be::df6e5f27-864e-4d11-b62c-6d9e4de1f60e" providerId="AD" clId="Web-{AF2CE2B1-A9E3-4E45-CA5F-D62E29B1CF1D}" dt="2024-02-26T11:32:59.153" v="3" actId="20577"/>
        <pc:sldMkLst>
          <pc:docMk/>
          <pc:sldMk cId="11599051" sldId="278"/>
        </pc:sldMkLst>
      </pc:sldChg>
      <pc:sldChg chg="modNotes">
        <pc:chgData name="Nele Hermans" userId="S::u0067634@ucll.be::df6e5f27-864e-4d11-b62c-6d9e4de1f60e" providerId="AD" clId="Web-{AF2CE2B1-A9E3-4E45-CA5F-D62E29B1CF1D}" dt="2024-02-26T11:34:04.905" v="36"/>
        <pc:sldMkLst>
          <pc:docMk/>
          <pc:sldMk cId="2278539463" sldId="535"/>
        </pc:sldMkLst>
      </pc:sldChg>
    </pc:docChg>
  </pc:docChgLst>
  <pc:docChgLst>
    <pc:chgData name="Nele Hermans" userId="df6e5f27-864e-4d11-b62c-6d9e4de1f60e" providerId="ADAL" clId="{119298CE-1D22-4A13-8624-F4C9A349A748}"/>
    <pc:docChg chg="custSel delSld modSld sldOrd">
      <pc:chgData name="Nele Hermans" userId="df6e5f27-864e-4d11-b62c-6d9e4de1f60e" providerId="ADAL" clId="{119298CE-1D22-4A13-8624-F4C9A349A748}" dt="2025-02-13T15:19:58.342" v="110" actId="20577"/>
      <pc:docMkLst>
        <pc:docMk/>
      </pc:docMkLst>
      <pc:sldChg chg="del">
        <pc:chgData name="Nele Hermans" userId="df6e5f27-864e-4d11-b62c-6d9e4de1f60e" providerId="ADAL" clId="{119298CE-1D22-4A13-8624-F4C9A349A748}" dt="2025-02-13T15:18:03.600" v="53"/>
        <pc:sldMkLst>
          <pc:docMk/>
          <pc:sldMk cId="2014086487" sldId="259"/>
        </pc:sldMkLst>
      </pc:sldChg>
      <pc:sldChg chg="modSp mod">
        <pc:chgData name="Nele Hermans" userId="df6e5f27-864e-4d11-b62c-6d9e4de1f60e" providerId="ADAL" clId="{119298CE-1D22-4A13-8624-F4C9A349A748}" dt="2025-02-13T15:19:58.342" v="110" actId="20577"/>
        <pc:sldMkLst>
          <pc:docMk/>
          <pc:sldMk cId="62969022" sldId="263"/>
        </pc:sldMkLst>
        <pc:graphicFrameChg chg="modGraphic">
          <ac:chgData name="Nele Hermans" userId="df6e5f27-864e-4d11-b62c-6d9e4de1f60e" providerId="ADAL" clId="{119298CE-1D22-4A13-8624-F4C9A349A748}" dt="2025-02-13T15:19:58.342" v="110" actId="20577"/>
          <ac:graphicFrameMkLst>
            <pc:docMk/>
            <pc:sldMk cId="62969022" sldId="263"/>
            <ac:graphicFrameMk id="5" creationId="{9B045707-87F9-4157-8C78-E1ED281D5C11}"/>
          </ac:graphicFrameMkLst>
        </pc:graphicFrameChg>
      </pc:sldChg>
      <pc:sldChg chg="del">
        <pc:chgData name="Nele Hermans" userId="df6e5f27-864e-4d11-b62c-6d9e4de1f60e" providerId="ADAL" clId="{119298CE-1D22-4A13-8624-F4C9A349A748}" dt="2025-02-13T15:17:19.093" v="47" actId="47"/>
        <pc:sldMkLst>
          <pc:docMk/>
          <pc:sldMk cId="1138821590" sldId="301"/>
        </pc:sldMkLst>
      </pc:sldChg>
      <pc:sldChg chg="del">
        <pc:chgData name="Nele Hermans" userId="df6e5f27-864e-4d11-b62c-6d9e4de1f60e" providerId="ADAL" clId="{119298CE-1D22-4A13-8624-F4C9A349A748}" dt="2025-02-13T15:17:19.989" v="48" actId="47"/>
        <pc:sldMkLst>
          <pc:docMk/>
          <pc:sldMk cId="1811460266" sldId="303"/>
        </pc:sldMkLst>
      </pc:sldChg>
      <pc:sldChg chg="del">
        <pc:chgData name="Nele Hermans" userId="df6e5f27-864e-4d11-b62c-6d9e4de1f60e" providerId="ADAL" clId="{119298CE-1D22-4A13-8624-F4C9A349A748}" dt="2025-02-13T15:17:26.279" v="51" actId="47"/>
        <pc:sldMkLst>
          <pc:docMk/>
          <pc:sldMk cId="3958428373" sldId="304"/>
        </pc:sldMkLst>
      </pc:sldChg>
      <pc:sldChg chg="del">
        <pc:chgData name="Nele Hermans" userId="df6e5f27-864e-4d11-b62c-6d9e4de1f60e" providerId="ADAL" clId="{119298CE-1D22-4A13-8624-F4C9A349A748}" dt="2025-02-13T15:17:28.667" v="52" actId="47"/>
        <pc:sldMkLst>
          <pc:docMk/>
          <pc:sldMk cId="380270452" sldId="305"/>
        </pc:sldMkLst>
      </pc:sldChg>
      <pc:sldChg chg="del">
        <pc:chgData name="Nele Hermans" userId="df6e5f27-864e-4d11-b62c-6d9e4de1f60e" providerId="ADAL" clId="{119298CE-1D22-4A13-8624-F4C9A349A748}" dt="2025-02-13T15:18:03.600" v="53"/>
        <pc:sldMkLst>
          <pc:docMk/>
          <pc:sldMk cId="1605604080" sldId="305"/>
        </pc:sldMkLst>
      </pc:sldChg>
      <pc:sldChg chg="modNotesTx">
        <pc:chgData name="Nele Hermans" userId="df6e5f27-864e-4d11-b62c-6d9e4de1f60e" providerId="ADAL" clId="{119298CE-1D22-4A13-8624-F4C9A349A748}" dt="2025-02-13T15:16:40.790" v="44" actId="20577"/>
        <pc:sldMkLst>
          <pc:docMk/>
          <pc:sldMk cId="3579737371" sldId="309"/>
        </pc:sldMkLst>
      </pc:sldChg>
      <pc:sldChg chg="del">
        <pc:chgData name="Nele Hermans" userId="df6e5f27-864e-4d11-b62c-6d9e4de1f60e" providerId="ADAL" clId="{119298CE-1D22-4A13-8624-F4C9A349A748}" dt="2025-02-13T15:17:00.805" v="45" actId="47"/>
        <pc:sldMkLst>
          <pc:docMk/>
          <pc:sldMk cId="2037724863" sldId="310"/>
        </pc:sldMkLst>
      </pc:sldChg>
      <pc:sldChg chg="ord">
        <pc:chgData name="Nele Hermans" userId="df6e5f27-864e-4d11-b62c-6d9e4de1f60e" providerId="ADAL" clId="{119298CE-1D22-4A13-8624-F4C9A349A748}" dt="2025-02-13T15:18:16.523" v="55"/>
        <pc:sldMkLst>
          <pc:docMk/>
          <pc:sldMk cId="2537081740" sldId="311"/>
        </pc:sldMkLst>
      </pc:sldChg>
      <pc:sldChg chg="del">
        <pc:chgData name="Nele Hermans" userId="df6e5f27-864e-4d11-b62c-6d9e4de1f60e" providerId="ADAL" clId="{119298CE-1D22-4A13-8624-F4C9A349A748}" dt="2025-02-13T15:17:25.272" v="50" actId="47"/>
        <pc:sldMkLst>
          <pc:docMk/>
          <pc:sldMk cId="2974884028" sldId="322"/>
        </pc:sldMkLst>
      </pc:sldChg>
      <pc:sldChg chg="del">
        <pc:chgData name="Nele Hermans" userId="df6e5f27-864e-4d11-b62c-6d9e4de1f60e" providerId="ADAL" clId="{119298CE-1D22-4A13-8624-F4C9A349A748}" dt="2025-02-13T15:18:03.600" v="53"/>
        <pc:sldMkLst>
          <pc:docMk/>
          <pc:sldMk cId="1063147275" sldId="329"/>
        </pc:sldMkLst>
      </pc:sldChg>
      <pc:sldChg chg="del">
        <pc:chgData name="Nele Hermans" userId="df6e5f27-864e-4d11-b62c-6d9e4de1f60e" providerId="ADAL" clId="{119298CE-1D22-4A13-8624-F4C9A349A748}" dt="2025-02-13T15:18:03.600" v="53"/>
        <pc:sldMkLst>
          <pc:docMk/>
          <pc:sldMk cId="3755283916" sldId="330"/>
        </pc:sldMkLst>
      </pc:sldChg>
      <pc:sldChg chg="del">
        <pc:chgData name="Nele Hermans" userId="df6e5f27-864e-4d11-b62c-6d9e4de1f60e" providerId="ADAL" clId="{119298CE-1D22-4A13-8624-F4C9A349A748}" dt="2025-02-13T15:18:03.600" v="53"/>
        <pc:sldMkLst>
          <pc:docMk/>
          <pc:sldMk cId="3815859163" sldId="331"/>
        </pc:sldMkLst>
      </pc:sldChg>
      <pc:sldChg chg="del">
        <pc:chgData name="Nele Hermans" userId="df6e5f27-864e-4d11-b62c-6d9e4de1f60e" providerId="ADAL" clId="{119298CE-1D22-4A13-8624-F4C9A349A748}" dt="2025-02-13T15:17:18.320" v="46" actId="47"/>
        <pc:sldMkLst>
          <pc:docMk/>
          <pc:sldMk cId="3272905255" sldId="53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61A960-5B79-43EE-8D64-EA9AFB74A37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l-BE"/>
        </a:p>
      </dgm:t>
    </dgm:pt>
    <dgm:pt modelId="{FA87C4B0-D8BA-4CFF-BD96-82AC449E57D3}">
      <dgm:prSet phldrT="[Tekst]"/>
      <dgm:spPr>
        <a:solidFill>
          <a:schemeClr val="accent1">
            <a:lumMod val="60000"/>
            <a:lumOff val="40000"/>
          </a:schemeClr>
        </a:solidFill>
        <a:ln>
          <a:solidFill>
            <a:schemeClr val="accent1">
              <a:lumMod val="60000"/>
              <a:lumOff val="40000"/>
            </a:schemeClr>
          </a:solidFill>
        </a:ln>
      </dgm:spPr>
      <dgm:t>
        <a:bodyPr/>
        <a:lstStyle/>
        <a:p>
          <a:r>
            <a:rPr lang="nl-BE">
              <a:solidFill>
                <a:srgbClr val="002757"/>
              </a:solidFill>
            </a:rPr>
            <a:t>Opleidingsfase 1</a:t>
          </a:r>
        </a:p>
        <a:p>
          <a:r>
            <a:rPr lang="nl-BE">
              <a:solidFill>
                <a:srgbClr val="002757"/>
              </a:solidFill>
            </a:rPr>
            <a:t>Aanzetten tot stiel leren</a:t>
          </a:r>
        </a:p>
      </dgm:t>
    </dgm:pt>
    <dgm:pt modelId="{4F696B38-1A89-4C81-BE2F-9282FF4A1583}" type="parTrans" cxnId="{2E923615-4EC8-4371-B7F3-5DAB0137E354}">
      <dgm:prSet/>
      <dgm:spPr/>
      <dgm:t>
        <a:bodyPr/>
        <a:lstStyle/>
        <a:p>
          <a:endParaRPr lang="nl-BE"/>
        </a:p>
      </dgm:t>
    </dgm:pt>
    <dgm:pt modelId="{DF4B7E27-5CF7-4251-90B9-05DD9007282D}" type="sibTrans" cxnId="{2E923615-4EC8-4371-B7F3-5DAB0137E354}">
      <dgm:prSet/>
      <dgm:spPr/>
      <dgm:t>
        <a:bodyPr/>
        <a:lstStyle/>
        <a:p>
          <a:endParaRPr lang="nl-BE"/>
        </a:p>
      </dgm:t>
    </dgm:pt>
    <dgm:pt modelId="{7B717FD2-8BAF-422E-92FB-AC403D948E82}">
      <dgm:prSet phldrT="[Tekst]" custT="1"/>
      <dgm:spPr/>
      <dgm:t>
        <a:bodyPr/>
        <a:lstStyle/>
        <a:p>
          <a:pPr>
            <a:lnSpc>
              <a:spcPct val="100000"/>
            </a:lnSpc>
            <a:buSzPts val="1000"/>
            <a:buFont typeface="Arial" panose="020B0604020202020204" pitchFamily="34" charset="0"/>
            <a:buChar char="•"/>
          </a:pPr>
          <a:r>
            <a:rPr lang="nl-NL" sz="2000">
              <a:solidFill>
                <a:srgbClr val="002757"/>
              </a:solidFill>
              <a:effectLst/>
            </a:rPr>
            <a:t>Onder begeleiding van (voor, tijdens, na)</a:t>
          </a:r>
          <a:endParaRPr lang="nl-BE" sz="2000">
            <a:solidFill>
              <a:srgbClr val="002757"/>
            </a:solidFill>
          </a:endParaRPr>
        </a:p>
      </dgm:t>
    </dgm:pt>
    <dgm:pt modelId="{102DFCBF-47BE-4557-AF76-CA268695E2FA}" type="parTrans" cxnId="{B7A08597-8B62-403D-B8E4-DD9BB056E622}">
      <dgm:prSet/>
      <dgm:spPr/>
      <dgm:t>
        <a:bodyPr/>
        <a:lstStyle/>
        <a:p>
          <a:endParaRPr lang="nl-BE"/>
        </a:p>
      </dgm:t>
    </dgm:pt>
    <dgm:pt modelId="{72A74F91-EEAB-4A45-964D-BDFD8854BFDE}" type="sibTrans" cxnId="{B7A08597-8B62-403D-B8E4-DD9BB056E622}">
      <dgm:prSet/>
      <dgm:spPr/>
      <dgm:t>
        <a:bodyPr/>
        <a:lstStyle/>
        <a:p>
          <a:endParaRPr lang="nl-BE"/>
        </a:p>
      </dgm:t>
    </dgm:pt>
    <dgm:pt modelId="{BE5CAFA3-650A-491E-B0F9-1DBB3BBD6243}">
      <dgm:prSet phldrT="[Tekst]"/>
      <dgm:spPr>
        <a:solidFill>
          <a:schemeClr val="accent1">
            <a:lumMod val="60000"/>
            <a:lumOff val="40000"/>
          </a:schemeClr>
        </a:solidFill>
        <a:ln>
          <a:noFill/>
        </a:ln>
      </dgm:spPr>
      <dgm:t>
        <a:bodyPr/>
        <a:lstStyle/>
        <a:p>
          <a:r>
            <a:rPr lang="nl-BE">
              <a:solidFill>
                <a:srgbClr val="002757"/>
              </a:solidFill>
            </a:rPr>
            <a:t>Opleidingsfase 2</a:t>
          </a:r>
        </a:p>
        <a:p>
          <a:r>
            <a:rPr lang="nl-BE">
              <a:solidFill>
                <a:srgbClr val="002757"/>
              </a:solidFill>
            </a:rPr>
            <a:t>Stiel leren</a:t>
          </a:r>
        </a:p>
      </dgm:t>
    </dgm:pt>
    <dgm:pt modelId="{A5C701E5-B512-4C07-A514-17FFB10E13FC}" type="parTrans" cxnId="{83FDABB6-D5F7-49D4-ACE6-C1160BABD841}">
      <dgm:prSet/>
      <dgm:spPr/>
      <dgm:t>
        <a:bodyPr/>
        <a:lstStyle/>
        <a:p>
          <a:endParaRPr lang="nl-BE"/>
        </a:p>
      </dgm:t>
    </dgm:pt>
    <dgm:pt modelId="{B4172F18-FD95-4C24-8F89-FBF2AE27B1EE}" type="sibTrans" cxnId="{83FDABB6-D5F7-49D4-ACE6-C1160BABD841}">
      <dgm:prSet/>
      <dgm:spPr/>
      <dgm:t>
        <a:bodyPr/>
        <a:lstStyle/>
        <a:p>
          <a:endParaRPr lang="nl-BE"/>
        </a:p>
      </dgm:t>
    </dgm:pt>
    <dgm:pt modelId="{B710DF9B-1C6D-4CBD-952E-F653FDCBAD9C}">
      <dgm:prSet phldrT="[Tekst]" custT="1"/>
      <dgm:spPr/>
      <dgm:t>
        <a:bodyPr/>
        <a:lstStyle/>
        <a:p>
          <a:pPr>
            <a:lnSpc>
              <a:spcPct val="100000"/>
            </a:lnSpc>
            <a:buSzPts val="1000"/>
            <a:buFont typeface="Arial" panose="020B0604020202020204" pitchFamily="34" charset="0"/>
            <a:buChar char="•"/>
          </a:pPr>
          <a:r>
            <a:rPr lang="nl-NL" sz="2000">
              <a:solidFill>
                <a:srgbClr val="002757"/>
              </a:solidFill>
              <a:effectLst/>
            </a:rPr>
            <a:t>Onder begeleiding van (voor, na)</a:t>
          </a:r>
          <a:endParaRPr lang="nl-BE" sz="2000">
            <a:solidFill>
              <a:srgbClr val="002757"/>
            </a:solidFill>
          </a:endParaRPr>
        </a:p>
      </dgm:t>
    </dgm:pt>
    <dgm:pt modelId="{B12461BC-43F6-4AEA-8ED2-8093263CBC90}" type="parTrans" cxnId="{49CCE50A-3F9F-4240-8D92-3DC6B1269EA1}">
      <dgm:prSet/>
      <dgm:spPr/>
      <dgm:t>
        <a:bodyPr/>
        <a:lstStyle/>
        <a:p>
          <a:endParaRPr lang="nl-BE"/>
        </a:p>
      </dgm:t>
    </dgm:pt>
    <dgm:pt modelId="{CA443779-EB5C-412E-B2E7-D5B835C41D7B}" type="sibTrans" cxnId="{49CCE50A-3F9F-4240-8D92-3DC6B1269EA1}">
      <dgm:prSet/>
      <dgm:spPr/>
      <dgm:t>
        <a:bodyPr/>
        <a:lstStyle/>
        <a:p>
          <a:endParaRPr lang="nl-BE"/>
        </a:p>
      </dgm:t>
    </dgm:pt>
    <dgm:pt modelId="{534683C7-9110-45D6-B2F8-9D88C5536D33}">
      <dgm:prSet phldrT="[Tekst]"/>
      <dgm:spPr>
        <a:solidFill>
          <a:schemeClr val="accent1">
            <a:lumMod val="60000"/>
            <a:lumOff val="40000"/>
          </a:schemeClr>
        </a:solidFill>
        <a:ln>
          <a:noFill/>
        </a:ln>
      </dgm:spPr>
      <dgm:t>
        <a:bodyPr/>
        <a:lstStyle/>
        <a:p>
          <a:r>
            <a:rPr lang="nl-BE">
              <a:solidFill>
                <a:srgbClr val="002757"/>
              </a:solidFill>
            </a:rPr>
            <a:t>Opleidingsfase 3</a:t>
          </a:r>
        </a:p>
        <a:p>
          <a:r>
            <a:rPr lang="nl-BE">
              <a:solidFill>
                <a:srgbClr val="002757"/>
              </a:solidFill>
            </a:rPr>
            <a:t>Verdieping en integratie</a:t>
          </a:r>
        </a:p>
      </dgm:t>
    </dgm:pt>
    <dgm:pt modelId="{05A1ABF8-F6D7-4107-951D-DA83FD3061DD}" type="parTrans" cxnId="{5B6EBF87-B5A1-4419-988E-C8B88D746889}">
      <dgm:prSet/>
      <dgm:spPr/>
      <dgm:t>
        <a:bodyPr/>
        <a:lstStyle/>
        <a:p>
          <a:endParaRPr lang="nl-BE"/>
        </a:p>
      </dgm:t>
    </dgm:pt>
    <dgm:pt modelId="{F2659BEC-6FB9-41CF-8705-E8FCF5569E0B}" type="sibTrans" cxnId="{5B6EBF87-B5A1-4419-988E-C8B88D746889}">
      <dgm:prSet/>
      <dgm:spPr/>
      <dgm:t>
        <a:bodyPr/>
        <a:lstStyle/>
        <a:p>
          <a:endParaRPr lang="nl-BE"/>
        </a:p>
      </dgm:t>
    </dgm:pt>
    <dgm:pt modelId="{4AEB563A-7F9C-4867-97AC-AF732993DB75}">
      <dgm:prSet phldrT="[Tekst]" custT="1"/>
      <dgm:spPr/>
      <dgm:t>
        <a:bodyPr/>
        <a:lstStyle/>
        <a:p>
          <a:pPr>
            <a:lnSpc>
              <a:spcPct val="100000"/>
            </a:lnSpc>
            <a:buSzPts val="1000"/>
            <a:buFont typeface="Symbol" panose="05050102010706020507" pitchFamily="18" charset="2"/>
            <a:buChar char=""/>
          </a:pPr>
          <a:r>
            <a:rPr lang="nl-NL" sz="2000">
              <a:solidFill>
                <a:srgbClr val="002757"/>
              </a:solidFill>
              <a:effectLst/>
            </a:rPr>
            <a:t>Zelfstandig uitvoeren</a:t>
          </a:r>
          <a:endParaRPr lang="nl-BE" sz="2000">
            <a:solidFill>
              <a:srgbClr val="002757"/>
            </a:solidFill>
          </a:endParaRPr>
        </a:p>
      </dgm:t>
    </dgm:pt>
    <dgm:pt modelId="{CA5C9A9D-85C1-43F2-9D65-0AB0301FDA3C}" type="parTrans" cxnId="{CE89DAE7-4707-4064-B97D-E50E6016B966}">
      <dgm:prSet/>
      <dgm:spPr/>
      <dgm:t>
        <a:bodyPr/>
        <a:lstStyle/>
        <a:p>
          <a:endParaRPr lang="nl-BE"/>
        </a:p>
      </dgm:t>
    </dgm:pt>
    <dgm:pt modelId="{B94F9141-5AA0-482F-B0D0-3CCF639E337A}" type="sibTrans" cxnId="{CE89DAE7-4707-4064-B97D-E50E6016B966}">
      <dgm:prSet/>
      <dgm:spPr/>
      <dgm:t>
        <a:bodyPr/>
        <a:lstStyle/>
        <a:p>
          <a:endParaRPr lang="nl-BE"/>
        </a:p>
      </dgm:t>
    </dgm:pt>
    <dgm:pt modelId="{570EF43F-08AD-4699-B4EF-EE5B6855C0EB}">
      <dgm:prSet custT="1"/>
      <dgm:spPr/>
      <dgm:t>
        <a:bodyPr/>
        <a:lstStyle/>
        <a:p>
          <a:pPr>
            <a:lnSpc>
              <a:spcPct val="100000"/>
            </a:lnSpc>
            <a:buFont typeface="Arial" panose="020B0604020202020204" pitchFamily="34" charset="0"/>
            <a:buChar char="•"/>
          </a:pPr>
          <a:r>
            <a:rPr lang="nl-NL" sz="2000">
              <a:solidFill>
                <a:srgbClr val="002757"/>
              </a:solidFill>
              <a:effectLst/>
            </a:rPr>
            <a:t>Doelgericht proberen</a:t>
          </a:r>
          <a:endParaRPr lang="nl-BE" sz="2000">
            <a:solidFill>
              <a:srgbClr val="002757"/>
            </a:solidFill>
            <a:effectLst/>
          </a:endParaRPr>
        </a:p>
      </dgm:t>
    </dgm:pt>
    <dgm:pt modelId="{CF148456-2B40-464C-9040-2669F874CFC6}" type="parTrans" cxnId="{90416A2E-EC29-4286-80A1-8B15BD5563F8}">
      <dgm:prSet/>
      <dgm:spPr/>
      <dgm:t>
        <a:bodyPr/>
        <a:lstStyle/>
        <a:p>
          <a:endParaRPr lang="nl-BE"/>
        </a:p>
      </dgm:t>
    </dgm:pt>
    <dgm:pt modelId="{52402DAA-2779-4C40-BBB2-337B7AB7D01C}" type="sibTrans" cxnId="{90416A2E-EC29-4286-80A1-8B15BD5563F8}">
      <dgm:prSet/>
      <dgm:spPr/>
      <dgm:t>
        <a:bodyPr/>
        <a:lstStyle/>
        <a:p>
          <a:endParaRPr lang="nl-BE"/>
        </a:p>
      </dgm:t>
    </dgm:pt>
    <dgm:pt modelId="{BA66ED08-7817-4AC5-ADA2-62FB7E000377}">
      <dgm:prSet custT="1"/>
      <dgm:spPr/>
      <dgm:t>
        <a:bodyPr/>
        <a:lstStyle/>
        <a:p>
          <a:pPr>
            <a:lnSpc>
              <a:spcPct val="100000"/>
            </a:lnSpc>
            <a:buFont typeface="Arial" panose="020B0604020202020204" pitchFamily="34" charset="0"/>
            <a:buChar char="•"/>
          </a:pPr>
          <a:r>
            <a:rPr lang="nl-NL" sz="2000">
              <a:solidFill>
                <a:srgbClr val="002757"/>
              </a:solidFill>
              <a:effectLst/>
            </a:rPr>
            <a:t>Eerste stappen naar/aanzetten tot</a:t>
          </a:r>
          <a:endParaRPr lang="nl-BE" sz="2000">
            <a:solidFill>
              <a:srgbClr val="002757"/>
            </a:solidFill>
            <a:effectLst/>
          </a:endParaRPr>
        </a:p>
      </dgm:t>
    </dgm:pt>
    <dgm:pt modelId="{B9B256BC-9E21-4CC8-AC56-3ED791ECB725}" type="parTrans" cxnId="{6A75C260-9197-41B7-AB4A-A8AFE9A3254E}">
      <dgm:prSet/>
      <dgm:spPr/>
      <dgm:t>
        <a:bodyPr/>
        <a:lstStyle/>
        <a:p>
          <a:endParaRPr lang="nl-BE"/>
        </a:p>
      </dgm:t>
    </dgm:pt>
    <dgm:pt modelId="{F0A20848-6FC8-403F-BA20-07151F670CA7}" type="sibTrans" cxnId="{6A75C260-9197-41B7-AB4A-A8AFE9A3254E}">
      <dgm:prSet/>
      <dgm:spPr/>
      <dgm:t>
        <a:bodyPr/>
        <a:lstStyle/>
        <a:p>
          <a:endParaRPr lang="nl-BE"/>
        </a:p>
      </dgm:t>
    </dgm:pt>
    <dgm:pt modelId="{1A871863-55F2-4F64-BA10-2239D6E7FDD6}">
      <dgm:prSet custT="1"/>
      <dgm:spPr/>
      <dgm:t>
        <a:bodyPr/>
        <a:lstStyle/>
        <a:p>
          <a:pPr>
            <a:lnSpc>
              <a:spcPct val="100000"/>
            </a:lnSpc>
            <a:buFont typeface="Arial" panose="020B0604020202020204" pitchFamily="34" charset="0"/>
            <a:buChar char="•"/>
          </a:pPr>
          <a:r>
            <a:rPr lang="nl-NL" sz="2000">
              <a:solidFill>
                <a:srgbClr val="002757"/>
              </a:solidFill>
              <a:effectLst/>
            </a:rPr>
            <a:t>Verkennen/ontdekken van eigen visie</a:t>
          </a:r>
          <a:endParaRPr lang="nl-BE" sz="2000">
            <a:solidFill>
              <a:srgbClr val="002757"/>
            </a:solidFill>
            <a:effectLst/>
          </a:endParaRPr>
        </a:p>
      </dgm:t>
    </dgm:pt>
    <dgm:pt modelId="{11C012F0-A14C-4ECE-A543-972C8A5342DC}" type="parTrans" cxnId="{620D433B-F72D-47E4-8E6F-F4E14599F3FA}">
      <dgm:prSet/>
      <dgm:spPr/>
      <dgm:t>
        <a:bodyPr/>
        <a:lstStyle/>
        <a:p>
          <a:endParaRPr lang="nl-BE"/>
        </a:p>
      </dgm:t>
    </dgm:pt>
    <dgm:pt modelId="{BF039FEE-FDE7-4BFE-8D1B-6FC758EF40AA}" type="sibTrans" cxnId="{620D433B-F72D-47E4-8E6F-F4E14599F3FA}">
      <dgm:prSet/>
      <dgm:spPr/>
      <dgm:t>
        <a:bodyPr/>
        <a:lstStyle/>
        <a:p>
          <a:endParaRPr lang="nl-BE"/>
        </a:p>
      </dgm:t>
    </dgm:pt>
    <dgm:pt modelId="{D7A27189-31E1-4DD5-9469-673BC21057F6}">
      <dgm:prSet custT="1"/>
      <dgm:spPr/>
      <dgm:t>
        <a:bodyPr/>
        <a:lstStyle/>
        <a:p>
          <a:pPr>
            <a:lnSpc>
              <a:spcPct val="100000"/>
            </a:lnSpc>
            <a:buFont typeface="Arial" panose="020B0604020202020204" pitchFamily="34" charset="0"/>
            <a:buChar char="•"/>
          </a:pPr>
          <a:r>
            <a:rPr lang="nl-NL" sz="2000">
              <a:solidFill>
                <a:srgbClr val="002757"/>
              </a:solidFill>
              <a:effectLst/>
            </a:rPr>
            <a:t>Overtuiging</a:t>
          </a:r>
          <a:endParaRPr lang="nl-BE" sz="2000">
            <a:solidFill>
              <a:srgbClr val="002757"/>
            </a:solidFill>
            <a:effectLst/>
            <a:latin typeface="Calibri" panose="020F0502020204030204" pitchFamily="34" charset="0"/>
            <a:ea typeface="Times New Roman" panose="02020603050405020304" pitchFamily="18" charset="0"/>
            <a:cs typeface="Times New Roman" panose="02020603050405020304" pitchFamily="18" charset="0"/>
          </a:endParaRPr>
        </a:p>
      </dgm:t>
    </dgm:pt>
    <dgm:pt modelId="{C3279218-F7F4-4373-A062-0A58410D2E3E}" type="parTrans" cxnId="{6ED8C6BD-6C30-473D-8F1D-1667FB924125}">
      <dgm:prSet/>
      <dgm:spPr/>
      <dgm:t>
        <a:bodyPr/>
        <a:lstStyle/>
        <a:p>
          <a:endParaRPr lang="nl-BE"/>
        </a:p>
      </dgm:t>
    </dgm:pt>
    <dgm:pt modelId="{FE95B241-D16F-46FC-AE10-AE9EF399BF2C}" type="sibTrans" cxnId="{6ED8C6BD-6C30-473D-8F1D-1667FB924125}">
      <dgm:prSet/>
      <dgm:spPr/>
      <dgm:t>
        <a:bodyPr/>
        <a:lstStyle/>
        <a:p>
          <a:endParaRPr lang="nl-BE"/>
        </a:p>
      </dgm:t>
    </dgm:pt>
    <dgm:pt modelId="{A212FD07-E79D-49ED-9DC2-F9E2D020CC93}">
      <dgm:prSet custT="1"/>
      <dgm:spPr/>
      <dgm:t>
        <a:bodyPr/>
        <a:lstStyle/>
        <a:p>
          <a:pPr>
            <a:lnSpc>
              <a:spcPct val="100000"/>
            </a:lnSpc>
            <a:buFont typeface="Arial" panose="020B0604020202020204" pitchFamily="34" charset="0"/>
            <a:buChar char="•"/>
          </a:pPr>
          <a:r>
            <a:rPr lang="nl-NL" sz="2000">
              <a:solidFill>
                <a:srgbClr val="002757"/>
              </a:solidFill>
              <a:effectLst/>
            </a:rPr>
            <a:t>Kunnen inzetten/toepassen</a:t>
          </a:r>
          <a:endParaRPr lang="nl-BE" sz="2000">
            <a:solidFill>
              <a:srgbClr val="002757"/>
            </a:solidFill>
            <a:effectLst/>
          </a:endParaRPr>
        </a:p>
      </dgm:t>
    </dgm:pt>
    <dgm:pt modelId="{7EF561E6-F600-4B48-B9A8-2D5D66AA46AB}" type="parTrans" cxnId="{AC90DAA5-6D8E-4146-AE9E-AC788F6EDAF9}">
      <dgm:prSet/>
      <dgm:spPr/>
      <dgm:t>
        <a:bodyPr/>
        <a:lstStyle/>
        <a:p>
          <a:endParaRPr lang="nl-BE"/>
        </a:p>
      </dgm:t>
    </dgm:pt>
    <dgm:pt modelId="{458F182B-1E0F-463C-B274-198786375AE1}" type="sibTrans" cxnId="{AC90DAA5-6D8E-4146-AE9E-AC788F6EDAF9}">
      <dgm:prSet/>
      <dgm:spPr/>
      <dgm:t>
        <a:bodyPr/>
        <a:lstStyle/>
        <a:p>
          <a:endParaRPr lang="nl-BE"/>
        </a:p>
      </dgm:t>
    </dgm:pt>
    <dgm:pt modelId="{1577E6C2-2455-4B07-BB94-D22C2633ECE8}">
      <dgm:prSet custT="1"/>
      <dgm:spPr/>
      <dgm:t>
        <a:bodyPr/>
        <a:lstStyle/>
        <a:p>
          <a:pPr>
            <a:lnSpc>
              <a:spcPct val="100000"/>
            </a:lnSpc>
            <a:buFont typeface="Arial" panose="020B0604020202020204" pitchFamily="34" charset="0"/>
            <a:buChar char="•"/>
          </a:pPr>
          <a:r>
            <a:rPr lang="nl-NL" sz="2000">
              <a:solidFill>
                <a:srgbClr val="002757"/>
              </a:solidFill>
              <a:effectLst/>
            </a:rPr>
            <a:t>Vormen van eigen visie</a:t>
          </a:r>
          <a:endParaRPr lang="nl-BE" sz="2000">
            <a:solidFill>
              <a:srgbClr val="002757"/>
            </a:solidFill>
            <a:effectLst/>
          </a:endParaRPr>
        </a:p>
      </dgm:t>
    </dgm:pt>
    <dgm:pt modelId="{2E3B3DE0-4B1A-4A22-A595-D759E895A8F5}" type="parTrans" cxnId="{3D77275A-26FB-46C4-A8AE-F3A3A35ABB9A}">
      <dgm:prSet/>
      <dgm:spPr/>
      <dgm:t>
        <a:bodyPr/>
        <a:lstStyle/>
        <a:p>
          <a:endParaRPr lang="nl-BE"/>
        </a:p>
      </dgm:t>
    </dgm:pt>
    <dgm:pt modelId="{47520CA1-40AD-42F2-A734-A177111EDF42}" type="sibTrans" cxnId="{3D77275A-26FB-46C4-A8AE-F3A3A35ABB9A}">
      <dgm:prSet/>
      <dgm:spPr/>
      <dgm:t>
        <a:bodyPr/>
        <a:lstStyle/>
        <a:p>
          <a:endParaRPr lang="nl-BE"/>
        </a:p>
      </dgm:t>
    </dgm:pt>
    <dgm:pt modelId="{5590BB17-C249-48D7-839B-6551A4BD7B0C}">
      <dgm:prSet custT="1"/>
      <dgm:spPr/>
      <dgm:t>
        <a:bodyPr/>
        <a:lstStyle/>
        <a:p>
          <a:pPr>
            <a:lnSpc>
              <a:spcPct val="100000"/>
            </a:lnSpc>
            <a:buFont typeface="Arial" panose="020B0604020202020204" pitchFamily="34" charset="0"/>
            <a:buChar char="•"/>
          </a:pPr>
          <a:r>
            <a:rPr lang="nl-NL" sz="2000">
              <a:solidFill>
                <a:srgbClr val="002757"/>
              </a:solidFill>
              <a:effectLst/>
            </a:rPr>
            <a:t>Houding</a:t>
          </a:r>
          <a:endParaRPr lang="nl-BE" sz="2000">
            <a:solidFill>
              <a:srgbClr val="002757"/>
            </a:solidFill>
            <a:effectLst/>
            <a:latin typeface="Calibri" panose="020F0502020204030204" pitchFamily="34" charset="0"/>
            <a:ea typeface="Times New Roman" panose="02020603050405020304" pitchFamily="18" charset="0"/>
            <a:cs typeface="Times New Roman" panose="02020603050405020304" pitchFamily="18" charset="0"/>
          </a:endParaRPr>
        </a:p>
      </dgm:t>
    </dgm:pt>
    <dgm:pt modelId="{BE226853-FEDD-47E7-9131-D1D1CAEAD47F}" type="parTrans" cxnId="{BE293F15-323D-4B70-9C46-8F3A6ECC7A86}">
      <dgm:prSet/>
      <dgm:spPr/>
      <dgm:t>
        <a:bodyPr/>
        <a:lstStyle/>
        <a:p>
          <a:endParaRPr lang="nl-BE"/>
        </a:p>
      </dgm:t>
    </dgm:pt>
    <dgm:pt modelId="{9D7F6697-EDD0-4F1A-8960-7557889E8898}" type="sibTrans" cxnId="{BE293F15-323D-4B70-9C46-8F3A6ECC7A86}">
      <dgm:prSet/>
      <dgm:spPr/>
      <dgm:t>
        <a:bodyPr/>
        <a:lstStyle/>
        <a:p>
          <a:endParaRPr lang="nl-BE"/>
        </a:p>
      </dgm:t>
    </dgm:pt>
    <dgm:pt modelId="{A5AF2402-E470-476F-A467-C66193724D0C}">
      <dgm:prSet custT="1"/>
      <dgm:spPr/>
      <dgm:t>
        <a:bodyPr/>
        <a:lstStyle/>
        <a:p>
          <a:pPr>
            <a:lnSpc>
              <a:spcPct val="100000"/>
            </a:lnSpc>
          </a:pPr>
          <a:r>
            <a:rPr lang="nl-NL" sz="2000">
              <a:solidFill>
                <a:srgbClr val="002757"/>
              </a:solidFill>
              <a:effectLst/>
            </a:rPr>
            <a:t>Systematisch onderzoeken</a:t>
          </a:r>
          <a:endParaRPr lang="nl-BE" sz="2000">
            <a:solidFill>
              <a:srgbClr val="002757"/>
            </a:solidFill>
            <a:effectLst/>
          </a:endParaRPr>
        </a:p>
      </dgm:t>
    </dgm:pt>
    <dgm:pt modelId="{5D268951-CD18-4517-8494-D84874A3C332}" type="parTrans" cxnId="{8FBFE992-3EF3-44C2-9889-70FCC5F71045}">
      <dgm:prSet/>
      <dgm:spPr/>
      <dgm:t>
        <a:bodyPr/>
        <a:lstStyle/>
        <a:p>
          <a:endParaRPr lang="nl-BE"/>
        </a:p>
      </dgm:t>
    </dgm:pt>
    <dgm:pt modelId="{4427B22D-5C51-4D23-AC80-4DEC44EC3FDB}" type="sibTrans" cxnId="{8FBFE992-3EF3-44C2-9889-70FCC5F71045}">
      <dgm:prSet/>
      <dgm:spPr/>
      <dgm:t>
        <a:bodyPr/>
        <a:lstStyle/>
        <a:p>
          <a:endParaRPr lang="nl-BE"/>
        </a:p>
      </dgm:t>
    </dgm:pt>
    <dgm:pt modelId="{B647E1EF-4AD7-4A8A-9D67-DA6EB1E40B84}">
      <dgm:prSet custT="1"/>
      <dgm:spPr/>
      <dgm:t>
        <a:bodyPr/>
        <a:lstStyle/>
        <a:p>
          <a:pPr>
            <a:lnSpc>
              <a:spcPct val="100000"/>
            </a:lnSpc>
          </a:pPr>
          <a:r>
            <a:rPr lang="nl-NL" sz="2000">
              <a:solidFill>
                <a:srgbClr val="002757"/>
              </a:solidFill>
              <a:effectLst/>
            </a:rPr>
            <a:t>Geïntegreerd/flexibel inzetten</a:t>
          </a:r>
          <a:endParaRPr lang="nl-BE" sz="2000">
            <a:solidFill>
              <a:srgbClr val="002757"/>
            </a:solidFill>
            <a:effectLst/>
          </a:endParaRPr>
        </a:p>
      </dgm:t>
    </dgm:pt>
    <dgm:pt modelId="{6EB503F4-5582-4AD1-96AB-540AB6927851}" type="parTrans" cxnId="{452BA8A7-EC69-4B87-9FAD-D945F73AD464}">
      <dgm:prSet/>
      <dgm:spPr/>
      <dgm:t>
        <a:bodyPr/>
        <a:lstStyle/>
        <a:p>
          <a:endParaRPr lang="nl-BE"/>
        </a:p>
      </dgm:t>
    </dgm:pt>
    <dgm:pt modelId="{15C158BA-E29A-4C88-BDD0-7D2BC062BF06}" type="sibTrans" cxnId="{452BA8A7-EC69-4B87-9FAD-D945F73AD464}">
      <dgm:prSet/>
      <dgm:spPr/>
      <dgm:t>
        <a:bodyPr/>
        <a:lstStyle/>
        <a:p>
          <a:endParaRPr lang="nl-BE"/>
        </a:p>
      </dgm:t>
    </dgm:pt>
    <dgm:pt modelId="{BAA55007-ABEE-4369-A56C-A8A0C081DDE9}">
      <dgm:prSet custT="1"/>
      <dgm:spPr/>
      <dgm:t>
        <a:bodyPr/>
        <a:lstStyle/>
        <a:p>
          <a:pPr>
            <a:lnSpc>
              <a:spcPct val="100000"/>
            </a:lnSpc>
          </a:pPr>
          <a:r>
            <a:rPr lang="nl-NL" sz="2000">
              <a:solidFill>
                <a:srgbClr val="002757"/>
              </a:solidFill>
              <a:effectLst/>
            </a:rPr>
            <a:t>Vanuit eigen identiteit/overtuigingen</a:t>
          </a:r>
          <a:endParaRPr lang="nl-BE" sz="2000">
            <a:solidFill>
              <a:srgbClr val="002757"/>
            </a:solidFill>
            <a:effectLst/>
          </a:endParaRPr>
        </a:p>
      </dgm:t>
    </dgm:pt>
    <dgm:pt modelId="{019FD849-E309-4EB7-ADFC-1B1B8887EA9E}" type="parTrans" cxnId="{57A52288-0551-48C7-AE59-8A2FEC0A65BF}">
      <dgm:prSet/>
      <dgm:spPr/>
      <dgm:t>
        <a:bodyPr/>
        <a:lstStyle/>
        <a:p>
          <a:endParaRPr lang="nl-BE"/>
        </a:p>
      </dgm:t>
    </dgm:pt>
    <dgm:pt modelId="{E783F440-FD01-4D5B-B1C7-6E9367FBAB52}" type="sibTrans" cxnId="{57A52288-0551-48C7-AE59-8A2FEC0A65BF}">
      <dgm:prSet/>
      <dgm:spPr/>
      <dgm:t>
        <a:bodyPr/>
        <a:lstStyle/>
        <a:p>
          <a:endParaRPr lang="nl-BE"/>
        </a:p>
      </dgm:t>
    </dgm:pt>
    <dgm:pt modelId="{78EDEBEB-ADAE-429B-A6B3-1D04D9095858}">
      <dgm:prSet custT="1"/>
      <dgm:spPr/>
      <dgm:t>
        <a:bodyPr/>
        <a:lstStyle/>
        <a:p>
          <a:pPr>
            <a:lnSpc>
              <a:spcPct val="100000"/>
            </a:lnSpc>
          </a:pPr>
          <a:r>
            <a:rPr lang="nl-NL" sz="2000">
              <a:solidFill>
                <a:srgbClr val="002757"/>
              </a:solidFill>
              <a:effectLst/>
            </a:rPr>
            <a:t>Basishouding</a:t>
          </a:r>
          <a:endParaRPr lang="nl-BE" sz="2000">
            <a:solidFill>
              <a:srgbClr val="002757"/>
            </a:solidFill>
            <a:effectLst/>
            <a:latin typeface="Calibri" panose="020F0502020204030204" pitchFamily="34" charset="0"/>
            <a:ea typeface="Times New Roman" panose="02020603050405020304" pitchFamily="18" charset="0"/>
            <a:cs typeface="Times New Roman" panose="02020603050405020304" pitchFamily="18" charset="0"/>
          </a:endParaRPr>
        </a:p>
      </dgm:t>
    </dgm:pt>
    <dgm:pt modelId="{F1DBA799-1437-4BBD-A50C-49AA301CAA7F}" type="parTrans" cxnId="{16466E6D-90F8-4859-BA8A-094E8C88EFAA}">
      <dgm:prSet/>
      <dgm:spPr/>
      <dgm:t>
        <a:bodyPr/>
        <a:lstStyle/>
        <a:p>
          <a:endParaRPr lang="nl-BE"/>
        </a:p>
      </dgm:t>
    </dgm:pt>
    <dgm:pt modelId="{480559FF-333F-4DE6-8138-BE20F5D83670}" type="sibTrans" cxnId="{16466E6D-90F8-4859-BA8A-094E8C88EFAA}">
      <dgm:prSet/>
      <dgm:spPr/>
      <dgm:t>
        <a:bodyPr/>
        <a:lstStyle/>
        <a:p>
          <a:endParaRPr lang="nl-BE"/>
        </a:p>
      </dgm:t>
    </dgm:pt>
    <dgm:pt modelId="{00055634-9AE9-4560-A854-262B9BF06BB5}">
      <dgm:prSet custT="1"/>
      <dgm:spPr/>
      <dgm:t>
        <a:bodyPr/>
        <a:lstStyle/>
        <a:p>
          <a:pPr>
            <a:lnSpc>
              <a:spcPct val="100000"/>
            </a:lnSpc>
            <a:buFont typeface="Arial" panose="020B0604020202020204" pitchFamily="34" charset="0"/>
            <a:buChar char="•"/>
          </a:pPr>
          <a:r>
            <a:rPr lang="nl-NL" sz="2000">
              <a:solidFill>
                <a:srgbClr val="002757"/>
              </a:solidFill>
              <a:effectLst/>
            </a:rPr>
            <a:t>Doelgericht proberen en opvolgen</a:t>
          </a:r>
          <a:endParaRPr lang="nl-BE" sz="2000">
            <a:solidFill>
              <a:srgbClr val="002757"/>
            </a:solidFill>
            <a:effectLst/>
          </a:endParaRPr>
        </a:p>
      </dgm:t>
    </dgm:pt>
    <dgm:pt modelId="{D100D96F-A244-45E7-9734-18D1DE5029D9}" type="sibTrans" cxnId="{72146918-4BC8-4DDC-93B3-5ED65EE8C610}">
      <dgm:prSet/>
      <dgm:spPr/>
      <dgm:t>
        <a:bodyPr/>
        <a:lstStyle/>
        <a:p>
          <a:endParaRPr lang="nl-BE"/>
        </a:p>
      </dgm:t>
    </dgm:pt>
    <dgm:pt modelId="{7942D9E4-68D0-486C-B0E1-8AB693C4A85C}" type="parTrans" cxnId="{72146918-4BC8-4DDC-93B3-5ED65EE8C610}">
      <dgm:prSet/>
      <dgm:spPr/>
      <dgm:t>
        <a:bodyPr/>
        <a:lstStyle/>
        <a:p>
          <a:endParaRPr lang="nl-BE"/>
        </a:p>
      </dgm:t>
    </dgm:pt>
    <dgm:pt modelId="{98840225-6576-470F-A7AF-C29F4003855A}" type="pres">
      <dgm:prSet presAssocID="{9B61A960-5B79-43EE-8D64-EA9AFB74A370}" presName="Name0" presStyleCnt="0">
        <dgm:presLayoutVars>
          <dgm:dir/>
          <dgm:animLvl val="lvl"/>
          <dgm:resizeHandles val="exact"/>
        </dgm:presLayoutVars>
      </dgm:prSet>
      <dgm:spPr/>
    </dgm:pt>
    <dgm:pt modelId="{4EDBE999-AA38-4E07-B3CF-654056C36D1A}" type="pres">
      <dgm:prSet presAssocID="{FA87C4B0-D8BA-4CFF-BD96-82AC449E57D3}" presName="composite" presStyleCnt="0"/>
      <dgm:spPr/>
    </dgm:pt>
    <dgm:pt modelId="{C1A543B0-8566-4877-BD17-23270B162B1F}" type="pres">
      <dgm:prSet presAssocID="{FA87C4B0-D8BA-4CFF-BD96-82AC449E57D3}" presName="parTx" presStyleLbl="alignNode1" presStyleIdx="0" presStyleCnt="3" custLinFactNeighborX="947" custLinFactNeighborY="6332">
        <dgm:presLayoutVars>
          <dgm:chMax val="0"/>
          <dgm:chPref val="0"/>
          <dgm:bulletEnabled val="1"/>
        </dgm:presLayoutVars>
      </dgm:prSet>
      <dgm:spPr/>
    </dgm:pt>
    <dgm:pt modelId="{5FEC550D-CB3A-4700-924A-C9781B9B1286}" type="pres">
      <dgm:prSet presAssocID="{FA87C4B0-D8BA-4CFF-BD96-82AC449E57D3}" presName="desTx" presStyleLbl="alignAccFollowNode1" presStyleIdx="0" presStyleCnt="3" custLinFactNeighborX="-7289" custLinFactNeighborY="16721">
        <dgm:presLayoutVars>
          <dgm:bulletEnabled val="1"/>
        </dgm:presLayoutVars>
      </dgm:prSet>
      <dgm:spPr/>
    </dgm:pt>
    <dgm:pt modelId="{D8096CE2-2F4E-4CC5-9B2F-384B0930CA7C}" type="pres">
      <dgm:prSet presAssocID="{DF4B7E27-5CF7-4251-90B9-05DD9007282D}" presName="space" presStyleCnt="0"/>
      <dgm:spPr/>
    </dgm:pt>
    <dgm:pt modelId="{6494C953-EBF2-42CA-99CC-B345B70E4693}" type="pres">
      <dgm:prSet presAssocID="{BE5CAFA3-650A-491E-B0F9-1DBB3BBD6243}" presName="composite" presStyleCnt="0"/>
      <dgm:spPr/>
    </dgm:pt>
    <dgm:pt modelId="{5A47E3BE-7141-4598-8675-FCED7CA121B2}" type="pres">
      <dgm:prSet presAssocID="{BE5CAFA3-650A-491E-B0F9-1DBB3BBD6243}" presName="parTx" presStyleLbl="alignNode1" presStyleIdx="1" presStyleCnt="3" custLinFactNeighborX="0" custLinFactNeighborY="4621">
        <dgm:presLayoutVars>
          <dgm:chMax val="0"/>
          <dgm:chPref val="0"/>
          <dgm:bulletEnabled val="1"/>
        </dgm:presLayoutVars>
      </dgm:prSet>
      <dgm:spPr/>
    </dgm:pt>
    <dgm:pt modelId="{9F4BE771-D60F-4F7B-8318-5D171176F36F}" type="pres">
      <dgm:prSet presAssocID="{BE5CAFA3-650A-491E-B0F9-1DBB3BBD6243}" presName="desTx" presStyleLbl="alignAccFollowNode1" presStyleIdx="1" presStyleCnt="3" custLinFactNeighborX="0" custLinFactNeighborY="16721">
        <dgm:presLayoutVars>
          <dgm:bulletEnabled val="1"/>
        </dgm:presLayoutVars>
      </dgm:prSet>
      <dgm:spPr/>
    </dgm:pt>
    <dgm:pt modelId="{3F41C332-B8B4-4D19-88B2-CC37BB47ACB4}" type="pres">
      <dgm:prSet presAssocID="{B4172F18-FD95-4C24-8F89-FBF2AE27B1EE}" presName="space" presStyleCnt="0"/>
      <dgm:spPr/>
    </dgm:pt>
    <dgm:pt modelId="{781BF6D3-B72D-4E0C-8379-FC8EE13A9855}" type="pres">
      <dgm:prSet presAssocID="{534683C7-9110-45D6-B2F8-9D88C5536D33}" presName="composite" presStyleCnt="0"/>
      <dgm:spPr/>
    </dgm:pt>
    <dgm:pt modelId="{27C47C9D-B077-41F2-A857-CD3A279DEB43}" type="pres">
      <dgm:prSet presAssocID="{534683C7-9110-45D6-B2F8-9D88C5536D33}" presName="parTx" presStyleLbl="alignNode1" presStyleIdx="2" presStyleCnt="3" custLinFactNeighborX="103" custLinFactNeighborY="4066">
        <dgm:presLayoutVars>
          <dgm:chMax val="0"/>
          <dgm:chPref val="0"/>
          <dgm:bulletEnabled val="1"/>
        </dgm:presLayoutVars>
      </dgm:prSet>
      <dgm:spPr/>
    </dgm:pt>
    <dgm:pt modelId="{D9694848-C065-40DD-B0BE-3ED64A1BE237}" type="pres">
      <dgm:prSet presAssocID="{534683C7-9110-45D6-B2F8-9D88C5536D33}" presName="desTx" presStyleLbl="alignAccFollowNode1" presStyleIdx="2" presStyleCnt="3" custLinFactNeighborX="3851" custLinFactNeighborY="16721">
        <dgm:presLayoutVars>
          <dgm:bulletEnabled val="1"/>
        </dgm:presLayoutVars>
      </dgm:prSet>
      <dgm:spPr/>
    </dgm:pt>
  </dgm:ptLst>
  <dgm:cxnLst>
    <dgm:cxn modelId="{75146501-2E91-47FA-9D95-4F778798DC55}" type="presOf" srcId="{4AEB563A-7F9C-4867-97AC-AF732993DB75}" destId="{D9694848-C065-40DD-B0BE-3ED64A1BE237}" srcOrd="0" destOrd="0" presId="urn:microsoft.com/office/officeart/2005/8/layout/hList1"/>
    <dgm:cxn modelId="{49CC6406-5DC6-471C-870F-D39837BB58D0}" type="presOf" srcId="{B647E1EF-4AD7-4A8A-9D67-DA6EB1E40B84}" destId="{D9694848-C065-40DD-B0BE-3ED64A1BE237}" srcOrd="0" destOrd="2" presId="urn:microsoft.com/office/officeart/2005/8/layout/hList1"/>
    <dgm:cxn modelId="{49CCE50A-3F9F-4240-8D92-3DC6B1269EA1}" srcId="{BE5CAFA3-650A-491E-B0F9-1DBB3BBD6243}" destId="{B710DF9B-1C6D-4CBD-952E-F653FDCBAD9C}" srcOrd="0" destOrd="0" parTransId="{B12461BC-43F6-4AEA-8ED2-8093263CBC90}" sibTransId="{CA443779-EB5C-412E-B2E7-D5B835C41D7B}"/>
    <dgm:cxn modelId="{272CC00F-6107-4646-9A55-8D4749830C39}" type="presOf" srcId="{9B61A960-5B79-43EE-8D64-EA9AFB74A370}" destId="{98840225-6576-470F-A7AF-C29F4003855A}" srcOrd="0" destOrd="0" presId="urn:microsoft.com/office/officeart/2005/8/layout/hList1"/>
    <dgm:cxn modelId="{2E923615-4EC8-4371-B7F3-5DAB0137E354}" srcId="{9B61A960-5B79-43EE-8D64-EA9AFB74A370}" destId="{FA87C4B0-D8BA-4CFF-BD96-82AC449E57D3}" srcOrd="0" destOrd="0" parTransId="{4F696B38-1A89-4C81-BE2F-9282FF4A1583}" sibTransId="{DF4B7E27-5CF7-4251-90B9-05DD9007282D}"/>
    <dgm:cxn modelId="{BE293F15-323D-4B70-9C46-8F3A6ECC7A86}" srcId="{BE5CAFA3-650A-491E-B0F9-1DBB3BBD6243}" destId="{5590BB17-C249-48D7-839B-6551A4BD7B0C}" srcOrd="4" destOrd="0" parTransId="{BE226853-FEDD-47E7-9131-D1D1CAEAD47F}" sibTransId="{9D7F6697-EDD0-4F1A-8960-7557889E8898}"/>
    <dgm:cxn modelId="{72146918-4BC8-4DDC-93B3-5ED65EE8C610}" srcId="{BE5CAFA3-650A-491E-B0F9-1DBB3BBD6243}" destId="{00055634-9AE9-4560-A854-262B9BF06BB5}" srcOrd="1" destOrd="0" parTransId="{7942D9E4-68D0-486C-B0E1-8AB693C4A85C}" sibTransId="{D100D96F-A244-45E7-9734-18D1DE5029D9}"/>
    <dgm:cxn modelId="{B5D32F1C-FD59-4B54-8A44-4E9E4487C172}" type="presOf" srcId="{B710DF9B-1C6D-4CBD-952E-F653FDCBAD9C}" destId="{9F4BE771-D60F-4F7B-8318-5D171176F36F}" srcOrd="0" destOrd="0" presId="urn:microsoft.com/office/officeart/2005/8/layout/hList1"/>
    <dgm:cxn modelId="{90416A2E-EC29-4286-80A1-8B15BD5563F8}" srcId="{FA87C4B0-D8BA-4CFF-BD96-82AC449E57D3}" destId="{570EF43F-08AD-4699-B4EF-EE5B6855C0EB}" srcOrd="1" destOrd="0" parTransId="{CF148456-2B40-464C-9040-2669F874CFC6}" sibTransId="{52402DAA-2779-4C40-BBB2-337B7AB7D01C}"/>
    <dgm:cxn modelId="{AF243332-D6C1-4ADA-B825-B836EE4F81E4}" type="presOf" srcId="{5590BB17-C249-48D7-839B-6551A4BD7B0C}" destId="{9F4BE771-D60F-4F7B-8318-5D171176F36F}" srcOrd="0" destOrd="4" presId="urn:microsoft.com/office/officeart/2005/8/layout/hList1"/>
    <dgm:cxn modelId="{620D433B-F72D-47E4-8E6F-F4E14599F3FA}" srcId="{FA87C4B0-D8BA-4CFF-BD96-82AC449E57D3}" destId="{1A871863-55F2-4F64-BA10-2239D6E7FDD6}" srcOrd="3" destOrd="0" parTransId="{11C012F0-A14C-4ECE-A543-972C8A5342DC}" sibTransId="{BF039FEE-FDE7-4BFE-8D1B-6FC758EF40AA}"/>
    <dgm:cxn modelId="{9FC6E05B-8400-44D2-998F-CA79BF295319}" type="presOf" srcId="{570EF43F-08AD-4699-B4EF-EE5B6855C0EB}" destId="{5FEC550D-CB3A-4700-924A-C9781B9B1286}" srcOrd="0" destOrd="1" presId="urn:microsoft.com/office/officeart/2005/8/layout/hList1"/>
    <dgm:cxn modelId="{796CF15F-D10D-4520-BA4B-D38B6A392FA2}" type="presOf" srcId="{D7A27189-31E1-4DD5-9469-673BC21057F6}" destId="{5FEC550D-CB3A-4700-924A-C9781B9B1286}" srcOrd="0" destOrd="4" presId="urn:microsoft.com/office/officeart/2005/8/layout/hList1"/>
    <dgm:cxn modelId="{6A75C260-9197-41B7-AB4A-A8AFE9A3254E}" srcId="{FA87C4B0-D8BA-4CFF-BD96-82AC449E57D3}" destId="{BA66ED08-7817-4AC5-ADA2-62FB7E000377}" srcOrd="2" destOrd="0" parTransId="{B9B256BC-9E21-4CC8-AC56-3ED791ECB725}" sibTransId="{F0A20848-6FC8-403F-BA20-07151F670CA7}"/>
    <dgm:cxn modelId="{16466E6D-90F8-4859-BA8A-094E8C88EFAA}" srcId="{534683C7-9110-45D6-B2F8-9D88C5536D33}" destId="{78EDEBEB-ADAE-429B-A6B3-1D04D9095858}" srcOrd="4" destOrd="0" parTransId="{F1DBA799-1437-4BBD-A50C-49AA301CAA7F}" sibTransId="{480559FF-333F-4DE6-8138-BE20F5D83670}"/>
    <dgm:cxn modelId="{3D77275A-26FB-46C4-A8AE-F3A3A35ABB9A}" srcId="{BE5CAFA3-650A-491E-B0F9-1DBB3BBD6243}" destId="{1577E6C2-2455-4B07-BB94-D22C2633ECE8}" srcOrd="3" destOrd="0" parTransId="{2E3B3DE0-4B1A-4A22-A595-D759E895A8F5}" sibTransId="{47520CA1-40AD-42F2-A734-A177111EDF42}"/>
    <dgm:cxn modelId="{5B6EBF87-B5A1-4419-988E-C8B88D746889}" srcId="{9B61A960-5B79-43EE-8D64-EA9AFB74A370}" destId="{534683C7-9110-45D6-B2F8-9D88C5536D33}" srcOrd="2" destOrd="0" parTransId="{05A1ABF8-F6D7-4107-951D-DA83FD3061DD}" sibTransId="{F2659BEC-6FB9-41CF-8705-E8FCF5569E0B}"/>
    <dgm:cxn modelId="{57A52288-0551-48C7-AE59-8A2FEC0A65BF}" srcId="{534683C7-9110-45D6-B2F8-9D88C5536D33}" destId="{BAA55007-ABEE-4369-A56C-A8A0C081DDE9}" srcOrd="3" destOrd="0" parTransId="{019FD849-E309-4EB7-ADFC-1B1B8887EA9E}" sibTransId="{E783F440-FD01-4D5B-B1C7-6E9367FBAB52}"/>
    <dgm:cxn modelId="{8FBFE992-3EF3-44C2-9889-70FCC5F71045}" srcId="{534683C7-9110-45D6-B2F8-9D88C5536D33}" destId="{A5AF2402-E470-476F-A467-C66193724D0C}" srcOrd="1" destOrd="0" parTransId="{5D268951-CD18-4517-8494-D84874A3C332}" sibTransId="{4427B22D-5C51-4D23-AC80-4DEC44EC3FDB}"/>
    <dgm:cxn modelId="{B7A08597-8B62-403D-B8E4-DD9BB056E622}" srcId="{FA87C4B0-D8BA-4CFF-BD96-82AC449E57D3}" destId="{7B717FD2-8BAF-422E-92FB-AC403D948E82}" srcOrd="0" destOrd="0" parTransId="{102DFCBF-47BE-4557-AF76-CA268695E2FA}" sibTransId="{72A74F91-EEAB-4A45-964D-BDFD8854BFDE}"/>
    <dgm:cxn modelId="{A5EBEC9D-36B0-47BC-8752-1408ED030003}" type="presOf" srcId="{534683C7-9110-45D6-B2F8-9D88C5536D33}" destId="{27C47C9D-B077-41F2-A857-CD3A279DEB43}" srcOrd="0" destOrd="0" presId="urn:microsoft.com/office/officeart/2005/8/layout/hList1"/>
    <dgm:cxn modelId="{AC90DAA5-6D8E-4146-AE9E-AC788F6EDAF9}" srcId="{BE5CAFA3-650A-491E-B0F9-1DBB3BBD6243}" destId="{A212FD07-E79D-49ED-9DC2-F9E2D020CC93}" srcOrd="2" destOrd="0" parTransId="{7EF561E6-F600-4B48-B9A8-2D5D66AA46AB}" sibTransId="{458F182B-1E0F-463C-B274-198786375AE1}"/>
    <dgm:cxn modelId="{4455B2A6-5092-459E-BC25-449B5A37093E}" type="presOf" srcId="{FA87C4B0-D8BA-4CFF-BD96-82AC449E57D3}" destId="{C1A543B0-8566-4877-BD17-23270B162B1F}" srcOrd="0" destOrd="0" presId="urn:microsoft.com/office/officeart/2005/8/layout/hList1"/>
    <dgm:cxn modelId="{452BA8A7-EC69-4B87-9FAD-D945F73AD464}" srcId="{534683C7-9110-45D6-B2F8-9D88C5536D33}" destId="{B647E1EF-4AD7-4A8A-9D67-DA6EB1E40B84}" srcOrd="2" destOrd="0" parTransId="{6EB503F4-5582-4AD1-96AB-540AB6927851}" sibTransId="{15C158BA-E29A-4C88-BDD0-7D2BC062BF06}"/>
    <dgm:cxn modelId="{83FDABB6-D5F7-49D4-ACE6-C1160BABD841}" srcId="{9B61A960-5B79-43EE-8D64-EA9AFB74A370}" destId="{BE5CAFA3-650A-491E-B0F9-1DBB3BBD6243}" srcOrd="1" destOrd="0" parTransId="{A5C701E5-B512-4C07-A514-17FFB10E13FC}" sibTransId="{B4172F18-FD95-4C24-8F89-FBF2AE27B1EE}"/>
    <dgm:cxn modelId="{C7D079B7-B29E-4527-8D03-76499627FE32}" type="presOf" srcId="{78EDEBEB-ADAE-429B-A6B3-1D04D9095858}" destId="{D9694848-C065-40DD-B0BE-3ED64A1BE237}" srcOrd="0" destOrd="4" presId="urn:microsoft.com/office/officeart/2005/8/layout/hList1"/>
    <dgm:cxn modelId="{6ED8C6BD-6C30-473D-8F1D-1667FB924125}" srcId="{FA87C4B0-D8BA-4CFF-BD96-82AC449E57D3}" destId="{D7A27189-31E1-4DD5-9469-673BC21057F6}" srcOrd="4" destOrd="0" parTransId="{C3279218-F7F4-4373-A062-0A58410D2E3E}" sibTransId="{FE95B241-D16F-46FC-AE10-AE9EF399BF2C}"/>
    <dgm:cxn modelId="{330245C4-CA95-4323-B8AD-1D326982DD3B}" type="presOf" srcId="{A5AF2402-E470-476F-A467-C66193724D0C}" destId="{D9694848-C065-40DD-B0BE-3ED64A1BE237}" srcOrd="0" destOrd="1" presId="urn:microsoft.com/office/officeart/2005/8/layout/hList1"/>
    <dgm:cxn modelId="{1CC7D0D0-70C3-403F-ACC9-0AEF814D81D9}" type="presOf" srcId="{1A871863-55F2-4F64-BA10-2239D6E7FDD6}" destId="{5FEC550D-CB3A-4700-924A-C9781B9B1286}" srcOrd="0" destOrd="3" presId="urn:microsoft.com/office/officeart/2005/8/layout/hList1"/>
    <dgm:cxn modelId="{3F4BF0D0-3447-4659-AC72-DD2EA2D88F02}" type="presOf" srcId="{00055634-9AE9-4560-A854-262B9BF06BB5}" destId="{9F4BE771-D60F-4F7B-8318-5D171176F36F}" srcOrd="0" destOrd="1" presId="urn:microsoft.com/office/officeart/2005/8/layout/hList1"/>
    <dgm:cxn modelId="{AC90E1E0-0A17-43F1-969C-5A9F3563DD68}" type="presOf" srcId="{7B717FD2-8BAF-422E-92FB-AC403D948E82}" destId="{5FEC550D-CB3A-4700-924A-C9781B9B1286}" srcOrd="0" destOrd="0" presId="urn:microsoft.com/office/officeart/2005/8/layout/hList1"/>
    <dgm:cxn modelId="{00FBD4E1-6A88-487E-94E8-717339ADD54A}" type="presOf" srcId="{BE5CAFA3-650A-491E-B0F9-1DBB3BBD6243}" destId="{5A47E3BE-7141-4598-8675-FCED7CA121B2}" srcOrd="0" destOrd="0" presId="urn:microsoft.com/office/officeart/2005/8/layout/hList1"/>
    <dgm:cxn modelId="{56D5E7E1-931F-4DEA-8DB5-EEA51B700986}" type="presOf" srcId="{A212FD07-E79D-49ED-9DC2-F9E2D020CC93}" destId="{9F4BE771-D60F-4F7B-8318-5D171176F36F}" srcOrd="0" destOrd="2" presId="urn:microsoft.com/office/officeart/2005/8/layout/hList1"/>
    <dgm:cxn modelId="{CE89DAE7-4707-4064-B97D-E50E6016B966}" srcId="{534683C7-9110-45D6-B2F8-9D88C5536D33}" destId="{4AEB563A-7F9C-4867-97AC-AF732993DB75}" srcOrd="0" destOrd="0" parTransId="{CA5C9A9D-85C1-43F2-9D65-0AB0301FDA3C}" sibTransId="{B94F9141-5AA0-482F-B0D0-3CCF639E337A}"/>
    <dgm:cxn modelId="{849918ED-3010-479A-84C4-A36C4170FFCC}" type="presOf" srcId="{BA66ED08-7817-4AC5-ADA2-62FB7E000377}" destId="{5FEC550D-CB3A-4700-924A-C9781B9B1286}" srcOrd="0" destOrd="2" presId="urn:microsoft.com/office/officeart/2005/8/layout/hList1"/>
    <dgm:cxn modelId="{E43B1AF4-6C26-477D-983F-956D9D7F763A}" type="presOf" srcId="{1577E6C2-2455-4B07-BB94-D22C2633ECE8}" destId="{9F4BE771-D60F-4F7B-8318-5D171176F36F}" srcOrd="0" destOrd="3" presId="urn:microsoft.com/office/officeart/2005/8/layout/hList1"/>
    <dgm:cxn modelId="{4B423AFE-A4FE-4CA1-BBF8-63BAAB14EA6F}" type="presOf" srcId="{BAA55007-ABEE-4369-A56C-A8A0C081DDE9}" destId="{D9694848-C065-40DD-B0BE-3ED64A1BE237}" srcOrd="0" destOrd="3" presId="urn:microsoft.com/office/officeart/2005/8/layout/hList1"/>
    <dgm:cxn modelId="{34EC71D1-9706-4484-B421-43D5328547D5}" type="presParOf" srcId="{98840225-6576-470F-A7AF-C29F4003855A}" destId="{4EDBE999-AA38-4E07-B3CF-654056C36D1A}" srcOrd="0" destOrd="0" presId="urn:microsoft.com/office/officeart/2005/8/layout/hList1"/>
    <dgm:cxn modelId="{F4899F8A-4F2C-48F9-8492-720039E31CDE}" type="presParOf" srcId="{4EDBE999-AA38-4E07-B3CF-654056C36D1A}" destId="{C1A543B0-8566-4877-BD17-23270B162B1F}" srcOrd="0" destOrd="0" presId="urn:microsoft.com/office/officeart/2005/8/layout/hList1"/>
    <dgm:cxn modelId="{ECBA8A3F-37E3-4879-BF5A-C9AD0BD4CCFF}" type="presParOf" srcId="{4EDBE999-AA38-4E07-B3CF-654056C36D1A}" destId="{5FEC550D-CB3A-4700-924A-C9781B9B1286}" srcOrd="1" destOrd="0" presId="urn:microsoft.com/office/officeart/2005/8/layout/hList1"/>
    <dgm:cxn modelId="{B65F0EDB-D898-4044-9CB1-42B35B95A536}" type="presParOf" srcId="{98840225-6576-470F-A7AF-C29F4003855A}" destId="{D8096CE2-2F4E-4CC5-9B2F-384B0930CA7C}" srcOrd="1" destOrd="0" presId="urn:microsoft.com/office/officeart/2005/8/layout/hList1"/>
    <dgm:cxn modelId="{5FCB65FA-C0DD-4EC1-912E-7286AA41F508}" type="presParOf" srcId="{98840225-6576-470F-A7AF-C29F4003855A}" destId="{6494C953-EBF2-42CA-99CC-B345B70E4693}" srcOrd="2" destOrd="0" presId="urn:microsoft.com/office/officeart/2005/8/layout/hList1"/>
    <dgm:cxn modelId="{F5239CB8-73B5-4FD3-B47E-5D6B9ED21337}" type="presParOf" srcId="{6494C953-EBF2-42CA-99CC-B345B70E4693}" destId="{5A47E3BE-7141-4598-8675-FCED7CA121B2}" srcOrd="0" destOrd="0" presId="urn:microsoft.com/office/officeart/2005/8/layout/hList1"/>
    <dgm:cxn modelId="{072AD93B-5106-4A3B-AB80-CF2C1F375FFD}" type="presParOf" srcId="{6494C953-EBF2-42CA-99CC-B345B70E4693}" destId="{9F4BE771-D60F-4F7B-8318-5D171176F36F}" srcOrd="1" destOrd="0" presId="urn:microsoft.com/office/officeart/2005/8/layout/hList1"/>
    <dgm:cxn modelId="{52F59DB3-C58B-4955-9E5D-A3E821BD1985}" type="presParOf" srcId="{98840225-6576-470F-A7AF-C29F4003855A}" destId="{3F41C332-B8B4-4D19-88B2-CC37BB47ACB4}" srcOrd="3" destOrd="0" presId="urn:microsoft.com/office/officeart/2005/8/layout/hList1"/>
    <dgm:cxn modelId="{70AE58B9-E9F9-413F-8A7B-09F696CEF5B2}" type="presParOf" srcId="{98840225-6576-470F-A7AF-C29F4003855A}" destId="{781BF6D3-B72D-4E0C-8379-FC8EE13A9855}" srcOrd="4" destOrd="0" presId="urn:microsoft.com/office/officeart/2005/8/layout/hList1"/>
    <dgm:cxn modelId="{1B8CB13E-7262-4AFB-B09D-E98EBDDB1EF1}" type="presParOf" srcId="{781BF6D3-B72D-4E0C-8379-FC8EE13A9855}" destId="{27C47C9D-B077-41F2-A857-CD3A279DEB43}" srcOrd="0" destOrd="0" presId="urn:microsoft.com/office/officeart/2005/8/layout/hList1"/>
    <dgm:cxn modelId="{F10E623D-716B-4EB4-830E-0B9D72A3313C}" type="presParOf" srcId="{781BF6D3-B72D-4E0C-8379-FC8EE13A9855}" destId="{D9694848-C065-40DD-B0BE-3ED64A1BE23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543B0-8566-4877-BD17-23270B162B1F}">
      <dsp:nvSpPr>
        <dsp:cNvPr id="0" name=""/>
        <dsp:cNvSpPr/>
      </dsp:nvSpPr>
      <dsp:spPr>
        <a:xfrm>
          <a:off x="36586" y="759522"/>
          <a:ext cx="3485857" cy="1373269"/>
        </a:xfrm>
        <a:prstGeom prst="rect">
          <a:avLst/>
        </a:prstGeom>
        <a:solidFill>
          <a:schemeClr val="accent1">
            <a:lumMod val="60000"/>
            <a:lumOff val="40000"/>
          </a:schemeClr>
        </a:solidFill>
        <a:ln w="12700" cap="flat" cmpd="sng" algn="ctr">
          <a:solidFill>
            <a:schemeClr val="accent1">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nl-BE" sz="2500" kern="1200">
              <a:solidFill>
                <a:srgbClr val="002757"/>
              </a:solidFill>
            </a:rPr>
            <a:t>Opleidingsfase 1</a:t>
          </a:r>
        </a:p>
        <a:p>
          <a:pPr marL="0" lvl="0" indent="0" algn="ctr" defTabSz="1111250">
            <a:lnSpc>
              <a:spcPct val="90000"/>
            </a:lnSpc>
            <a:spcBef>
              <a:spcPct val="0"/>
            </a:spcBef>
            <a:spcAft>
              <a:spcPct val="35000"/>
            </a:spcAft>
            <a:buNone/>
          </a:pPr>
          <a:r>
            <a:rPr lang="nl-BE" sz="2500" kern="1200">
              <a:solidFill>
                <a:srgbClr val="002757"/>
              </a:solidFill>
            </a:rPr>
            <a:t>Aanzetten tot stiel leren</a:t>
          </a:r>
        </a:p>
      </dsp:txBody>
      <dsp:txXfrm>
        <a:off x="36586" y="759522"/>
        <a:ext cx="3485857" cy="1373269"/>
      </dsp:txXfrm>
    </dsp:sp>
    <dsp:sp modelId="{5FEC550D-CB3A-4700-924A-C9781B9B1286}">
      <dsp:nvSpPr>
        <dsp:cNvPr id="0" name=""/>
        <dsp:cNvSpPr/>
      </dsp:nvSpPr>
      <dsp:spPr>
        <a:xfrm>
          <a:off x="0" y="2539252"/>
          <a:ext cx="3485857" cy="2950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SzPts val="1000"/>
            <a:buFont typeface="Arial" panose="020B0604020202020204" pitchFamily="34" charset="0"/>
            <a:buChar char="•"/>
          </a:pPr>
          <a:r>
            <a:rPr lang="nl-NL" sz="2000" kern="1200">
              <a:solidFill>
                <a:srgbClr val="002757"/>
              </a:solidFill>
              <a:effectLst/>
            </a:rPr>
            <a:t>Onder begeleiding van (voor, tijdens, na)</a:t>
          </a:r>
          <a:endParaRPr lang="nl-BE" sz="2000" kern="1200">
            <a:solidFill>
              <a:srgbClr val="002757"/>
            </a:solidFill>
          </a:endParaRPr>
        </a:p>
        <a:p>
          <a:pPr marL="228600" lvl="1" indent="-228600" algn="l" defTabSz="889000">
            <a:lnSpc>
              <a:spcPct val="100000"/>
            </a:lnSpc>
            <a:spcBef>
              <a:spcPct val="0"/>
            </a:spcBef>
            <a:spcAft>
              <a:spcPct val="15000"/>
            </a:spcAft>
            <a:buFont typeface="Arial" panose="020B0604020202020204" pitchFamily="34" charset="0"/>
            <a:buChar char="•"/>
          </a:pPr>
          <a:r>
            <a:rPr lang="nl-NL" sz="2000" kern="1200">
              <a:solidFill>
                <a:srgbClr val="002757"/>
              </a:solidFill>
              <a:effectLst/>
            </a:rPr>
            <a:t>Doelgericht proberen</a:t>
          </a:r>
          <a:endParaRPr lang="nl-BE" sz="2000" kern="1200">
            <a:solidFill>
              <a:srgbClr val="002757"/>
            </a:solidFill>
            <a:effectLst/>
          </a:endParaRPr>
        </a:p>
        <a:p>
          <a:pPr marL="228600" lvl="1" indent="-228600" algn="l" defTabSz="889000">
            <a:lnSpc>
              <a:spcPct val="100000"/>
            </a:lnSpc>
            <a:spcBef>
              <a:spcPct val="0"/>
            </a:spcBef>
            <a:spcAft>
              <a:spcPct val="15000"/>
            </a:spcAft>
            <a:buFont typeface="Arial" panose="020B0604020202020204" pitchFamily="34" charset="0"/>
            <a:buChar char="•"/>
          </a:pPr>
          <a:r>
            <a:rPr lang="nl-NL" sz="2000" kern="1200">
              <a:solidFill>
                <a:srgbClr val="002757"/>
              </a:solidFill>
              <a:effectLst/>
            </a:rPr>
            <a:t>Eerste stappen naar/aanzetten tot</a:t>
          </a:r>
          <a:endParaRPr lang="nl-BE" sz="2000" kern="1200">
            <a:solidFill>
              <a:srgbClr val="002757"/>
            </a:solidFill>
            <a:effectLst/>
          </a:endParaRPr>
        </a:p>
        <a:p>
          <a:pPr marL="228600" lvl="1" indent="-228600" algn="l" defTabSz="889000">
            <a:lnSpc>
              <a:spcPct val="100000"/>
            </a:lnSpc>
            <a:spcBef>
              <a:spcPct val="0"/>
            </a:spcBef>
            <a:spcAft>
              <a:spcPct val="15000"/>
            </a:spcAft>
            <a:buFont typeface="Arial" panose="020B0604020202020204" pitchFamily="34" charset="0"/>
            <a:buChar char="•"/>
          </a:pPr>
          <a:r>
            <a:rPr lang="nl-NL" sz="2000" kern="1200">
              <a:solidFill>
                <a:srgbClr val="002757"/>
              </a:solidFill>
              <a:effectLst/>
            </a:rPr>
            <a:t>Verkennen/ontdekken van eigen visie</a:t>
          </a:r>
          <a:endParaRPr lang="nl-BE" sz="2000" kern="1200">
            <a:solidFill>
              <a:srgbClr val="002757"/>
            </a:solidFill>
            <a:effectLst/>
          </a:endParaRPr>
        </a:p>
        <a:p>
          <a:pPr marL="228600" lvl="1" indent="-228600" algn="l" defTabSz="889000">
            <a:lnSpc>
              <a:spcPct val="100000"/>
            </a:lnSpc>
            <a:spcBef>
              <a:spcPct val="0"/>
            </a:spcBef>
            <a:spcAft>
              <a:spcPct val="15000"/>
            </a:spcAft>
            <a:buFont typeface="Arial" panose="020B0604020202020204" pitchFamily="34" charset="0"/>
            <a:buChar char="•"/>
          </a:pPr>
          <a:r>
            <a:rPr lang="nl-NL" sz="2000" kern="1200">
              <a:solidFill>
                <a:srgbClr val="002757"/>
              </a:solidFill>
              <a:effectLst/>
            </a:rPr>
            <a:t>Overtuiging</a:t>
          </a:r>
          <a:endParaRPr lang="nl-BE" sz="2000" kern="1200">
            <a:solidFill>
              <a:srgbClr val="002757"/>
            </a:solidFill>
            <a:effectLst/>
            <a:latin typeface="Calibri" panose="020F0502020204030204" pitchFamily="34" charset="0"/>
            <a:ea typeface="Times New Roman" panose="02020603050405020304" pitchFamily="18" charset="0"/>
            <a:cs typeface="Times New Roman" panose="02020603050405020304" pitchFamily="18" charset="0"/>
          </a:endParaRPr>
        </a:p>
      </dsp:txBody>
      <dsp:txXfrm>
        <a:off x="0" y="2539252"/>
        <a:ext cx="3485857" cy="2950875"/>
      </dsp:txXfrm>
    </dsp:sp>
    <dsp:sp modelId="{5A47E3BE-7141-4598-8675-FCED7CA121B2}">
      <dsp:nvSpPr>
        <dsp:cNvPr id="0" name=""/>
        <dsp:cNvSpPr/>
      </dsp:nvSpPr>
      <dsp:spPr>
        <a:xfrm>
          <a:off x="3977452" y="736025"/>
          <a:ext cx="3485857" cy="1373269"/>
        </a:xfrm>
        <a:prstGeom prst="rect">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nl-BE" sz="2500" kern="1200">
              <a:solidFill>
                <a:srgbClr val="002757"/>
              </a:solidFill>
            </a:rPr>
            <a:t>Opleidingsfase 2</a:t>
          </a:r>
        </a:p>
        <a:p>
          <a:pPr marL="0" lvl="0" indent="0" algn="ctr" defTabSz="1111250">
            <a:lnSpc>
              <a:spcPct val="90000"/>
            </a:lnSpc>
            <a:spcBef>
              <a:spcPct val="0"/>
            </a:spcBef>
            <a:spcAft>
              <a:spcPct val="35000"/>
            </a:spcAft>
            <a:buNone/>
          </a:pPr>
          <a:r>
            <a:rPr lang="nl-BE" sz="2500" kern="1200">
              <a:solidFill>
                <a:srgbClr val="002757"/>
              </a:solidFill>
            </a:rPr>
            <a:t>Stiel leren</a:t>
          </a:r>
        </a:p>
      </dsp:txBody>
      <dsp:txXfrm>
        <a:off x="3977452" y="736025"/>
        <a:ext cx="3485857" cy="1373269"/>
      </dsp:txXfrm>
    </dsp:sp>
    <dsp:sp modelId="{9F4BE771-D60F-4F7B-8318-5D171176F36F}">
      <dsp:nvSpPr>
        <dsp:cNvPr id="0" name=""/>
        <dsp:cNvSpPr/>
      </dsp:nvSpPr>
      <dsp:spPr>
        <a:xfrm>
          <a:off x="3977452" y="2539252"/>
          <a:ext cx="3485857" cy="2950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SzPts val="1000"/>
            <a:buFont typeface="Arial" panose="020B0604020202020204" pitchFamily="34" charset="0"/>
            <a:buChar char="•"/>
          </a:pPr>
          <a:r>
            <a:rPr lang="nl-NL" sz="2000" kern="1200">
              <a:solidFill>
                <a:srgbClr val="002757"/>
              </a:solidFill>
              <a:effectLst/>
            </a:rPr>
            <a:t>Onder begeleiding van (voor, na)</a:t>
          </a:r>
          <a:endParaRPr lang="nl-BE" sz="2000" kern="1200">
            <a:solidFill>
              <a:srgbClr val="002757"/>
            </a:solidFill>
          </a:endParaRPr>
        </a:p>
        <a:p>
          <a:pPr marL="228600" lvl="1" indent="-228600" algn="l" defTabSz="889000">
            <a:lnSpc>
              <a:spcPct val="100000"/>
            </a:lnSpc>
            <a:spcBef>
              <a:spcPct val="0"/>
            </a:spcBef>
            <a:spcAft>
              <a:spcPct val="15000"/>
            </a:spcAft>
            <a:buFont typeface="Arial" panose="020B0604020202020204" pitchFamily="34" charset="0"/>
            <a:buChar char="•"/>
          </a:pPr>
          <a:r>
            <a:rPr lang="nl-NL" sz="2000" kern="1200">
              <a:solidFill>
                <a:srgbClr val="002757"/>
              </a:solidFill>
              <a:effectLst/>
            </a:rPr>
            <a:t>Doelgericht proberen en opvolgen</a:t>
          </a:r>
          <a:endParaRPr lang="nl-BE" sz="2000" kern="1200">
            <a:solidFill>
              <a:srgbClr val="002757"/>
            </a:solidFill>
            <a:effectLst/>
          </a:endParaRPr>
        </a:p>
        <a:p>
          <a:pPr marL="228600" lvl="1" indent="-228600" algn="l" defTabSz="889000">
            <a:lnSpc>
              <a:spcPct val="100000"/>
            </a:lnSpc>
            <a:spcBef>
              <a:spcPct val="0"/>
            </a:spcBef>
            <a:spcAft>
              <a:spcPct val="15000"/>
            </a:spcAft>
            <a:buFont typeface="Arial" panose="020B0604020202020204" pitchFamily="34" charset="0"/>
            <a:buChar char="•"/>
          </a:pPr>
          <a:r>
            <a:rPr lang="nl-NL" sz="2000" kern="1200">
              <a:solidFill>
                <a:srgbClr val="002757"/>
              </a:solidFill>
              <a:effectLst/>
            </a:rPr>
            <a:t>Kunnen inzetten/toepassen</a:t>
          </a:r>
          <a:endParaRPr lang="nl-BE" sz="2000" kern="1200">
            <a:solidFill>
              <a:srgbClr val="002757"/>
            </a:solidFill>
            <a:effectLst/>
          </a:endParaRPr>
        </a:p>
        <a:p>
          <a:pPr marL="228600" lvl="1" indent="-228600" algn="l" defTabSz="889000">
            <a:lnSpc>
              <a:spcPct val="100000"/>
            </a:lnSpc>
            <a:spcBef>
              <a:spcPct val="0"/>
            </a:spcBef>
            <a:spcAft>
              <a:spcPct val="15000"/>
            </a:spcAft>
            <a:buFont typeface="Arial" panose="020B0604020202020204" pitchFamily="34" charset="0"/>
            <a:buChar char="•"/>
          </a:pPr>
          <a:r>
            <a:rPr lang="nl-NL" sz="2000" kern="1200">
              <a:solidFill>
                <a:srgbClr val="002757"/>
              </a:solidFill>
              <a:effectLst/>
            </a:rPr>
            <a:t>Vormen van eigen visie</a:t>
          </a:r>
          <a:endParaRPr lang="nl-BE" sz="2000" kern="1200">
            <a:solidFill>
              <a:srgbClr val="002757"/>
            </a:solidFill>
            <a:effectLst/>
          </a:endParaRPr>
        </a:p>
        <a:p>
          <a:pPr marL="228600" lvl="1" indent="-228600" algn="l" defTabSz="889000">
            <a:lnSpc>
              <a:spcPct val="100000"/>
            </a:lnSpc>
            <a:spcBef>
              <a:spcPct val="0"/>
            </a:spcBef>
            <a:spcAft>
              <a:spcPct val="15000"/>
            </a:spcAft>
            <a:buFont typeface="Arial" panose="020B0604020202020204" pitchFamily="34" charset="0"/>
            <a:buChar char="•"/>
          </a:pPr>
          <a:r>
            <a:rPr lang="nl-NL" sz="2000" kern="1200">
              <a:solidFill>
                <a:srgbClr val="002757"/>
              </a:solidFill>
              <a:effectLst/>
            </a:rPr>
            <a:t>Houding</a:t>
          </a:r>
          <a:endParaRPr lang="nl-BE" sz="2000" kern="1200">
            <a:solidFill>
              <a:srgbClr val="002757"/>
            </a:solidFill>
            <a:effectLst/>
            <a:latin typeface="Calibri" panose="020F0502020204030204" pitchFamily="34" charset="0"/>
            <a:ea typeface="Times New Roman" panose="02020603050405020304" pitchFamily="18" charset="0"/>
            <a:cs typeface="Times New Roman" panose="02020603050405020304" pitchFamily="18" charset="0"/>
          </a:endParaRPr>
        </a:p>
      </dsp:txBody>
      <dsp:txXfrm>
        <a:off x="3977452" y="2539252"/>
        <a:ext cx="3485857" cy="2950875"/>
      </dsp:txXfrm>
    </dsp:sp>
    <dsp:sp modelId="{27C47C9D-B077-41F2-A857-CD3A279DEB43}">
      <dsp:nvSpPr>
        <dsp:cNvPr id="0" name=""/>
        <dsp:cNvSpPr/>
      </dsp:nvSpPr>
      <dsp:spPr>
        <a:xfrm>
          <a:off x="7954905" y="728404"/>
          <a:ext cx="3485857" cy="1373269"/>
        </a:xfrm>
        <a:prstGeom prst="rect">
          <a:avLst/>
        </a:prstGeom>
        <a:solidFill>
          <a:schemeClr val="accent1">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nl-BE" sz="2500" kern="1200">
              <a:solidFill>
                <a:srgbClr val="002757"/>
              </a:solidFill>
            </a:rPr>
            <a:t>Opleidingsfase 3</a:t>
          </a:r>
        </a:p>
        <a:p>
          <a:pPr marL="0" lvl="0" indent="0" algn="ctr" defTabSz="1111250">
            <a:lnSpc>
              <a:spcPct val="90000"/>
            </a:lnSpc>
            <a:spcBef>
              <a:spcPct val="0"/>
            </a:spcBef>
            <a:spcAft>
              <a:spcPct val="35000"/>
            </a:spcAft>
            <a:buNone/>
          </a:pPr>
          <a:r>
            <a:rPr lang="nl-BE" sz="2500" kern="1200">
              <a:solidFill>
                <a:srgbClr val="002757"/>
              </a:solidFill>
            </a:rPr>
            <a:t>Verdieping en integratie</a:t>
          </a:r>
        </a:p>
      </dsp:txBody>
      <dsp:txXfrm>
        <a:off x="7954905" y="728404"/>
        <a:ext cx="3485857" cy="1373269"/>
      </dsp:txXfrm>
    </dsp:sp>
    <dsp:sp modelId="{D9694848-C065-40DD-B0BE-3ED64A1BE237}">
      <dsp:nvSpPr>
        <dsp:cNvPr id="0" name=""/>
        <dsp:cNvSpPr/>
      </dsp:nvSpPr>
      <dsp:spPr>
        <a:xfrm>
          <a:off x="7954905" y="2539252"/>
          <a:ext cx="3485857" cy="29508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SzPts val="1000"/>
            <a:buFont typeface="Symbol" panose="05050102010706020507" pitchFamily="18" charset="2"/>
            <a:buChar char=""/>
          </a:pPr>
          <a:r>
            <a:rPr lang="nl-NL" sz="2000" kern="1200">
              <a:solidFill>
                <a:srgbClr val="002757"/>
              </a:solidFill>
              <a:effectLst/>
            </a:rPr>
            <a:t>Zelfstandig uitvoeren</a:t>
          </a:r>
          <a:endParaRPr lang="nl-BE" sz="2000" kern="1200">
            <a:solidFill>
              <a:srgbClr val="002757"/>
            </a:solidFill>
          </a:endParaRPr>
        </a:p>
        <a:p>
          <a:pPr marL="228600" lvl="1" indent="-228600" algn="l" defTabSz="889000">
            <a:lnSpc>
              <a:spcPct val="100000"/>
            </a:lnSpc>
            <a:spcBef>
              <a:spcPct val="0"/>
            </a:spcBef>
            <a:spcAft>
              <a:spcPct val="15000"/>
            </a:spcAft>
            <a:buChar char="•"/>
          </a:pPr>
          <a:r>
            <a:rPr lang="nl-NL" sz="2000" kern="1200">
              <a:solidFill>
                <a:srgbClr val="002757"/>
              </a:solidFill>
              <a:effectLst/>
            </a:rPr>
            <a:t>Systematisch onderzoeken</a:t>
          </a:r>
          <a:endParaRPr lang="nl-BE" sz="2000" kern="1200">
            <a:solidFill>
              <a:srgbClr val="002757"/>
            </a:solidFill>
            <a:effectLst/>
          </a:endParaRPr>
        </a:p>
        <a:p>
          <a:pPr marL="228600" lvl="1" indent="-228600" algn="l" defTabSz="889000">
            <a:lnSpc>
              <a:spcPct val="100000"/>
            </a:lnSpc>
            <a:spcBef>
              <a:spcPct val="0"/>
            </a:spcBef>
            <a:spcAft>
              <a:spcPct val="15000"/>
            </a:spcAft>
            <a:buChar char="•"/>
          </a:pPr>
          <a:r>
            <a:rPr lang="nl-NL" sz="2000" kern="1200">
              <a:solidFill>
                <a:srgbClr val="002757"/>
              </a:solidFill>
              <a:effectLst/>
            </a:rPr>
            <a:t>Geïntegreerd/flexibel inzetten</a:t>
          </a:r>
          <a:endParaRPr lang="nl-BE" sz="2000" kern="1200">
            <a:solidFill>
              <a:srgbClr val="002757"/>
            </a:solidFill>
            <a:effectLst/>
          </a:endParaRPr>
        </a:p>
        <a:p>
          <a:pPr marL="228600" lvl="1" indent="-228600" algn="l" defTabSz="889000">
            <a:lnSpc>
              <a:spcPct val="100000"/>
            </a:lnSpc>
            <a:spcBef>
              <a:spcPct val="0"/>
            </a:spcBef>
            <a:spcAft>
              <a:spcPct val="15000"/>
            </a:spcAft>
            <a:buChar char="•"/>
          </a:pPr>
          <a:r>
            <a:rPr lang="nl-NL" sz="2000" kern="1200">
              <a:solidFill>
                <a:srgbClr val="002757"/>
              </a:solidFill>
              <a:effectLst/>
            </a:rPr>
            <a:t>Vanuit eigen identiteit/overtuigingen</a:t>
          </a:r>
          <a:endParaRPr lang="nl-BE" sz="2000" kern="1200">
            <a:solidFill>
              <a:srgbClr val="002757"/>
            </a:solidFill>
            <a:effectLst/>
          </a:endParaRPr>
        </a:p>
        <a:p>
          <a:pPr marL="228600" lvl="1" indent="-228600" algn="l" defTabSz="889000">
            <a:lnSpc>
              <a:spcPct val="100000"/>
            </a:lnSpc>
            <a:spcBef>
              <a:spcPct val="0"/>
            </a:spcBef>
            <a:spcAft>
              <a:spcPct val="15000"/>
            </a:spcAft>
            <a:buChar char="•"/>
          </a:pPr>
          <a:r>
            <a:rPr lang="nl-NL" sz="2000" kern="1200">
              <a:solidFill>
                <a:srgbClr val="002757"/>
              </a:solidFill>
              <a:effectLst/>
            </a:rPr>
            <a:t>Basishouding</a:t>
          </a:r>
          <a:endParaRPr lang="nl-BE" sz="2000" kern="1200">
            <a:solidFill>
              <a:srgbClr val="002757"/>
            </a:solidFill>
            <a:effectLst/>
            <a:latin typeface="Calibri" panose="020F0502020204030204" pitchFamily="34" charset="0"/>
            <a:ea typeface="Times New Roman" panose="02020603050405020304" pitchFamily="18" charset="0"/>
            <a:cs typeface="Times New Roman" panose="02020603050405020304" pitchFamily="18" charset="0"/>
          </a:endParaRPr>
        </a:p>
      </dsp:txBody>
      <dsp:txXfrm>
        <a:off x="7954905" y="2539252"/>
        <a:ext cx="3485857" cy="295087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2-26T21:05:49.556"/>
    </inkml:context>
    <inkml:brush xml:id="br0">
      <inkml:brushProperty name="width" value="0.1" units="cm"/>
      <inkml:brushProperty name="height" value="0.1" units="cm"/>
    </inkml:brush>
  </inkml:definitions>
  <inkml:trace contextRef="#ctx0" brushRef="#br0">21061 3157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27A5DA4-0517-469B-A20E-54B75BF32207}" type="datetimeFigureOut">
              <a:rPr lang="nl-BE" smtClean="0"/>
              <a:t>19/02/2025</a:t>
            </a:fld>
            <a:endParaRPr lang="nl-BE"/>
          </a:p>
        </p:txBody>
      </p:sp>
      <p:sp>
        <p:nvSpPr>
          <p:cNvPr id="4" name="Tijdelijke aanduiding voor dia-afbeelding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27E7ADA-B818-4A8D-827F-3A2F12FF408B}" type="slidenum">
              <a:rPr lang="nl-BE" smtClean="0"/>
              <a:t>‹nr.›</a:t>
            </a:fld>
            <a:endParaRPr lang="nl-BE"/>
          </a:p>
        </p:txBody>
      </p:sp>
    </p:spTree>
    <p:extLst>
      <p:ext uri="{BB962C8B-B14F-4D97-AF65-F5344CB8AC3E}">
        <p14:creationId xmlns:p14="http://schemas.microsoft.com/office/powerpoint/2010/main" val="2505948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27E7ADA-B818-4A8D-827F-3A2F12FF408B}" type="slidenum">
              <a:rPr lang="nl-BE" smtClean="0"/>
              <a:t>1</a:t>
            </a:fld>
            <a:endParaRPr lang="nl-BE"/>
          </a:p>
        </p:txBody>
      </p:sp>
    </p:spTree>
    <p:extLst>
      <p:ext uri="{BB962C8B-B14F-4D97-AF65-F5344CB8AC3E}">
        <p14:creationId xmlns:p14="http://schemas.microsoft.com/office/powerpoint/2010/main" val="1096524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jdelijke aanduiding voor dia-afbeelding 1">
            <a:extLst>
              <a:ext uri="{FF2B5EF4-FFF2-40B4-BE49-F238E27FC236}">
                <a16:creationId xmlns:a16="http://schemas.microsoft.com/office/drawing/2014/main" id="{003531B0-16A8-4488-873F-201CE4DCF9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Tijdelijke aanduiding voor notities 2">
            <a:extLst>
              <a:ext uri="{FF2B5EF4-FFF2-40B4-BE49-F238E27FC236}">
                <a16:creationId xmlns:a16="http://schemas.microsoft.com/office/drawing/2014/main" id="{BC2F2A36-83CE-45D7-9A8B-46268B55B3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Belangstellend oor vd lkr bij kringgesprekken en op andere momenten (bv open onthaal). GESPREKKEN voeren met kleuters!!</a:t>
            </a:r>
          </a:p>
          <a:p>
            <a:r>
              <a:rPr lang="nl-BE" altLang="nl-BE"/>
              <a:t>Perspectief nemen= zoeken naar aansluiting bij wat zich in elk kind afspeelt: hoe hij het klasleven beleeft, wat voor hem van belang is, welke interesses en behoeften bovenaan liggen. Daar voeling mee krijgen door de kdr te observeren in de rijke omgeving die je biedt. Wat je ontdekt, kan aanleiding zijn tot het verrijken van je aanbod met rake en verrassend nieuwe activiteiten.</a:t>
            </a:r>
          </a:p>
          <a:p>
            <a:r>
              <a:rPr lang="nl-BE" altLang="nl-BE"/>
              <a:t>Vertrekt vanuit het spoor van individuele kinderen mr het aanbod komt niet alleen die kinderen ten goede (opentrekken naar hele klas)</a:t>
            </a:r>
          </a:p>
          <a:p>
            <a:endParaRPr lang="nl-BE" altLang="nl-BE"/>
          </a:p>
          <a:p>
            <a:r>
              <a:rPr lang="nl-BE" altLang="nl-BE"/>
              <a:t>Aanbod vanuit hoeken, thema’s, interesses, vanuit actua.</a:t>
            </a:r>
          </a:p>
          <a:p>
            <a:endParaRPr lang="nl-BE" altLang="nl-BE"/>
          </a:p>
        </p:txBody>
      </p:sp>
      <p:sp>
        <p:nvSpPr>
          <p:cNvPr id="18436" name="Tijdelijke aanduiding voor dianummer 3">
            <a:extLst>
              <a:ext uri="{FF2B5EF4-FFF2-40B4-BE49-F238E27FC236}">
                <a16:creationId xmlns:a16="http://schemas.microsoft.com/office/drawing/2014/main" id="{77197CD0-ABB2-4851-8C58-CA32433BF2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D694925-41F0-41F6-95B1-AAACC44F67BC}" type="slidenum">
              <a:rPr lang="nl-BE" altLang="nl-BE" smtClean="0">
                <a:latin typeface="Calibri" panose="020F0502020204030204" pitchFamily="34" charset="0"/>
              </a:rPr>
              <a:pPr/>
              <a:t>24</a:t>
            </a:fld>
            <a:endParaRPr lang="nl-BE" altLang="nl-BE">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a:extLst>
              <a:ext uri="{FF2B5EF4-FFF2-40B4-BE49-F238E27FC236}">
                <a16:creationId xmlns:a16="http://schemas.microsoft.com/office/drawing/2014/main" id="{97A6B37F-A507-4934-BDF2-2260B56750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Tijdelijke aanduiding voor notities 2">
            <a:extLst>
              <a:ext uri="{FF2B5EF4-FFF2-40B4-BE49-F238E27FC236}">
                <a16:creationId xmlns:a16="http://schemas.microsoft.com/office/drawing/2014/main" id="{E9EF7A1F-D3A9-4056-91D7-A8FB11335C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Hoe rijker de leeromgeving, hoe makkelijker het is om ‘interesses’ bij kinderen af te lezen.</a:t>
            </a:r>
          </a:p>
          <a:p>
            <a:endParaRPr lang="nl-BE" altLang="nl-BE"/>
          </a:p>
          <a:p>
            <a:r>
              <a:rPr lang="nl-BE" altLang="nl-BE"/>
              <a:t>NIET gebruiken van een interesse om er leerplandoelen mee te realiseren.</a:t>
            </a:r>
          </a:p>
        </p:txBody>
      </p:sp>
      <p:sp>
        <p:nvSpPr>
          <p:cNvPr id="24580" name="Tijdelijke aanduiding voor dianummer 3">
            <a:extLst>
              <a:ext uri="{FF2B5EF4-FFF2-40B4-BE49-F238E27FC236}">
                <a16:creationId xmlns:a16="http://schemas.microsoft.com/office/drawing/2014/main" id="{C07AE7CC-ECCD-4BF6-B5AF-97634560CF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A2A6315-6F66-4065-866D-1889501EAC82}" type="slidenum">
              <a:rPr lang="nl-BE" altLang="nl-BE" smtClean="0">
                <a:latin typeface="Calibri" panose="020F0502020204030204" pitchFamily="34" charset="0"/>
              </a:rPr>
              <a:pPr/>
              <a:t>26</a:t>
            </a:fld>
            <a:endParaRPr lang="nl-BE" altLang="nl-BE">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jdelijke aanduiding voor dia-afbeelding 1">
            <a:extLst>
              <a:ext uri="{FF2B5EF4-FFF2-40B4-BE49-F238E27FC236}">
                <a16:creationId xmlns:a16="http://schemas.microsoft.com/office/drawing/2014/main" id="{AA961303-1DED-4042-8CA6-0FCFFCEF13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Tijdelijke aanduiding voor notities 2">
            <a:extLst>
              <a:ext uri="{FF2B5EF4-FFF2-40B4-BE49-F238E27FC236}">
                <a16:creationId xmlns:a16="http://schemas.microsoft.com/office/drawing/2014/main" id="{B9F3D011-A66B-4CEC-9505-60C04AF410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Eventueel ook in gesprek gaan met ouders om interesses te achterhalen vanuit activiteiten thuis.</a:t>
            </a:r>
          </a:p>
          <a:p>
            <a:r>
              <a:rPr lang="nl-BE" altLang="nl-BE"/>
              <a:t>Vanuit themaloos observeren waar ze mee spelen.</a:t>
            </a:r>
          </a:p>
        </p:txBody>
      </p:sp>
      <p:sp>
        <p:nvSpPr>
          <p:cNvPr id="26628" name="Tijdelijke aanduiding voor dianummer 3">
            <a:extLst>
              <a:ext uri="{FF2B5EF4-FFF2-40B4-BE49-F238E27FC236}">
                <a16:creationId xmlns:a16="http://schemas.microsoft.com/office/drawing/2014/main" id="{C3C867D3-FFF2-45B4-8AB9-A7EC027FB4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91F0C54-063D-41DD-816F-C7E062A831AC}" type="slidenum">
              <a:rPr lang="nl-BE" altLang="nl-BE" smtClean="0">
                <a:latin typeface="Calibri" panose="020F0502020204030204" pitchFamily="34" charset="0"/>
              </a:rPr>
              <a:pPr/>
              <a:t>27</a:t>
            </a:fld>
            <a:endParaRPr lang="nl-BE" altLang="nl-BE">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a:extLst>
              <a:ext uri="{FF2B5EF4-FFF2-40B4-BE49-F238E27FC236}">
                <a16:creationId xmlns:a16="http://schemas.microsoft.com/office/drawing/2014/main" id="{49347EA5-36EC-4663-AF0B-70611B36BD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Tijdelijke aanduiding voor notities 2">
            <a:extLst>
              <a:ext uri="{FF2B5EF4-FFF2-40B4-BE49-F238E27FC236}">
                <a16:creationId xmlns:a16="http://schemas.microsoft.com/office/drawing/2014/main" id="{7333B8FB-2A72-4187-AE29-7C016160AA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Kltrs bij alle fasen van het proces betrekken leidt tot een veel krachtigere uitwerking voor kleuter en leerkracht.</a:t>
            </a:r>
          </a:p>
        </p:txBody>
      </p:sp>
      <p:sp>
        <p:nvSpPr>
          <p:cNvPr id="28676" name="Tijdelijke aanduiding voor dianummer 3">
            <a:extLst>
              <a:ext uri="{FF2B5EF4-FFF2-40B4-BE49-F238E27FC236}">
                <a16:creationId xmlns:a16="http://schemas.microsoft.com/office/drawing/2014/main" id="{7C85B67F-63F1-45AE-96F8-7C2F6092C8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D5FBBE3-7503-47F0-AE06-13D58B3CA95F}" type="slidenum">
              <a:rPr lang="nl-BE" altLang="nl-BE" smtClean="0">
                <a:latin typeface="Calibri" panose="020F0502020204030204" pitchFamily="34" charset="0"/>
              </a:rPr>
              <a:pPr/>
              <a:t>28</a:t>
            </a:fld>
            <a:endParaRPr lang="nl-BE" altLang="nl-BE">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a:extLst>
              <a:ext uri="{FF2B5EF4-FFF2-40B4-BE49-F238E27FC236}">
                <a16:creationId xmlns:a16="http://schemas.microsoft.com/office/drawing/2014/main" id="{BD839AFB-183F-4393-943F-A395EAA473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Tijdelijke aanduiding voor notities 2">
            <a:extLst>
              <a:ext uri="{FF2B5EF4-FFF2-40B4-BE49-F238E27FC236}">
                <a16:creationId xmlns:a16="http://schemas.microsoft.com/office/drawing/2014/main" id="{4A74F62F-D8BD-4A87-B0C4-6D0E1742B3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32772" name="Tijdelijke aanduiding voor dianummer 3">
            <a:extLst>
              <a:ext uri="{FF2B5EF4-FFF2-40B4-BE49-F238E27FC236}">
                <a16:creationId xmlns:a16="http://schemas.microsoft.com/office/drawing/2014/main" id="{82281C73-5A54-4921-8A3F-DB286B102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9919C10-DA02-44AF-9F36-AF14741327D4}" type="slidenum">
              <a:rPr lang="nl-BE" altLang="nl-BE" smtClean="0">
                <a:latin typeface="Calibri" panose="020F0502020204030204" pitchFamily="34" charset="0"/>
              </a:rPr>
              <a:pPr/>
              <a:t>29</a:t>
            </a:fld>
            <a:endParaRPr lang="nl-BE" altLang="nl-BE">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jdelijke aanduiding voor dia-afbeelding 1">
            <a:extLst>
              <a:ext uri="{FF2B5EF4-FFF2-40B4-BE49-F238E27FC236}">
                <a16:creationId xmlns:a16="http://schemas.microsoft.com/office/drawing/2014/main" id="{26BB456A-CFEF-BA9A-BC50-488A853B75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Tijdelijke aanduiding voor notities 2">
            <a:extLst>
              <a:ext uri="{FF2B5EF4-FFF2-40B4-BE49-F238E27FC236}">
                <a16:creationId xmlns:a16="http://schemas.microsoft.com/office/drawing/2014/main" id="{C4B36022-DE5E-D37A-7281-61A759FD7A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Kleuren – prinses rosa – tijdens de uitwerking van thema kleuren – grote interesse naar het kasteel </a:t>
            </a:r>
          </a:p>
          <a:p>
            <a:r>
              <a:rPr lang="nl-BE" altLang="nl-BE"/>
              <a:t>Kringgesprek – visueel getypt + foto’s – kls nadien nog getekend – unaniem gestemd groot project met bundeling </a:t>
            </a:r>
          </a:p>
        </p:txBody>
      </p:sp>
      <p:sp>
        <p:nvSpPr>
          <p:cNvPr id="36868" name="Tijdelijke aanduiding voor dianummer 3">
            <a:extLst>
              <a:ext uri="{FF2B5EF4-FFF2-40B4-BE49-F238E27FC236}">
                <a16:creationId xmlns:a16="http://schemas.microsoft.com/office/drawing/2014/main" id="{2F8F96E0-80D0-C0E3-9F1C-3818ADA265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62A4DAD-58C6-46F0-B841-02FFD243D229}" type="slidenum">
              <a:rPr lang="nl-BE" altLang="nl-BE" smtClean="0">
                <a:latin typeface="Calibri" panose="020F0502020204030204" pitchFamily="34" charset="0"/>
              </a:rPr>
              <a:pPr/>
              <a:t>30</a:t>
            </a:fld>
            <a:endParaRPr lang="nl-BE" altLang="nl-BE">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jdelijke aanduiding voor dia-afbeelding 1">
            <a:extLst>
              <a:ext uri="{FF2B5EF4-FFF2-40B4-BE49-F238E27FC236}">
                <a16:creationId xmlns:a16="http://schemas.microsoft.com/office/drawing/2014/main" id="{A9C55556-A6B7-4315-853D-96AEDBC81F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ijdelijke aanduiding voor notities 2">
            <a:extLst>
              <a:ext uri="{FF2B5EF4-FFF2-40B4-BE49-F238E27FC236}">
                <a16:creationId xmlns:a16="http://schemas.microsoft.com/office/drawing/2014/main" id="{09490D38-9710-4DB7-A93C-DEEC02E191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Jk: mappen met prenten van mensen, dieren, materialen, andere situaties – prenten uit de map halen en ophangen in de klas.</a:t>
            </a:r>
          </a:p>
          <a:p>
            <a:r>
              <a:rPr lang="nl-BE" altLang="nl-BE"/>
              <a:t>Ok: selecteren op kaft. Lkr doet suggesties en vult aan met andere zinvolle boeken.</a:t>
            </a:r>
          </a:p>
          <a:p>
            <a:r>
              <a:rPr lang="nl-BE" altLang="nl-BE"/>
              <a:t>Aantal kleuters verzamelen als aanzet van het thema.</a:t>
            </a:r>
          </a:p>
        </p:txBody>
      </p:sp>
      <p:sp>
        <p:nvSpPr>
          <p:cNvPr id="38916" name="Tijdelijke aanduiding voor dianummer 3">
            <a:extLst>
              <a:ext uri="{FF2B5EF4-FFF2-40B4-BE49-F238E27FC236}">
                <a16:creationId xmlns:a16="http://schemas.microsoft.com/office/drawing/2014/main" id="{123E7B75-C80E-4D8F-A985-4534540126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0FD20DC-1E93-438E-8A4B-D1726A47069F}" type="slidenum">
              <a:rPr lang="nl-BE" altLang="nl-BE" smtClean="0">
                <a:latin typeface="Calibri" panose="020F0502020204030204" pitchFamily="34" charset="0"/>
              </a:rPr>
              <a:pPr/>
              <a:t>32</a:t>
            </a:fld>
            <a:endParaRPr lang="nl-BE" altLang="nl-BE">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jdelijke aanduiding voor dia-afbeelding 1">
            <a:extLst>
              <a:ext uri="{FF2B5EF4-FFF2-40B4-BE49-F238E27FC236}">
                <a16:creationId xmlns:a16="http://schemas.microsoft.com/office/drawing/2014/main" id="{54F6231A-8D97-4CFE-ABA4-8698F0827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Tijdelijke aanduiding voor notities 2">
            <a:extLst>
              <a:ext uri="{FF2B5EF4-FFF2-40B4-BE49-F238E27FC236}">
                <a16:creationId xmlns:a16="http://schemas.microsoft.com/office/drawing/2014/main" id="{B04D138C-7F23-4CF1-BE01-B5D031B9B7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Kleuters krijgen de ruimte om info/nieuwtjes te delen vanuit de bronnen tijdens deze stap.</a:t>
            </a:r>
          </a:p>
        </p:txBody>
      </p:sp>
      <p:sp>
        <p:nvSpPr>
          <p:cNvPr id="41988" name="Tijdelijke aanduiding voor dianummer 3">
            <a:extLst>
              <a:ext uri="{FF2B5EF4-FFF2-40B4-BE49-F238E27FC236}">
                <a16:creationId xmlns:a16="http://schemas.microsoft.com/office/drawing/2014/main" id="{05F1CF8A-03AB-46D6-9375-4D51EB3ECE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7440A2F-AF9F-48D3-8F50-A7C41528B5A6}" type="slidenum">
              <a:rPr lang="nl-BE" altLang="nl-BE" smtClean="0">
                <a:latin typeface="Calibri" panose="020F0502020204030204" pitchFamily="34" charset="0"/>
              </a:rPr>
              <a:pPr/>
              <a:t>33</a:t>
            </a:fld>
            <a:endParaRPr lang="nl-BE" altLang="nl-BE">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a:extLst>
              <a:ext uri="{FF2B5EF4-FFF2-40B4-BE49-F238E27FC236}">
                <a16:creationId xmlns:a16="http://schemas.microsoft.com/office/drawing/2014/main" id="{E9D130C6-B093-4905-970F-100BDE9281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Tijdelijke aanduiding voor notities 2">
            <a:extLst>
              <a:ext uri="{FF2B5EF4-FFF2-40B4-BE49-F238E27FC236}">
                <a16:creationId xmlns:a16="http://schemas.microsoft.com/office/drawing/2014/main" id="{1DCF097B-496A-4114-BD8C-903CBAA22A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Door het grasduinen worden er meer suggesties en kennis verwoord.</a:t>
            </a:r>
          </a:p>
          <a:p>
            <a:r>
              <a:rPr lang="nl-BE" altLang="nl-BE"/>
              <a:t>Lkr+kltrs samen – ook lkr kan een vraag/suggesties inbrengen. Je blijft verantwoordelijk voor de kwaliteit van het project/thema dat in de klas zal lopen.</a:t>
            </a:r>
          </a:p>
          <a:p>
            <a:r>
              <a:rPr lang="nl-BE" altLang="nl-BE"/>
              <a:t>Later ideeën aanreiken kan ook nog altijd.</a:t>
            </a:r>
          </a:p>
        </p:txBody>
      </p:sp>
      <p:sp>
        <p:nvSpPr>
          <p:cNvPr id="46084" name="Tijdelijke aanduiding voor dianummer 3">
            <a:extLst>
              <a:ext uri="{FF2B5EF4-FFF2-40B4-BE49-F238E27FC236}">
                <a16:creationId xmlns:a16="http://schemas.microsoft.com/office/drawing/2014/main" id="{8C14F5E7-BF47-4096-B3C3-85BA964CD9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F838F3B-A3A5-4CD4-B2DA-26A28D6EB747}" type="slidenum">
              <a:rPr lang="nl-BE" altLang="nl-BE" smtClean="0">
                <a:latin typeface="Calibri" panose="020F0502020204030204" pitchFamily="34" charset="0"/>
              </a:rPr>
              <a:pPr/>
              <a:t>34</a:t>
            </a:fld>
            <a:endParaRPr lang="nl-BE" altLang="nl-BE">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a:extLst>
              <a:ext uri="{FF2B5EF4-FFF2-40B4-BE49-F238E27FC236}">
                <a16:creationId xmlns:a16="http://schemas.microsoft.com/office/drawing/2014/main" id="{7AD4C44C-ACD8-F968-E33D-28F836D237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Tijdelijke aanduiding voor notities 2">
            <a:extLst>
              <a:ext uri="{FF2B5EF4-FFF2-40B4-BE49-F238E27FC236}">
                <a16:creationId xmlns:a16="http://schemas.microsoft.com/office/drawing/2014/main" id="{D43DCF90-F460-D05D-85F6-4A208B6B6F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err="1"/>
              <a:t>Jk</a:t>
            </a:r>
            <a:r>
              <a:rPr lang="nl-BE" altLang="nl-BE"/>
              <a:t>: kleinere en eenvoudigere vorm – aandeel lkr wordt groter, suggesties/aanzet uitbreiden om in de zone van naaste ontwikkeling te komen.</a:t>
            </a:r>
          </a:p>
          <a:p>
            <a:r>
              <a:rPr lang="nl-BE" altLang="nl-BE"/>
              <a:t>Eventueel brainstormen aan de hand van een mannetje: doen (handen), zien (ogen), voeten (waar naartoe), mond (proeven), aan de hand van de hoeken van de klas (wat wil je binnenbrengen of doen in de hoek?)</a:t>
            </a:r>
          </a:p>
          <a:p>
            <a:r>
              <a:rPr lang="nl-BE" altLang="nl-BE"/>
              <a:t>Aan de hand van talentenarchipel / hoeken</a:t>
            </a:r>
          </a:p>
        </p:txBody>
      </p:sp>
      <p:sp>
        <p:nvSpPr>
          <p:cNvPr id="49156" name="Tijdelijke aanduiding voor dianummer 3">
            <a:extLst>
              <a:ext uri="{FF2B5EF4-FFF2-40B4-BE49-F238E27FC236}">
                <a16:creationId xmlns:a16="http://schemas.microsoft.com/office/drawing/2014/main" id="{EF6598A0-8545-DAC9-82E4-FD40D40255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408DDB3-400E-4F2B-9289-E023ED561517}" type="slidenum">
              <a:rPr lang="nl-BE" altLang="nl-BE" smtClean="0">
                <a:latin typeface="Calibri" panose="020F0502020204030204" pitchFamily="34" charset="0"/>
              </a:rPr>
              <a:pPr/>
              <a:t>35</a:t>
            </a:fld>
            <a:endParaRPr lang="nl-BE" altLang="nl-BE">
              <a:latin typeface="Calibri" panose="020F0502020204030204" pitchFamily="34" charset="0"/>
            </a:endParaRPr>
          </a:p>
        </p:txBody>
      </p:sp>
    </p:spTree>
    <p:extLst>
      <p:ext uri="{BB962C8B-B14F-4D97-AF65-F5344CB8AC3E}">
        <p14:creationId xmlns:p14="http://schemas.microsoft.com/office/powerpoint/2010/main" val="927313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Wat is het fijnste moment met je student?</a:t>
            </a:r>
          </a:p>
        </p:txBody>
      </p:sp>
      <p:sp>
        <p:nvSpPr>
          <p:cNvPr id="4" name="Tijdelijke aanduiding voor dianummer 3"/>
          <p:cNvSpPr>
            <a:spLocks noGrp="1"/>
          </p:cNvSpPr>
          <p:nvPr>
            <p:ph type="sldNum" sz="quarter" idx="5"/>
          </p:nvPr>
        </p:nvSpPr>
        <p:spPr/>
        <p:txBody>
          <a:bodyPr/>
          <a:lstStyle/>
          <a:p>
            <a:fld id="{527E7ADA-B818-4A8D-827F-3A2F12FF408B}" type="slidenum">
              <a:rPr lang="nl-BE" smtClean="0"/>
              <a:t>4</a:t>
            </a:fld>
            <a:endParaRPr lang="nl-BE"/>
          </a:p>
        </p:txBody>
      </p:sp>
    </p:spTree>
    <p:extLst>
      <p:ext uri="{BB962C8B-B14F-4D97-AF65-F5344CB8AC3E}">
        <p14:creationId xmlns:p14="http://schemas.microsoft.com/office/powerpoint/2010/main" val="2329689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800">
                <a:effectLst/>
                <a:latin typeface="Segoe UI" panose="020B0502040204020203" pitchFamily="34" charset="0"/>
              </a:rPr>
              <a:t>Laat je brainstormflap zichtbaar hangen in de klas. Wat je samen met de kinderen gerealiseerd hebt, kan je dan een kleur geven. Zo hebben jij en je kls een overzicht wat al gedaan is en wat niet. Handig bij het evalueren met de kls</a:t>
            </a:r>
            <a:endParaRPr lang="nl-NL" sz="1800">
              <a:effectLst/>
              <a:latin typeface="Arial" panose="020B0604020202020204" pitchFamily="34" charset="0"/>
            </a:endParaRPr>
          </a:p>
          <a:p>
            <a:endParaRPr lang="nl-BE"/>
          </a:p>
        </p:txBody>
      </p:sp>
      <p:sp>
        <p:nvSpPr>
          <p:cNvPr id="4" name="Tijdelijke aanduiding voor dianummer 3"/>
          <p:cNvSpPr>
            <a:spLocks noGrp="1"/>
          </p:cNvSpPr>
          <p:nvPr>
            <p:ph type="sldNum" sz="quarter" idx="5"/>
          </p:nvPr>
        </p:nvSpPr>
        <p:spPr/>
        <p:txBody>
          <a:bodyPr/>
          <a:lstStyle/>
          <a:p>
            <a:pPr>
              <a:defRPr/>
            </a:pPr>
            <a:fld id="{091027E9-5497-4AA0-8005-66BCD753E439}" type="slidenum">
              <a:rPr lang="nl-BE" altLang="nl-BE" smtClean="0"/>
              <a:pPr>
                <a:defRPr/>
              </a:pPr>
              <a:t>36</a:t>
            </a:fld>
            <a:endParaRPr lang="nl-BE" altLang="nl-BE"/>
          </a:p>
        </p:txBody>
      </p:sp>
    </p:spTree>
    <p:extLst>
      <p:ext uri="{BB962C8B-B14F-4D97-AF65-F5344CB8AC3E}">
        <p14:creationId xmlns:p14="http://schemas.microsoft.com/office/powerpoint/2010/main" val="3385311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a:extLst>
              <a:ext uri="{FF2B5EF4-FFF2-40B4-BE49-F238E27FC236}">
                <a16:creationId xmlns:a16="http://schemas.microsoft.com/office/drawing/2014/main" id="{44C71090-729B-4FE1-B31E-596D77F3C3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Tijdelijke aanduiding voor notities 2">
            <a:extLst>
              <a:ext uri="{FF2B5EF4-FFF2-40B4-BE49-F238E27FC236}">
                <a16:creationId xmlns:a16="http://schemas.microsoft.com/office/drawing/2014/main" id="{FBD86C6E-59D9-446C-BDD2-AA737C2BD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52228" name="Tijdelijke aanduiding voor dianummer 3">
            <a:extLst>
              <a:ext uri="{FF2B5EF4-FFF2-40B4-BE49-F238E27FC236}">
                <a16:creationId xmlns:a16="http://schemas.microsoft.com/office/drawing/2014/main" id="{4B1AC647-88D1-48AC-976F-097BA2F4AC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D8406FF-DDD6-4EE6-82BF-1A376F9AB91F}" type="slidenum">
              <a:rPr lang="nl-BE" altLang="nl-BE" smtClean="0">
                <a:latin typeface="Calibri" panose="020F0502020204030204" pitchFamily="34" charset="0"/>
              </a:rPr>
              <a:pPr/>
              <a:t>37</a:t>
            </a:fld>
            <a:endParaRPr lang="nl-BE" altLang="nl-BE">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ia-afbeelding 1">
            <a:extLst>
              <a:ext uri="{FF2B5EF4-FFF2-40B4-BE49-F238E27FC236}">
                <a16:creationId xmlns:a16="http://schemas.microsoft.com/office/drawing/2014/main" id="{7C5E43C0-0825-4A36-9BAD-3E525586B9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Tijdelijke aanduiding voor notities 2">
            <a:extLst>
              <a:ext uri="{FF2B5EF4-FFF2-40B4-BE49-F238E27FC236}">
                <a16:creationId xmlns:a16="http://schemas.microsoft.com/office/drawing/2014/main" id="{585D6C74-277B-4091-8867-B6F7EC6D28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55300" name="Tijdelijke aanduiding voor dianummer 3">
            <a:extLst>
              <a:ext uri="{FF2B5EF4-FFF2-40B4-BE49-F238E27FC236}">
                <a16:creationId xmlns:a16="http://schemas.microsoft.com/office/drawing/2014/main" id="{48A87919-E428-4BB2-BAB2-239189B81D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BA2D4CF-61C9-42CC-8CCC-0ECC2486399D}" type="slidenum">
              <a:rPr lang="nl-BE" altLang="nl-BE" smtClean="0">
                <a:latin typeface="Calibri" panose="020F0502020204030204" pitchFamily="34" charset="0"/>
              </a:rPr>
              <a:pPr/>
              <a:t>38</a:t>
            </a:fld>
            <a:endParaRPr lang="nl-BE" altLang="nl-BE">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ia-afbeelding 1">
            <a:extLst>
              <a:ext uri="{FF2B5EF4-FFF2-40B4-BE49-F238E27FC236}">
                <a16:creationId xmlns:a16="http://schemas.microsoft.com/office/drawing/2014/main" id="{8F12318F-3132-8963-3090-04566BE98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Tijdelijke aanduiding voor notities 2">
            <a:extLst>
              <a:ext uri="{FF2B5EF4-FFF2-40B4-BE49-F238E27FC236}">
                <a16:creationId xmlns:a16="http://schemas.microsoft.com/office/drawing/2014/main" id="{CE6804A5-5722-383D-3E7F-B6FAA82D81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60420" name="Tijdelijke aanduiding voor dianummer 3">
            <a:extLst>
              <a:ext uri="{FF2B5EF4-FFF2-40B4-BE49-F238E27FC236}">
                <a16:creationId xmlns:a16="http://schemas.microsoft.com/office/drawing/2014/main" id="{4F9DF6E5-C3DC-8204-31EF-B8581612D5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FBF24D1-2959-45FA-A73D-3A008E759743}" type="slidenum">
              <a:rPr lang="nl-BE" altLang="nl-BE" smtClean="0">
                <a:latin typeface="Calibri" panose="020F0502020204030204" pitchFamily="34" charset="0"/>
              </a:rPr>
              <a:pPr/>
              <a:t>39</a:t>
            </a:fld>
            <a:endParaRPr lang="nl-BE" altLang="nl-BE">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jdelijke aanduiding voor dia-afbeelding 1">
            <a:extLst>
              <a:ext uri="{FF2B5EF4-FFF2-40B4-BE49-F238E27FC236}">
                <a16:creationId xmlns:a16="http://schemas.microsoft.com/office/drawing/2014/main" id="{FCA21FED-D8FE-BCEA-AA82-AD157BCEB3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Tijdelijke aanduiding voor notities 2">
            <a:extLst>
              <a:ext uri="{FF2B5EF4-FFF2-40B4-BE49-F238E27FC236}">
                <a16:creationId xmlns:a16="http://schemas.microsoft.com/office/drawing/2014/main" id="{0129B12B-553B-A38C-E3A9-E2D075499B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63492" name="Tijdelijke aanduiding voor dianummer 3">
            <a:extLst>
              <a:ext uri="{FF2B5EF4-FFF2-40B4-BE49-F238E27FC236}">
                <a16:creationId xmlns:a16="http://schemas.microsoft.com/office/drawing/2014/main" id="{9B91884B-DE9A-A855-A201-B6FB8EDFAC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CA2F3D3-BCED-482D-BEAF-B8B32F440F9E}" type="slidenum">
              <a:rPr lang="nl-BE" altLang="nl-BE" smtClean="0">
                <a:latin typeface="Calibri" panose="020F0502020204030204" pitchFamily="34" charset="0"/>
              </a:rPr>
              <a:pPr/>
              <a:t>41</a:t>
            </a:fld>
            <a:endParaRPr lang="nl-BE" altLang="nl-BE">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jdelijke aanduiding voor dia-afbeelding 1">
            <a:extLst>
              <a:ext uri="{FF2B5EF4-FFF2-40B4-BE49-F238E27FC236}">
                <a16:creationId xmlns:a16="http://schemas.microsoft.com/office/drawing/2014/main" id="{18D0A9F4-6B97-BF1D-77B6-1AC4E9395E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Tijdelijke aanduiding voor notities 2">
            <a:extLst>
              <a:ext uri="{FF2B5EF4-FFF2-40B4-BE49-F238E27FC236}">
                <a16:creationId xmlns:a16="http://schemas.microsoft.com/office/drawing/2014/main" id="{ADB7FB6F-6729-C8E6-94E9-D305143DB3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altLang="nl-BE" sz="1200"/>
              <a:t>https://www.youtube.com/watch?v=P2NXiJGomvM</a:t>
            </a:r>
          </a:p>
          <a:p>
            <a:endParaRPr lang="nl-BE" altLang="nl-BE"/>
          </a:p>
        </p:txBody>
      </p:sp>
      <p:sp>
        <p:nvSpPr>
          <p:cNvPr id="65540" name="Tijdelijke aanduiding voor dianummer 3">
            <a:extLst>
              <a:ext uri="{FF2B5EF4-FFF2-40B4-BE49-F238E27FC236}">
                <a16:creationId xmlns:a16="http://schemas.microsoft.com/office/drawing/2014/main" id="{5096FCC7-58D8-9A9E-F4DD-8EBAB6587B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EA55BB1-3AA5-4470-8422-B3ED9302FB15}" type="slidenum">
              <a:rPr lang="nl-BE" altLang="nl-BE" smtClean="0">
                <a:latin typeface="Calibri" panose="020F0502020204030204" pitchFamily="34" charset="0"/>
              </a:rPr>
              <a:pPr/>
              <a:t>42</a:t>
            </a:fld>
            <a:endParaRPr lang="nl-BE" altLang="nl-BE">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jdelijke aanduiding voor dia-afbeelding 1">
            <a:extLst>
              <a:ext uri="{FF2B5EF4-FFF2-40B4-BE49-F238E27FC236}">
                <a16:creationId xmlns:a16="http://schemas.microsoft.com/office/drawing/2014/main" id="{CCEEF352-2C82-45B3-AD16-39E1F44AA6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Tijdelijke aanduiding voor notities 2">
            <a:extLst>
              <a:ext uri="{FF2B5EF4-FFF2-40B4-BE49-F238E27FC236}">
                <a16:creationId xmlns:a16="http://schemas.microsoft.com/office/drawing/2014/main" id="{A160F487-5D1D-4E9F-A82C-89707A1EA8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73732" name="Tijdelijke aanduiding voor dianummer 3">
            <a:extLst>
              <a:ext uri="{FF2B5EF4-FFF2-40B4-BE49-F238E27FC236}">
                <a16:creationId xmlns:a16="http://schemas.microsoft.com/office/drawing/2014/main" id="{A49DF71F-E7D8-4433-9536-60470B370B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640755C-FF95-4422-8473-ECA830F5C656}" type="slidenum">
              <a:rPr lang="nl-BE" altLang="nl-BE" smtClean="0">
                <a:latin typeface="Calibri" panose="020F0502020204030204" pitchFamily="34" charset="0"/>
              </a:rPr>
              <a:pPr/>
              <a:t>43</a:t>
            </a:fld>
            <a:endParaRPr lang="nl-BE" altLang="nl-BE">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jdelijke aanduiding voor dia-afbeelding 1">
            <a:extLst>
              <a:ext uri="{FF2B5EF4-FFF2-40B4-BE49-F238E27FC236}">
                <a16:creationId xmlns:a16="http://schemas.microsoft.com/office/drawing/2014/main" id="{4130B4C1-360B-44DB-AF87-7FC5A7E527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Tijdelijke aanduiding voor notities 2">
            <a:extLst>
              <a:ext uri="{FF2B5EF4-FFF2-40B4-BE49-F238E27FC236}">
                <a16:creationId xmlns:a16="http://schemas.microsoft.com/office/drawing/2014/main" id="{C427E1B6-83EB-4949-B962-883BBD067E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79876" name="Tijdelijke aanduiding voor dianummer 3">
            <a:extLst>
              <a:ext uri="{FF2B5EF4-FFF2-40B4-BE49-F238E27FC236}">
                <a16:creationId xmlns:a16="http://schemas.microsoft.com/office/drawing/2014/main" id="{672BF946-8553-42E4-B5DD-32DA7724EC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437653F-B843-48CF-A184-FF11C6CEE9E3}" type="slidenum">
              <a:rPr lang="nl-BE" altLang="nl-BE" smtClean="0">
                <a:latin typeface="Calibri" panose="020F0502020204030204" pitchFamily="34" charset="0"/>
              </a:rPr>
              <a:pPr/>
              <a:t>45</a:t>
            </a:fld>
            <a:endParaRPr lang="nl-BE" altLang="nl-BE">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jdelijke aanduiding voor dia-afbeelding 1">
            <a:extLst>
              <a:ext uri="{FF2B5EF4-FFF2-40B4-BE49-F238E27FC236}">
                <a16:creationId xmlns:a16="http://schemas.microsoft.com/office/drawing/2014/main" id="{CA325CC8-742F-4704-984E-5CE372678C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Tijdelijke aanduiding voor notities 2">
            <a:extLst>
              <a:ext uri="{FF2B5EF4-FFF2-40B4-BE49-F238E27FC236}">
                <a16:creationId xmlns:a16="http://schemas.microsoft.com/office/drawing/2014/main" id="{0C650EA3-7124-4801-8957-D6E5704D92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BE" altLang="nl-BE"/>
          </a:p>
        </p:txBody>
      </p:sp>
      <p:sp>
        <p:nvSpPr>
          <p:cNvPr id="81924" name="Tijdelijke aanduiding voor dianummer 3">
            <a:extLst>
              <a:ext uri="{FF2B5EF4-FFF2-40B4-BE49-F238E27FC236}">
                <a16:creationId xmlns:a16="http://schemas.microsoft.com/office/drawing/2014/main" id="{028DA8EE-CC0D-4781-B1DD-DD520ECFA1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4A136AD-4C31-41EE-85F1-9719C0980E68}" type="slidenum">
              <a:rPr lang="nl-BE" altLang="nl-BE" smtClean="0">
                <a:latin typeface="Calibri" panose="020F0502020204030204" pitchFamily="34" charset="0"/>
              </a:rPr>
              <a:pPr/>
              <a:t>46</a:t>
            </a:fld>
            <a:endParaRPr lang="nl-BE" altLang="nl-BE">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Hoe ga je </a:t>
            </a:r>
            <a:r>
              <a:rPr lang="en-US" err="1">
                <a:ea typeface="Calibri"/>
                <a:cs typeface="Calibri"/>
              </a:rPr>
              <a:t>naar</a:t>
            </a:r>
            <a:r>
              <a:rPr lang="en-US">
                <a:ea typeface="Calibri"/>
                <a:cs typeface="Calibri"/>
              </a:rPr>
              <a:t> huis?</a:t>
            </a:r>
          </a:p>
        </p:txBody>
      </p:sp>
      <p:sp>
        <p:nvSpPr>
          <p:cNvPr id="4" name="Tijdelijke aanduiding voor dianummer 3"/>
          <p:cNvSpPr>
            <a:spLocks noGrp="1"/>
          </p:cNvSpPr>
          <p:nvPr>
            <p:ph type="sldNum" sz="quarter" idx="5"/>
          </p:nvPr>
        </p:nvSpPr>
        <p:spPr/>
        <p:txBody>
          <a:bodyPr/>
          <a:lstStyle/>
          <a:p>
            <a:fld id="{527E7ADA-B818-4A8D-827F-3A2F12FF408B}" type="slidenum">
              <a:rPr lang="nl-BE" smtClean="0"/>
              <a:t>50</a:t>
            </a:fld>
            <a:endParaRPr lang="nl-BE"/>
          </a:p>
        </p:txBody>
      </p:sp>
    </p:spTree>
    <p:extLst>
      <p:ext uri="{BB962C8B-B14F-4D97-AF65-F5344CB8AC3E}">
        <p14:creationId xmlns:p14="http://schemas.microsoft.com/office/powerpoint/2010/main" val="259499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sym typeface="Wingdings" panose="05000000000000000000" pitchFamily="2" charset="2"/>
            </a:endParaRPr>
          </a:p>
        </p:txBody>
      </p:sp>
      <p:sp>
        <p:nvSpPr>
          <p:cNvPr id="4" name="Tijdelijke aanduiding voor dianummer 3"/>
          <p:cNvSpPr>
            <a:spLocks noGrp="1"/>
          </p:cNvSpPr>
          <p:nvPr>
            <p:ph type="sldNum" sz="quarter" idx="5"/>
          </p:nvPr>
        </p:nvSpPr>
        <p:spPr/>
        <p:txBody>
          <a:bodyPr/>
          <a:lstStyle/>
          <a:p>
            <a:fld id="{527E7ADA-B818-4A8D-827F-3A2F12FF408B}" type="slidenum">
              <a:rPr lang="nl-BE" smtClean="0"/>
              <a:t>5</a:t>
            </a:fld>
            <a:endParaRPr lang="nl-BE"/>
          </a:p>
        </p:txBody>
      </p:sp>
    </p:spTree>
    <p:extLst>
      <p:ext uri="{BB962C8B-B14F-4D97-AF65-F5344CB8AC3E}">
        <p14:creationId xmlns:p14="http://schemas.microsoft.com/office/powerpoint/2010/main" val="2316103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CFD19-6F14-BAD4-85FD-61E877A09D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2AE75C9-0529-E9B5-92F6-FD08450773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51D62AF-266C-F61E-C245-192638BDC58C}"/>
              </a:ext>
            </a:extLst>
          </p:cNvPr>
          <p:cNvSpPr>
            <a:spLocks noGrp="1"/>
          </p:cNvSpPr>
          <p:nvPr>
            <p:ph type="body" idx="1"/>
          </p:nvPr>
        </p:nvSpPr>
        <p:spPr/>
        <p:txBody>
          <a:bodyPr/>
          <a:lstStyle/>
          <a:p>
            <a:r>
              <a:rPr lang="nl-BE"/>
              <a:t>Waarom zo moeilijk? Uit schrik om de relatie onderuit te halen, schrik om te kwetsen. Maar hoe meer we het niet zeggen, hoe meer het de relatie schaadt. </a:t>
            </a:r>
          </a:p>
        </p:txBody>
      </p:sp>
      <p:sp>
        <p:nvSpPr>
          <p:cNvPr id="4" name="Tijdelijke aanduiding voor dianummer 3">
            <a:extLst>
              <a:ext uri="{FF2B5EF4-FFF2-40B4-BE49-F238E27FC236}">
                <a16:creationId xmlns:a16="http://schemas.microsoft.com/office/drawing/2014/main" id="{B26E428A-DFC1-71BE-E727-20D1ADC3E5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E7ADA-B818-4A8D-827F-3A2F12FF408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769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67FF8-3072-9424-8D4E-E6272109945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B20C6F-2BC6-09F9-D655-4C5843FD24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111C16-2C1D-20AE-ED1A-CD3EE39978AA}"/>
              </a:ext>
            </a:extLst>
          </p:cNvPr>
          <p:cNvSpPr>
            <a:spLocks noGrp="1"/>
          </p:cNvSpPr>
          <p:nvPr>
            <p:ph type="body" idx="1"/>
          </p:nvPr>
        </p:nvSpPr>
        <p:spPr/>
        <p:txBody>
          <a:bodyPr/>
          <a:lstStyle/>
          <a:p>
            <a:r>
              <a:rPr lang="nl-BE"/>
              <a:t>Waarom zo moeilijk? Uit schrik om de relatie onderuit te halen, schrik om te kwetsen. Maar hoe meer we het niet zeggen, hoe meer het de relatie schaadt. </a:t>
            </a:r>
          </a:p>
        </p:txBody>
      </p:sp>
      <p:sp>
        <p:nvSpPr>
          <p:cNvPr id="4" name="Tijdelijke aanduiding voor dianummer 3">
            <a:extLst>
              <a:ext uri="{FF2B5EF4-FFF2-40B4-BE49-F238E27FC236}">
                <a16:creationId xmlns:a16="http://schemas.microsoft.com/office/drawing/2014/main" id="{0160EBA4-2A0F-772A-4419-11838E3747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E7ADA-B818-4A8D-827F-3A2F12FF408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716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Waarom zo moeilijk? Uit schrik om de relatie onderuit te halen, schrik om te kwetsen. Maar hoe meer we het niet zeggen, hoe meer het de relatie schaadt.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E7ADA-B818-4A8D-827F-3A2F12FF408B}"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916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 </a:t>
            </a:r>
            <a:r>
              <a:rPr lang="en-US" err="1">
                <a:cs typeface="Calibri"/>
              </a:rPr>
              <a:t>deze</a:t>
            </a:r>
            <a:r>
              <a:rPr lang="en-US">
                <a:cs typeface="Calibri"/>
              </a:rPr>
              <a:t> </a:t>
            </a:r>
            <a:r>
              <a:rPr lang="en-US" err="1">
                <a:cs typeface="Calibri"/>
              </a:rPr>
              <a:t>voorbereiding</a:t>
            </a:r>
            <a:r>
              <a:rPr lang="en-US">
                <a:cs typeface="Calibri"/>
              </a:rPr>
              <a:t>: </a:t>
            </a:r>
            <a:r>
              <a:rPr lang="en-US" err="1">
                <a:cs typeface="Calibri"/>
              </a:rPr>
              <a:t>pauze</a:t>
            </a:r>
            <a:r>
              <a:rPr lang="en-US">
                <a:cs typeface="Calibri"/>
              </a:rPr>
              <a:t> </a:t>
            </a:r>
            <a:r>
              <a:rPr lang="en-US" err="1">
                <a:cs typeface="Calibri"/>
              </a:rPr>
              <a:t>en</a:t>
            </a:r>
            <a:r>
              <a:rPr lang="en-US">
                <a:cs typeface="Calibri"/>
              </a:rPr>
              <a:t> </a:t>
            </a:r>
            <a:r>
              <a:rPr lang="en-US" err="1">
                <a:cs typeface="Calibri"/>
              </a:rPr>
              <a:t>splitsen</a:t>
            </a:r>
            <a:r>
              <a:rPr lang="en-US">
                <a:cs typeface="Calibri"/>
              </a:rPr>
              <a:t> 2 </a:t>
            </a:r>
            <a:r>
              <a:rPr lang="en-US" err="1">
                <a:cs typeface="Calibri"/>
              </a:rPr>
              <a:t>en</a:t>
            </a:r>
            <a:r>
              <a:rPr lang="en-US">
                <a:cs typeface="Calibri"/>
              </a:rPr>
              <a:t> 3 bako</a:t>
            </a:r>
          </a:p>
        </p:txBody>
      </p:sp>
      <p:sp>
        <p:nvSpPr>
          <p:cNvPr id="4" name="Slide Number Placeholder 3"/>
          <p:cNvSpPr>
            <a:spLocks noGrp="1"/>
          </p:cNvSpPr>
          <p:nvPr>
            <p:ph type="sldNum" sz="quarter" idx="5"/>
          </p:nvPr>
        </p:nvSpPr>
        <p:spPr/>
        <p:txBody>
          <a:bodyPr/>
          <a:lstStyle/>
          <a:p>
            <a:fld id="{527E7ADA-B818-4A8D-827F-3A2F12FF408B}" type="slidenum">
              <a:rPr lang="nl-BE" smtClean="0"/>
              <a:t>18</a:t>
            </a:fld>
            <a:endParaRPr lang="nl-BE"/>
          </a:p>
        </p:txBody>
      </p:sp>
    </p:spTree>
    <p:extLst>
      <p:ext uri="{BB962C8B-B14F-4D97-AF65-F5344CB8AC3E}">
        <p14:creationId xmlns:p14="http://schemas.microsoft.com/office/powerpoint/2010/main" val="4239227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7E7ADA-B818-4A8D-827F-3A2F12FF408B}" type="slidenum">
              <a:rPr lang="nl-BE" smtClean="0"/>
              <a:t>19</a:t>
            </a:fld>
            <a:endParaRPr lang="nl-BE"/>
          </a:p>
        </p:txBody>
      </p:sp>
    </p:spTree>
    <p:extLst>
      <p:ext uri="{BB962C8B-B14F-4D97-AF65-F5344CB8AC3E}">
        <p14:creationId xmlns:p14="http://schemas.microsoft.com/office/powerpoint/2010/main" val="48922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27E7ADA-B818-4A8D-827F-3A2F12FF408B}" type="slidenum">
              <a:rPr lang="nl-BE" smtClean="0"/>
              <a:t>21</a:t>
            </a:fld>
            <a:endParaRPr lang="nl-BE"/>
          </a:p>
        </p:txBody>
      </p:sp>
    </p:spTree>
    <p:extLst>
      <p:ext uri="{BB962C8B-B14F-4D97-AF65-F5344CB8AC3E}">
        <p14:creationId xmlns:p14="http://schemas.microsoft.com/office/powerpoint/2010/main" val="4100844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lide">
    <p:bg>
      <p:bgPr>
        <a:solidFill>
          <a:srgbClr val="E00049"/>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3474" y="4564694"/>
            <a:ext cx="7581282" cy="1594556"/>
          </a:xfrm>
          <a:ln w="76200" cmpd="sng">
            <a:solidFill>
              <a:srgbClr val="002757"/>
            </a:solidFill>
          </a:ln>
        </p:spPr>
        <p:txBody>
          <a:bodyPr lIns="180000" tIns="180000" rIns="180000" bIns="180000" anchor="ctr">
            <a:noAutofit/>
          </a:bodyPr>
          <a:lstStyle>
            <a:lvl1pPr algn="l">
              <a:defRPr sz="4400" b="1">
                <a:solidFill>
                  <a:srgbClr val="FFFFFF"/>
                </a:solidFill>
              </a:defRPr>
            </a:lvl1pPr>
          </a:lstStyle>
          <a:p>
            <a:r>
              <a:rPr lang="nl-NL"/>
              <a:t>KLIK OM DE STIJL TE BEWERKEN</a:t>
            </a:r>
            <a:endParaRPr lang="nl-BE"/>
          </a:p>
        </p:txBody>
      </p:sp>
      <p:pic>
        <p:nvPicPr>
          <p:cNvPr id="11" name="Afbeelding 10">
            <a:extLst>
              <a:ext uri="{FF2B5EF4-FFF2-40B4-BE49-F238E27FC236}">
                <a16:creationId xmlns:a16="http://schemas.microsoft.com/office/drawing/2014/main" id="{A6DDF4BC-779F-A744-BF10-887723C465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75" t="24693" r="54700" b="45217"/>
          <a:stretch/>
        </p:blipFill>
        <p:spPr>
          <a:xfrm>
            <a:off x="777239" y="1365504"/>
            <a:ext cx="4684776" cy="2063496"/>
          </a:xfrm>
          <a:prstGeom prst="rect">
            <a:avLst/>
          </a:prstGeom>
        </p:spPr>
      </p:pic>
      <p:pic>
        <p:nvPicPr>
          <p:cNvPr id="10" name="Afbeelding 9">
            <a:extLst>
              <a:ext uri="{FF2B5EF4-FFF2-40B4-BE49-F238E27FC236}">
                <a16:creationId xmlns:a16="http://schemas.microsoft.com/office/drawing/2014/main" id="{9589FB0E-09A4-EB47-B0CD-C88746BBC4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10165431" y="4818437"/>
            <a:ext cx="977346" cy="2540310"/>
          </a:xfrm>
          <a:prstGeom prst="rect">
            <a:avLst/>
          </a:prstGeom>
        </p:spPr>
      </p:pic>
    </p:spTree>
    <p:extLst>
      <p:ext uri="{BB962C8B-B14F-4D97-AF65-F5344CB8AC3E}">
        <p14:creationId xmlns:p14="http://schemas.microsoft.com/office/powerpoint/2010/main" val="115054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asisslide met titel - Optie 3">
    <p:spTree>
      <p:nvGrpSpPr>
        <p:cNvPr id="1" name=""/>
        <p:cNvGrpSpPr/>
        <p:nvPr/>
      </p:nvGrpSpPr>
      <p:grpSpPr>
        <a:xfrm>
          <a:off x="0" y="0"/>
          <a:ext cx="0" cy="0"/>
          <a:chOff x="0" y="0"/>
          <a:chExt cx="0" cy="0"/>
        </a:xfrm>
      </p:grpSpPr>
      <p:sp>
        <p:nvSpPr>
          <p:cNvPr id="2" name="Titel 1"/>
          <p:cNvSpPr>
            <a:spLocks noGrp="1"/>
          </p:cNvSpPr>
          <p:nvPr>
            <p:ph type="title"/>
          </p:nvPr>
        </p:nvSpPr>
        <p:spPr>
          <a:xfrm>
            <a:off x="1876778" y="365125"/>
            <a:ext cx="9948332" cy="1281113"/>
          </a:xfrm>
        </p:spPr>
        <p:txBody>
          <a:bodyPr>
            <a:noAutofit/>
          </a:bodyPr>
          <a:lstStyle/>
          <a:p>
            <a:r>
              <a:rPr lang="nl-NL"/>
              <a:t>Klik om stijl te bewerken</a:t>
            </a:r>
            <a:endParaRPr lang="nl-BE"/>
          </a:p>
        </p:txBody>
      </p:sp>
      <p:sp>
        <p:nvSpPr>
          <p:cNvPr id="3" name="Tijdelijke aanduiding voor inhoud 2"/>
          <p:cNvSpPr>
            <a:spLocks noGrp="1"/>
          </p:cNvSpPr>
          <p:nvPr>
            <p:ph idx="1"/>
          </p:nvPr>
        </p:nvSpPr>
        <p:spPr>
          <a:xfrm>
            <a:off x="1876777" y="1825625"/>
            <a:ext cx="9948333" cy="4242154"/>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jdelijke aanduiding voor voettekst 4"/>
          <p:cNvSpPr>
            <a:spLocks noGrp="1"/>
          </p:cNvSpPr>
          <p:nvPr>
            <p:ph type="ftr" sz="quarter" idx="10"/>
          </p:nvPr>
        </p:nvSpPr>
        <p:spPr/>
        <p:txBody>
          <a:bodyPr/>
          <a:lstStyle/>
          <a:p>
            <a:endParaRPr lang="nl-BE"/>
          </a:p>
        </p:txBody>
      </p:sp>
      <p:sp>
        <p:nvSpPr>
          <p:cNvPr id="6" name="Tijdelijke aanduiding voor dianummer 5"/>
          <p:cNvSpPr>
            <a:spLocks noGrp="1"/>
          </p:cNvSpPr>
          <p:nvPr>
            <p:ph type="sldNum" sz="quarter" idx="11"/>
          </p:nvPr>
        </p:nvSpPr>
        <p:spPr/>
        <p:txBody>
          <a:bodyPr/>
          <a:lstStyle/>
          <a:p>
            <a:fld id="{18505D4B-7779-46CA-9F34-AD15D64EF2DF}" type="slidenum">
              <a:rPr lang="nl-BE" smtClean="0"/>
              <a:t>‹nr.›</a:t>
            </a:fld>
            <a:endParaRPr lang="nl-BE"/>
          </a:p>
        </p:txBody>
      </p:sp>
      <p:pic>
        <p:nvPicPr>
          <p:cNvPr id="12" name="Afbeelding 11">
            <a:extLst>
              <a:ext uri="{FF2B5EF4-FFF2-40B4-BE49-F238E27FC236}">
                <a16:creationId xmlns:a16="http://schemas.microsoft.com/office/drawing/2014/main" id="{753B208F-F3E2-6544-BAB0-1013BD36B3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1" name="Tijdelijke aanduiding voor datum 5">
            <a:extLst>
              <a:ext uri="{FF2B5EF4-FFF2-40B4-BE49-F238E27FC236}">
                <a16:creationId xmlns:a16="http://schemas.microsoft.com/office/drawing/2014/main" id="{AAD7A0DA-1184-844D-984E-BE1B7731B846}"/>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3" name="Afbeelding 12">
            <a:extLst>
              <a:ext uri="{FF2B5EF4-FFF2-40B4-BE49-F238E27FC236}">
                <a16:creationId xmlns:a16="http://schemas.microsoft.com/office/drawing/2014/main" id="{FB5B1447-0662-CD49-B63A-D0382F6863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2868357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sslide_ZonderTitel">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76777" y="268111"/>
            <a:ext cx="9948333" cy="5799668"/>
          </a:xfrm>
        </p:spPr>
        <p:txBody>
          <a:bodyPr wrap="none">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jdelijke aanduiding voor voettekst 1"/>
          <p:cNvSpPr>
            <a:spLocks noGrp="1"/>
          </p:cNvSpPr>
          <p:nvPr>
            <p:ph type="ftr" sz="quarter" idx="10"/>
          </p:nvPr>
        </p:nvSpPr>
        <p:spPr/>
        <p:txBody>
          <a:bodyPr/>
          <a:lstStyle/>
          <a:p>
            <a:endParaRPr lang="nl-BE"/>
          </a:p>
        </p:txBody>
      </p:sp>
      <p:sp>
        <p:nvSpPr>
          <p:cNvPr id="6" name="Tijdelijke aanduiding voor dianummer 5"/>
          <p:cNvSpPr>
            <a:spLocks noGrp="1"/>
          </p:cNvSpPr>
          <p:nvPr>
            <p:ph type="sldNum" sz="quarter" idx="11"/>
          </p:nvPr>
        </p:nvSpPr>
        <p:spPr/>
        <p:txBody>
          <a:bodyPr/>
          <a:lstStyle/>
          <a:p>
            <a:fld id="{18505D4B-7779-46CA-9F34-AD15D64EF2DF}" type="slidenum">
              <a:rPr lang="nl-BE" smtClean="0"/>
              <a:t>‹nr.›</a:t>
            </a:fld>
            <a:endParaRPr lang="nl-BE"/>
          </a:p>
        </p:txBody>
      </p:sp>
      <p:pic>
        <p:nvPicPr>
          <p:cNvPr id="10" name="Afbeelding 9">
            <a:extLst>
              <a:ext uri="{FF2B5EF4-FFF2-40B4-BE49-F238E27FC236}">
                <a16:creationId xmlns:a16="http://schemas.microsoft.com/office/drawing/2014/main" id="{84CA3E2E-6018-EC45-849B-A57FF65065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1" name="Tijdelijke aanduiding voor datum 5">
            <a:extLst>
              <a:ext uri="{FF2B5EF4-FFF2-40B4-BE49-F238E27FC236}">
                <a16:creationId xmlns:a16="http://schemas.microsoft.com/office/drawing/2014/main" id="{AA44230B-0D11-284D-9F95-4ABB4E6B082E}"/>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2" name="Afbeelding 11">
            <a:extLst>
              <a:ext uri="{FF2B5EF4-FFF2-40B4-BE49-F238E27FC236}">
                <a16:creationId xmlns:a16="http://schemas.microsoft.com/office/drawing/2014/main" id="{3822F063-5855-C74A-9CD7-1D0D75FA52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2806411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sisslide met 2 kolommen">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62667" y="268111"/>
            <a:ext cx="4247621"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jdelijke aanduiding voor inhoud 2"/>
          <p:cNvSpPr>
            <a:spLocks noGrp="1"/>
          </p:cNvSpPr>
          <p:nvPr>
            <p:ph idx="10" hasCustomPrompt="1"/>
          </p:nvPr>
        </p:nvSpPr>
        <p:spPr>
          <a:xfrm>
            <a:off x="6347179" y="265289"/>
            <a:ext cx="5421488"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voettekst 1"/>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8505D4B-7779-46CA-9F34-AD15D64EF2DF}" type="slidenum">
              <a:rPr lang="nl-BE" smtClean="0"/>
              <a:t>‹nr.›</a:t>
            </a:fld>
            <a:endParaRPr lang="nl-BE"/>
          </a:p>
        </p:txBody>
      </p:sp>
      <p:pic>
        <p:nvPicPr>
          <p:cNvPr id="12" name="Afbeelding 11">
            <a:extLst>
              <a:ext uri="{FF2B5EF4-FFF2-40B4-BE49-F238E27FC236}">
                <a16:creationId xmlns:a16="http://schemas.microsoft.com/office/drawing/2014/main" id="{24ACF7F7-DF9D-0046-9CD9-9E86E37A3C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0" name="Tijdelijke aanduiding voor datum 5">
            <a:extLst>
              <a:ext uri="{FF2B5EF4-FFF2-40B4-BE49-F238E27FC236}">
                <a16:creationId xmlns:a16="http://schemas.microsoft.com/office/drawing/2014/main" id="{7766A4CF-561F-2E47-88DB-0CC1F002BBE6}"/>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8DA0599B-EB18-7143-A447-4F3012369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217575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sslide met 1 kolom + beeld">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62667" y="268111"/>
            <a:ext cx="4247621"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6378575" y="0"/>
            <a:ext cx="5813425" cy="6858000"/>
          </a:xfrm>
        </p:spPr>
        <p:txBody>
          <a:bodyPr>
            <a:noAutofit/>
          </a:bodyPr>
          <a:lstStyle/>
          <a:p>
            <a:r>
              <a:rPr lang="nl-NL"/>
              <a:t>Klik op het pictogram als u een afbeelding wilt toevoegen</a:t>
            </a:r>
            <a:endParaRPr lang="en-US"/>
          </a:p>
        </p:txBody>
      </p:sp>
      <p:sp>
        <p:nvSpPr>
          <p:cNvPr id="2" name="Tijdelijke aanduiding voor voettekst 1"/>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8505D4B-7779-46CA-9F34-AD15D64EF2DF}" type="slidenum">
              <a:rPr lang="nl-BE" smtClean="0"/>
              <a:t>‹nr.›</a:t>
            </a:fld>
            <a:endParaRPr lang="nl-BE"/>
          </a:p>
        </p:txBody>
      </p:sp>
      <p:sp>
        <p:nvSpPr>
          <p:cNvPr id="9" name="Tijdelijke aanduiding voor datum 5"/>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2" name="Afbeelding 11">
            <a:extLst>
              <a:ext uri="{FF2B5EF4-FFF2-40B4-BE49-F238E27FC236}">
                <a16:creationId xmlns:a16="http://schemas.microsoft.com/office/drawing/2014/main" id="{20C4205C-DBD6-6847-9C4F-F7358A310F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pic>
        <p:nvPicPr>
          <p:cNvPr id="10" name="Afbeelding 9">
            <a:extLst>
              <a:ext uri="{FF2B5EF4-FFF2-40B4-BE49-F238E27FC236}">
                <a16:creationId xmlns:a16="http://schemas.microsoft.com/office/drawing/2014/main" id="{F59D74FF-6AA6-E846-AB87-86A0902C730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1885215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s slide beeld + logo roo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05000" y="0"/>
            <a:ext cx="10287000" cy="6858000"/>
          </a:xfrm>
        </p:spPr>
        <p:txBody>
          <a:bodyPr>
            <a:noAutofit/>
          </a:bodyPr>
          <a:lstStyle/>
          <a:p>
            <a:r>
              <a:rPr lang="nl-NL"/>
              <a:t>Klik op het pictogram als u een afbeelding wilt toevoegen</a:t>
            </a:r>
            <a:endParaRPr lang="en-US"/>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a:ext>
            </a:extLst>
          </a:blip>
          <a:srcRect l="18372" t="19513"/>
          <a:stretch/>
        </p:blipFill>
        <p:spPr>
          <a:xfrm>
            <a:off x="-9526" y="-19051"/>
            <a:ext cx="1763161" cy="1738515"/>
          </a:xfrm>
          <a:prstGeom prst="rect">
            <a:avLst/>
          </a:prstGeom>
        </p:spPr>
      </p:pic>
      <p:pic>
        <p:nvPicPr>
          <p:cNvPr id="13" name="Afbeelding 12">
            <a:extLst>
              <a:ext uri="{FF2B5EF4-FFF2-40B4-BE49-F238E27FC236}">
                <a16:creationId xmlns:a16="http://schemas.microsoft.com/office/drawing/2014/main" id="{22874E7E-93BB-5A4E-A216-59527DC946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699" t="66000" b="1816"/>
          <a:stretch/>
        </p:blipFill>
        <p:spPr>
          <a:xfrm rot="16200000">
            <a:off x="532058" y="5142723"/>
            <a:ext cx="735591" cy="1824100"/>
          </a:xfrm>
          <a:prstGeom prst="rect">
            <a:avLst/>
          </a:prstGeom>
        </p:spPr>
      </p:pic>
      <p:sp>
        <p:nvSpPr>
          <p:cNvPr id="14" name="Tijdelijke aanduiding voor voettekst 1">
            <a:extLst>
              <a:ext uri="{FF2B5EF4-FFF2-40B4-BE49-F238E27FC236}">
                <a16:creationId xmlns:a16="http://schemas.microsoft.com/office/drawing/2014/main" id="{F2A39EFD-8AD7-724D-94D9-BF3F839AE08C}"/>
              </a:ext>
            </a:extLst>
          </p:cNvPr>
          <p:cNvSpPr>
            <a:spLocks noGrp="1"/>
          </p:cNvSpPr>
          <p:nvPr>
            <p:ph type="ftr" sz="quarter" idx="11"/>
          </p:nvPr>
        </p:nvSpPr>
        <p:spPr>
          <a:xfrm>
            <a:off x="4038600" y="6356350"/>
            <a:ext cx="4114800" cy="365125"/>
          </a:xfrm>
        </p:spPr>
        <p:txBody>
          <a:bodyPr/>
          <a:lstStyle/>
          <a:p>
            <a:endParaRPr lang="nl-BE"/>
          </a:p>
        </p:txBody>
      </p:sp>
      <p:sp>
        <p:nvSpPr>
          <p:cNvPr id="15" name="Tijdelijke aanduiding voor dianummer 2">
            <a:extLst>
              <a:ext uri="{FF2B5EF4-FFF2-40B4-BE49-F238E27FC236}">
                <a16:creationId xmlns:a16="http://schemas.microsoft.com/office/drawing/2014/main" id="{6DAFAF7A-0E4F-5145-A819-B3B6ACECD06C}"/>
              </a:ext>
            </a:extLst>
          </p:cNvPr>
          <p:cNvSpPr>
            <a:spLocks noGrp="1"/>
          </p:cNvSpPr>
          <p:nvPr>
            <p:ph type="sldNum" sz="quarter" idx="12"/>
          </p:nvPr>
        </p:nvSpPr>
        <p:spPr>
          <a:xfrm>
            <a:off x="8610600" y="6356350"/>
            <a:ext cx="2743200" cy="365125"/>
          </a:xfrm>
        </p:spPr>
        <p:txBody>
          <a:bodyPr/>
          <a:lstStyle/>
          <a:p>
            <a:fld id="{18505D4B-7779-46CA-9F34-AD15D64EF2DF}" type="slidenum">
              <a:rPr lang="nl-BE" smtClean="0"/>
              <a:t>‹nr.›</a:t>
            </a:fld>
            <a:endParaRPr lang="nl-BE"/>
          </a:p>
        </p:txBody>
      </p:sp>
      <p:sp>
        <p:nvSpPr>
          <p:cNvPr id="16" name="Tijdelijke aanduiding voor datum 5">
            <a:extLst>
              <a:ext uri="{FF2B5EF4-FFF2-40B4-BE49-F238E27FC236}">
                <a16:creationId xmlns:a16="http://schemas.microsoft.com/office/drawing/2014/main" id="{2D1AC2BE-C799-CF46-AC62-B3AE4107CC5B}"/>
              </a:ext>
            </a:extLst>
          </p:cNvPr>
          <p:cNvSpPr>
            <a:spLocks noGrp="1"/>
          </p:cNvSpPr>
          <p:nvPr>
            <p:ph type="dt" sz="half" idx="2"/>
          </p:nvPr>
        </p:nvSpPr>
        <p:spPr>
          <a:xfrm>
            <a:off x="147320" y="6356350"/>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527364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s slide beeld + logo blauw">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05000" y="0"/>
            <a:ext cx="10287000" cy="6858000"/>
          </a:xfrm>
        </p:spPr>
        <p:txBody>
          <a:bodyPr>
            <a:noAutofit/>
          </a:bodyPr>
          <a:lstStyle/>
          <a:p>
            <a:r>
              <a:rPr lang="nl-NL"/>
              <a:t>Klik op het pictogram als u een afbeelding wilt toevoegen</a:t>
            </a:r>
            <a:endParaRPr lang="en-US"/>
          </a:p>
        </p:txBody>
      </p:sp>
      <p:sp>
        <p:nvSpPr>
          <p:cNvPr id="4" name="Rectangle 3"/>
          <p:cNvSpPr/>
          <p:nvPr userDrawn="1"/>
        </p:nvSpPr>
        <p:spPr>
          <a:xfrm>
            <a:off x="0" y="0"/>
            <a:ext cx="1721556" cy="6858000"/>
          </a:xfrm>
          <a:prstGeom prst="rect">
            <a:avLst/>
          </a:prstGeom>
          <a:solidFill>
            <a:srgbClr val="0027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526" y="-19051"/>
            <a:ext cx="1715039" cy="1691447"/>
          </a:xfrm>
          <a:prstGeom prst="rect">
            <a:avLst/>
          </a:prstGeom>
        </p:spPr>
      </p:pic>
      <p:sp>
        <p:nvSpPr>
          <p:cNvPr id="2" name="Tijdelijke aanduiding voor voettekst 1"/>
          <p:cNvSpPr>
            <a:spLocks noGrp="1"/>
          </p:cNvSpPr>
          <p:nvPr>
            <p:ph type="ftr" sz="quarter" idx="11"/>
          </p:nvPr>
        </p:nvSpPr>
        <p:spPr/>
        <p:txBody>
          <a:bodyPr/>
          <a:lstStyle/>
          <a:p>
            <a:endParaRPr lang="nl-BE"/>
          </a:p>
        </p:txBody>
      </p:sp>
      <p:sp>
        <p:nvSpPr>
          <p:cNvPr id="3" name="Tijdelijke aanduiding voor dianummer 2"/>
          <p:cNvSpPr>
            <a:spLocks noGrp="1"/>
          </p:cNvSpPr>
          <p:nvPr>
            <p:ph type="sldNum" sz="quarter" idx="12"/>
          </p:nvPr>
        </p:nvSpPr>
        <p:spPr/>
        <p:txBody>
          <a:bodyPr/>
          <a:lstStyle/>
          <a:p>
            <a:fld id="{18505D4B-7779-46CA-9F34-AD15D64EF2DF}" type="slidenum">
              <a:rPr lang="nl-BE" smtClean="0"/>
              <a:t>‹nr.›</a:t>
            </a:fld>
            <a:endParaRPr lang="nl-BE"/>
          </a:p>
        </p:txBody>
      </p:sp>
      <p:sp>
        <p:nvSpPr>
          <p:cNvPr id="8" name="Tijdelijke aanduiding voor datum 5"/>
          <p:cNvSpPr>
            <a:spLocks noGrp="1"/>
          </p:cNvSpPr>
          <p:nvPr>
            <p:ph type="dt" sz="half" idx="2"/>
          </p:nvPr>
        </p:nvSpPr>
        <p:spPr>
          <a:xfrm>
            <a:off x="147320" y="6356350"/>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3A3C079A-28C2-DA4C-8EE6-01841A5A35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6" y="5038560"/>
            <a:ext cx="810930" cy="2107763"/>
          </a:xfrm>
          <a:prstGeom prst="rect">
            <a:avLst/>
          </a:prstGeom>
        </p:spPr>
      </p:pic>
    </p:spTree>
    <p:extLst>
      <p:ext uri="{BB962C8B-B14F-4D97-AF65-F5344CB8AC3E}">
        <p14:creationId xmlns:p14="http://schemas.microsoft.com/office/powerpoint/2010/main" val="99452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slid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3474" y="4564694"/>
            <a:ext cx="7581282" cy="1594556"/>
          </a:xfrm>
          <a:ln w="76200" cmpd="sng">
            <a:solidFill>
              <a:srgbClr val="002757"/>
            </a:solidFill>
          </a:ln>
        </p:spPr>
        <p:txBody>
          <a:bodyPr lIns="180000" tIns="180000" rIns="180000" bIns="180000" anchor="ctr">
            <a:noAutofit/>
          </a:bodyPr>
          <a:lstStyle>
            <a:lvl1pPr algn="l">
              <a:defRPr sz="4400" b="1">
                <a:solidFill>
                  <a:srgbClr val="FFFFFF"/>
                </a:solidFill>
              </a:defRPr>
            </a:lvl1pPr>
          </a:lstStyle>
          <a:p>
            <a:r>
              <a:rPr lang="nl-NL"/>
              <a:t>KLIK OM DE STIJL TE BEWERKEN</a:t>
            </a:r>
            <a:endParaRPr lang="nl-BE"/>
          </a:p>
        </p:txBody>
      </p:sp>
      <p:pic>
        <p:nvPicPr>
          <p:cNvPr id="11" name="Afbeelding 10">
            <a:extLst>
              <a:ext uri="{FF2B5EF4-FFF2-40B4-BE49-F238E27FC236}">
                <a16:creationId xmlns:a16="http://schemas.microsoft.com/office/drawing/2014/main" id="{A6DDF4BC-779F-A744-BF10-887723C465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75" t="24693" r="54700" b="45217"/>
          <a:stretch/>
        </p:blipFill>
        <p:spPr>
          <a:xfrm>
            <a:off x="777239" y="1365504"/>
            <a:ext cx="4684776" cy="2063496"/>
          </a:xfrm>
          <a:prstGeom prst="rect">
            <a:avLst/>
          </a:prstGeom>
        </p:spPr>
      </p:pic>
      <p:pic>
        <p:nvPicPr>
          <p:cNvPr id="10" name="Afbeelding 9">
            <a:extLst>
              <a:ext uri="{FF2B5EF4-FFF2-40B4-BE49-F238E27FC236}">
                <a16:creationId xmlns:a16="http://schemas.microsoft.com/office/drawing/2014/main" id="{9589FB0E-09A4-EB47-B0CD-C88746BBC4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10165431" y="4818437"/>
            <a:ext cx="977346" cy="2540310"/>
          </a:xfrm>
          <a:prstGeom prst="rect">
            <a:avLst/>
          </a:prstGeom>
        </p:spPr>
      </p:pic>
    </p:spTree>
    <p:extLst>
      <p:ext uri="{BB962C8B-B14F-4D97-AF65-F5344CB8AC3E}">
        <p14:creationId xmlns:p14="http://schemas.microsoft.com/office/powerpoint/2010/main" val="797723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Optie 1 - Beeld 1">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2" cstate="print">
            <a:extLst>
              <a:ext uri="{28A0092B-C50C-407E-A947-70E740481C1C}">
                <a14:useLocalDpi xmlns:a14="http://schemas.microsoft.com/office/drawing/2010/main"/>
              </a:ext>
            </a:extLst>
          </a:blip>
          <a:srcRect t="19896" r="18829"/>
          <a:stretch/>
        </p:blipFill>
        <p:spPr>
          <a:xfrm>
            <a:off x="8548816" y="-19050"/>
            <a:ext cx="3652709" cy="3604650"/>
          </a:xfrm>
          <a:prstGeom prst="rect">
            <a:avLst/>
          </a:prstGeom>
        </p:spPr>
      </p:pic>
      <p:sp>
        <p:nvSpPr>
          <p:cNvPr id="3" name="Tijdelijke aanduiding voor voettekst 2"/>
          <p:cNvSpPr>
            <a:spLocks noGrp="1"/>
          </p:cNvSpPr>
          <p:nvPr>
            <p:ph type="ftr" sz="quarter" idx="10"/>
          </p:nvPr>
        </p:nvSpPr>
        <p:spPr>
          <a:xfrm>
            <a:off x="3859973" y="6356350"/>
            <a:ext cx="4114800" cy="365125"/>
          </a:xfrm>
        </p:spPr>
        <p:txBody>
          <a:bodyPr/>
          <a:lstStyle/>
          <a:p>
            <a:endParaRPr lang="nl-BE"/>
          </a:p>
        </p:txBody>
      </p:sp>
      <p:sp>
        <p:nvSpPr>
          <p:cNvPr id="4" name="Tijdelijke aanduiding voor dianummer 3"/>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7" name="Afbeelding 6">
            <a:extLst>
              <a:ext uri="{FF2B5EF4-FFF2-40B4-BE49-F238E27FC236}">
                <a16:creationId xmlns:a16="http://schemas.microsoft.com/office/drawing/2014/main" id="{2E488CE7-4358-F446-B8E2-182441C603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
        <p:nvSpPr>
          <p:cNvPr id="8" name="Titel 1">
            <a:extLst>
              <a:ext uri="{FF2B5EF4-FFF2-40B4-BE49-F238E27FC236}">
                <a16:creationId xmlns:a16="http://schemas.microsoft.com/office/drawing/2014/main" id="{3E743A11-8CA2-4649-BBCF-5E34941CB479}"/>
              </a:ext>
            </a:extLst>
          </p:cNvPr>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spTree>
    <p:extLst>
      <p:ext uri="{BB962C8B-B14F-4D97-AF65-F5344CB8AC3E}">
        <p14:creationId xmlns:p14="http://schemas.microsoft.com/office/powerpoint/2010/main" val="3403695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eldia Optie 1 - Beeld 1">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2" cstate="print">
            <a:extLst>
              <a:ext uri="{28A0092B-C50C-407E-A947-70E740481C1C}">
                <a14:useLocalDpi xmlns:a14="http://schemas.microsoft.com/office/drawing/2010/main"/>
              </a:ext>
            </a:extLst>
          </a:blip>
          <a:srcRect t="19896" r="18829"/>
          <a:stretch/>
        </p:blipFill>
        <p:spPr>
          <a:xfrm>
            <a:off x="8548816" y="-19050"/>
            <a:ext cx="3652709" cy="3604650"/>
          </a:xfrm>
          <a:prstGeom prst="rect">
            <a:avLst/>
          </a:prstGeom>
        </p:spPr>
      </p:pic>
      <p:sp>
        <p:nvSpPr>
          <p:cNvPr id="3" name="Tijdelijke aanduiding voor voettekst 2"/>
          <p:cNvSpPr>
            <a:spLocks noGrp="1"/>
          </p:cNvSpPr>
          <p:nvPr>
            <p:ph type="ftr" sz="quarter" idx="10"/>
          </p:nvPr>
        </p:nvSpPr>
        <p:spPr>
          <a:xfrm>
            <a:off x="3859973" y="6356350"/>
            <a:ext cx="4114800" cy="365125"/>
          </a:xfrm>
        </p:spPr>
        <p:txBody>
          <a:bodyPr/>
          <a:lstStyle/>
          <a:p>
            <a:endParaRPr lang="nl-BE"/>
          </a:p>
        </p:txBody>
      </p:sp>
      <p:sp>
        <p:nvSpPr>
          <p:cNvPr id="4" name="Tijdelijke aanduiding voor dianummer 3"/>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9" name="Afbeelding 8">
            <a:extLst>
              <a:ext uri="{FF2B5EF4-FFF2-40B4-BE49-F238E27FC236}">
                <a16:creationId xmlns:a16="http://schemas.microsoft.com/office/drawing/2014/main" id="{D4DD0917-1370-804C-BE47-0A0027045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
        <p:nvSpPr>
          <p:cNvPr id="10" name="Titel 1">
            <a:extLst>
              <a:ext uri="{FF2B5EF4-FFF2-40B4-BE49-F238E27FC236}">
                <a16:creationId xmlns:a16="http://schemas.microsoft.com/office/drawing/2014/main" id="{9B125A69-024A-154F-BEC1-F5EEAFDE3DEE}"/>
              </a:ext>
            </a:extLst>
          </p:cNvPr>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spTree>
    <p:extLst>
      <p:ext uri="{BB962C8B-B14F-4D97-AF65-F5344CB8AC3E}">
        <p14:creationId xmlns:p14="http://schemas.microsoft.com/office/powerpoint/2010/main" val="3302069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Optie 1 - Beeld 2">
    <p:spTree>
      <p:nvGrpSpPr>
        <p:cNvPr id="1" name=""/>
        <p:cNvGrpSpPr/>
        <p:nvPr/>
      </p:nvGrpSpPr>
      <p:grpSpPr>
        <a:xfrm>
          <a:off x="0" y="0"/>
          <a:ext cx="0" cy="0"/>
          <a:chOff x="0" y="0"/>
          <a:chExt cx="0" cy="0"/>
        </a:xfrm>
      </p:grpSpPr>
      <p:sp>
        <p:nvSpPr>
          <p:cNvPr id="4" name="Titel 1"/>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pic>
        <p:nvPicPr>
          <p:cNvPr id="5" name="Afbeelding 4"/>
          <p:cNvPicPr>
            <a:picLocks noChangeAspect="1"/>
          </p:cNvPicPr>
          <p:nvPr userDrawn="1"/>
        </p:nvPicPr>
        <p:blipFill rotWithShape="1">
          <a:blip r:embed="rId2" cstate="print">
            <a:extLst>
              <a:ext uri="{28A0092B-C50C-407E-A947-70E740481C1C}">
                <a14:useLocalDpi xmlns:a14="http://schemas.microsoft.com/office/drawing/2010/main"/>
              </a:ext>
            </a:extLst>
          </a:blip>
          <a:srcRect t="19896" r="18617"/>
          <a:stretch/>
        </p:blipFill>
        <p:spPr>
          <a:xfrm>
            <a:off x="8548816" y="-19050"/>
            <a:ext cx="3662234" cy="3604650"/>
          </a:xfrm>
          <a:prstGeom prst="rect">
            <a:avLst/>
          </a:prstGeom>
        </p:spPr>
      </p:pic>
      <p:sp>
        <p:nvSpPr>
          <p:cNvPr id="8" name="Tijdelijke aanduiding voor voettekst 2">
            <a:extLst>
              <a:ext uri="{FF2B5EF4-FFF2-40B4-BE49-F238E27FC236}">
                <a16:creationId xmlns:a16="http://schemas.microsoft.com/office/drawing/2014/main" id="{1AF57EE6-EAC9-D347-9B56-3472BC4E195B}"/>
              </a:ext>
            </a:extLst>
          </p:cNvPr>
          <p:cNvSpPr>
            <a:spLocks noGrp="1"/>
          </p:cNvSpPr>
          <p:nvPr>
            <p:ph type="ftr" sz="quarter" idx="10"/>
          </p:nvPr>
        </p:nvSpPr>
        <p:spPr>
          <a:xfrm>
            <a:off x="3859973" y="6356350"/>
            <a:ext cx="4114800" cy="365125"/>
          </a:xfrm>
        </p:spPr>
        <p:txBody>
          <a:bodyPr/>
          <a:lstStyle/>
          <a:p>
            <a:endParaRPr lang="nl-BE"/>
          </a:p>
        </p:txBody>
      </p:sp>
      <p:sp>
        <p:nvSpPr>
          <p:cNvPr id="9" name="Tijdelijke aanduiding voor dianummer 3">
            <a:extLst>
              <a:ext uri="{FF2B5EF4-FFF2-40B4-BE49-F238E27FC236}">
                <a16:creationId xmlns:a16="http://schemas.microsoft.com/office/drawing/2014/main" id="{8BAA8ED2-AC3E-EC4F-917F-864F49D5258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0" name="Tijdelijke aanduiding voor datum 5">
            <a:extLst>
              <a:ext uri="{FF2B5EF4-FFF2-40B4-BE49-F238E27FC236}">
                <a16:creationId xmlns:a16="http://schemas.microsoft.com/office/drawing/2014/main" id="{9E26E7F4-E8A9-CC4C-AAEB-7A3F006A6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3" name="Afbeelding 12">
            <a:extLst>
              <a:ext uri="{FF2B5EF4-FFF2-40B4-BE49-F238E27FC236}">
                <a16:creationId xmlns:a16="http://schemas.microsoft.com/office/drawing/2014/main" id="{747CE303-9B9E-BA4B-9866-B8CD5A8E1E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420198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Optie 1 - Beeld 1">
    <p:bg>
      <p:bgPr>
        <a:blipFill dpi="0" rotWithShape="1">
          <a:blip r:embed="rId2">
            <a:alphaModFix amt="60000"/>
            <a:lum/>
          </a:blip>
          <a:srcRect/>
          <a:stretch>
            <a:fillRect t="-9000" b="-9000"/>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3" cstate="print">
            <a:extLst>
              <a:ext uri="{28A0092B-C50C-407E-A947-70E740481C1C}">
                <a14:useLocalDpi xmlns:a14="http://schemas.microsoft.com/office/drawing/2010/main"/>
              </a:ext>
            </a:extLst>
          </a:blip>
          <a:srcRect t="19896" r="18829"/>
          <a:stretch/>
        </p:blipFill>
        <p:spPr>
          <a:xfrm>
            <a:off x="8548816" y="-19050"/>
            <a:ext cx="3652709" cy="3604650"/>
          </a:xfrm>
          <a:prstGeom prst="rect">
            <a:avLst/>
          </a:prstGeom>
        </p:spPr>
      </p:pic>
      <p:sp>
        <p:nvSpPr>
          <p:cNvPr id="3" name="Tijdelijke aanduiding voor voettekst 2"/>
          <p:cNvSpPr>
            <a:spLocks noGrp="1"/>
          </p:cNvSpPr>
          <p:nvPr>
            <p:ph type="ftr" sz="quarter" idx="10"/>
          </p:nvPr>
        </p:nvSpPr>
        <p:spPr>
          <a:xfrm>
            <a:off x="3859973" y="6356350"/>
            <a:ext cx="4114800" cy="365125"/>
          </a:xfrm>
        </p:spPr>
        <p:txBody>
          <a:bodyPr/>
          <a:lstStyle/>
          <a:p>
            <a:endParaRPr lang="nl-BE"/>
          </a:p>
        </p:txBody>
      </p:sp>
      <p:sp>
        <p:nvSpPr>
          <p:cNvPr id="4" name="Tijdelijke aanduiding voor dianummer 3"/>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7" name="Afbeelding 6">
            <a:extLst>
              <a:ext uri="{FF2B5EF4-FFF2-40B4-BE49-F238E27FC236}">
                <a16:creationId xmlns:a16="http://schemas.microsoft.com/office/drawing/2014/main" id="{2E488CE7-4358-F446-B8E2-182441C603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
        <p:nvSpPr>
          <p:cNvPr id="8" name="Titel 1">
            <a:extLst>
              <a:ext uri="{FF2B5EF4-FFF2-40B4-BE49-F238E27FC236}">
                <a16:creationId xmlns:a16="http://schemas.microsoft.com/office/drawing/2014/main" id="{3E743A11-8CA2-4649-BBCF-5E34941CB479}"/>
              </a:ext>
            </a:extLst>
          </p:cNvPr>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spTree>
    <p:extLst>
      <p:ext uri="{BB962C8B-B14F-4D97-AF65-F5344CB8AC3E}">
        <p14:creationId xmlns:p14="http://schemas.microsoft.com/office/powerpoint/2010/main" val="752253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eldia Optie 1 - Beeld 2">
    <p:spTree>
      <p:nvGrpSpPr>
        <p:cNvPr id="1" name=""/>
        <p:cNvGrpSpPr/>
        <p:nvPr/>
      </p:nvGrpSpPr>
      <p:grpSpPr>
        <a:xfrm>
          <a:off x="0" y="0"/>
          <a:ext cx="0" cy="0"/>
          <a:chOff x="0" y="0"/>
          <a:chExt cx="0" cy="0"/>
        </a:xfrm>
      </p:grpSpPr>
      <p:sp>
        <p:nvSpPr>
          <p:cNvPr id="4" name="Titel 1"/>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pic>
        <p:nvPicPr>
          <p:cNvPr id="5" name="Afbeelding 4"/>
          <p:cNvPicPr>
            <a:picLocks noChangeAspect="1"/>
          </p:cNvPicPr>
          <p:nvPr userDrawn="1"/>
        </p:nvPicPr>
        <p:blipFill rotWithShape="1">
          <a:blip r:embed="rId2" cstate="print">
            <a:extLst>
              <a:ext uri="{28A0092B-C50C-407E-A947-70E740481C1C}">
                <a14:useLocalDpi xmlns:a14="http://schemas.microsoft.com/office/drawing/2010/main"/>
              </a:ext>
            </a:extLst>
          </a:blip>
          <a:srcRect t="19896" r="18617"/>
          <a:stretch/>
        </p:blipFill>
        <p:spPr>
          <a:xfrm>
            <a:off x="8548816" y="-19050"/>
            <a:ext cx="3662234" cy="3604650"/>
          </a:xfrm>
          <a:prstGeom prst="rect">
            <a:avLst/>
          </a:prstGeom>
        </p:spPr>
      </p:pic>
      <p:sp>
        <p:nvSpPr>
          <p:cNvPr id="8" name="Tijdelijke aanduiding voor voettekst 2">
            <a:extLst>
              <a:ext uri="{FF2B5EF4-FFF2-40B4-BE49-F238E27FC236}">
                <a16:creationId xmlns:a16="http://schemas.microsoft.com/office/drawing/2014/main" id="{1AF57EE6-EAC9-D347-9B56-3472BC4E195B}"/>
              </a:ext>
            </a:extLst>
          </p:cNvPr>
          <p:cNvSpPr>
            <a:spLocks noGrp="1"/>
          </p:cNvSpPr>
          <p:nvPr>
            <p:ph type="ftr" sz="quarter" idx="10"/>
          </p:nvPr>
        </p:nvSpPr>
        <p:spPr>
          <a:xfrm>
            <a:off x="3859973" y="6356350"/>
            <a:ext cx="4114800" cy="365125"/>
          </a:xfrm>
        </p:spPr>
        <p:txBody>
          <a:bodyPr/>
          <a:lstStyle/>
          <a:p>
            <a:endParaRPr lang="nl-BE"/>
          </a:p>
        </p:txBody>
      </p:sp>
      <p:sp>
        <p:nvSpPr>
          <p:cNvPr id="9" name="Tijdelijke aanduiding voor dianummer 3">
            <a:extLst>
              <a:ext uri="{FF2B5EF4-FFF2-40B4-BE49-F238E27FC236}">
                <a16:creationId xmlns:a16="http://schemas.microsoft.com/office/drawing/2014/main" id="{8BAA8ED2-AC3E-EC4F-917F-864F49D5258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0" name="Tijdelijke aanduiding voor datum 5">
            <a:extLst>
              <a:ext uri="{FF2B5EF4-FFF2-40B4-BE49-F238E27FC236}">
                <a16:creationId xmlns:a16="http://schemas.microsoft.com/office/drawing/2014/main" id="{9E26E7F4-E8A9-CC4C-AAEB-7A3F006A6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C07CA131-BE7F-294A-B0FE-8D2D706FE11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Tree>
    <p:extLst>
      <p:ext uri="{BB962C8B-B14F-4D97-AF65-F5344CB8AC3E}">
        <p14:creationId xmlns:p14="http://schemas.microsoft.com/office/powerpoint/2010/main" val="347004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Optie 2 - Rood">
    <p:spTree>
      <p:nvGrpSpPr>
        <p:cNvPr id="1" name=""/>
        <p:cNvGrpSpPr/>
        <p:nvPr/>
      </p:nvGrpSpPr>
      <p:grpSpPr>
        <a:xfrm>
          <a:off x="0" y="0"/>
          <a:ext cx="0" cy="0"/>
          <a:chOff x="0" y="0"/>
          <a:chExt cx="0" cy="0"/>
        </a:xfrm>
      </p:grpSpPr>
      <p:sp>
        <p:nvSpPr>
          <p:cNvPr id="6" name="Titel 1"/>
          <p:cNvSpPr>
            <a:spLocks noGrp="1" noChangeAspect="1"/>
          </p:cNvSpPr>
          <p:nvPr>
            <p:ph type="ctrTitle"/>
          </p:nvPr>
        </p:nvSpPr>
        <p:spPr>
          <a:xfrm>
            <a:off x="7163862" y="2292529"/>
            <a:ext cx="4741332" cy="2037778"/>
          </a:xfrm>
        </p:spPr>
        <p:txBody>
          <a:bodyPr anchor="t">
            <a:noAutofit/>
          </a:bodyPr>
          <a:lstStyle>
            <a:lvl1pPr algn="r">
              <a:defRPr sz="4800">
                <a:solidFill>
                  <a:srgbClr val="002757"/>
                </a:solidFill>
              </a:defRPr>
            </a:lvl1pPr>
          </a:lstStyle>
          <a:p>
            <a:r>
              <a:rPr lang="nl-NL"/>
              <a:t>Klik om stijl te bewerken</a:t>
            </a:r>
            <a:endParaRPr lang="nl-BE"/>
          </a:p>
        </p:txBody>
      </p:sp>
      <p:sp>
        <p:nvSpPr>
          <p:cNvPr id="7" name="Ondertitel 2"/>
          <p:cNvSpPr>
            <a:spLocks noGrp="1" noChangeAspect="1"/>
          </p:cNvSpPr>
          <p:nvPr>
            <p:ph type="subTitle" idx="1"/>
          </p:nvPr>
        </p:nvSpPr>
        <p:spPr>
          <a:xfrm>
            <a:off x="7163862" y="4330307"/>
            <a:ext cx="4741332" cy="1197901"/>
          </a:xfrm>
          <a:noFill/>
        </p:spPr>
        <p:txBody>
          <a:bodyPr anchor="ctr">
            <a:noAutofit/>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2" name="Afbeelding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69" t="19480"/>
          <a:stretch/>
        </p:blipFill>
        <p:spPr>
          <a:xfrm>
            <a:off x="-28575" y="-38101"/>
            <a:ext cx="7146708" cy="6522167"/>
          </a:xfrm>
          <a:prstGeom prst="rect">
            <a:avLst/>
          </a:prstGeom>
        </p:spPr>
      </p:pic>
      <p:pic>
        <p:nvPicPr>
          <p:cNvPr id="13" name="Afbeelding 12">
            <a:extLst>
              <a:ext uri="{FF2B5EF4-FFF2-40B4-BE49-F238E27FC236}">
                <a16:creationId xmlns:a16="http://schemas.microsoft.com/office/drawing/2014/main" id="{C8DB041D-A952-E145-8DAE-DB79811786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75" t="24693" r="54700" b="45217"/>
          <a:stretch/>
        </p:blipFill>
        <p:spPr>
          <a:xfrm>
            <a:off x="8537450" y="160909"/>
            <a:ext cx="3402549" cy="1498715"/>
          </a:xfrm>
          <a:prstGeom prst="rect">
            <a:avLst/>
          </a:prstGeom>
        </p:spPr>
      </p:pic>
      <p:sp>
        <p:nvSpPr>
          <p:cNvPr id="10" name="Tijdelijke aanduiding voor voettekst 2">
            <a:extLst>
              <a:ext uri="{FF2B5EF4-FFF2-40B4-BE49-F238E27FC236}">
                <a16:creationId xmlns:a16="http://schemas.microsoft.com/office/drawing/2014/main" id="{BAF71AAC-4A0B-7048-BB76-5CCBFEEE527D}"/>
              </a:ext>
            </a:extLst>
          </p:cNvPr>
          <p:cNvSpPr>
            <a:spLocks noGrp="1"/>
          </p:cNvSpPr>
          <p:nvPr>
            <p:ph type="ftr" sz="quarter" idx="10"/>
          </p:nvPr>
        </p:nvSpPr>
        <p:spPr>
          <a:xfrm>
            <a:off x="3859973" y="6356350"/>
            <a:ext cx="4114800" cy="365125"/>
          </a:xfrm>
        </p:spPr>
        <p:txBody>
          <a:bodyPr/>
          <a:lstStyle/>
          <a:p>
            <a:endParaRPr lang="nl-BE"/>
          </a:p>
        </p:txBody>
      </p:sp>
      <p:sp>
        <p:nvSpPr>
          <p:cNvPr id="11" name="Tijdelijke aanduiding voor dianummer 3">
            <a:extLst>
              <a:ext uri="{FF2B5EF4-FFF2-40B4-BE49-F238E27FC236}">
                <a16:creationId xmlns:a16="http://schemas.microsoft.com/office/drawing/2014/main" id="{D42D3B12-ED5F-C340-BAC1-1270291EF683}"/>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2" name="Tijdelijke aanduiding voor datum 5">
            <a:extLst>
              <a:ext uri="{FF2B5EF4-FFF2-40B4-BE49-F238E27FC236}">
                <a16:creationId xmlns:a16="http://schemas.microsoft.com/office/drawing/2014/main" id="{5A67ACF5-9F8D-244E-A658-31A7B9BA6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4" name="Afbeelding 13">
            <a:extLst>
              <a:ext uri="{FF2B5EF4-FFF2-40B4-BE49-F238E27FC236}">
                <a16:creationId xmlns:a16="http://schemas.microsoft.com/office/drawing/2014/main" id="{4CC02218-24C7-FD45-8EE3-26C53A5E54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Tree>
    <p:extLst>
      <p:ext uri="{BB962C8B-B14F-4D97-AF65-F5344CB8AC3E}">
        <p14:creationId xmlns:p14="http://schemas.microsoft.com/office/powerpoint/2010/main" val="510792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dia Optie 2 - Wit">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alphaModFix amt="2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11886" t="19832" b="20078"/>
          <a:stretch/>
        </p:blipFill>
        <p:spPr>
          <a:xfrm>
            <a:off x="-19050" y="-9525"/>
            <a:ext cx="7137182" cy="4867275"/>
          </a:xfrm>
          <a:prstGeom prst="rect">
            <a:avLst/>
          </a:prstGeom>
          <a:effectLst>
            <a:outerShdw blurRad="63500" sx="102000" sy="102000" algn="ctr" rotWithShape="0">
              <a:prstClr val="black">
                <a:alpha val="40000"/>
              </a:prstClr>
            </a:outerShdw>
          </a:effectLst>
        </p:spPr>
      </p:pic>
      <p:sp>
        <p:nvSpPr>
          <p:cNvPr id="5" name="Rectangle 3"/>
          <p:cNvSpPr/>
          <p:nvPr userDrawn="1"/>
        </p:nvSpPr>
        <p:spPr>
          <a:xfrm>
            <a:off x="0" y="4846284"/>
            <a:ext cx="12192000" cy="1498601"/>
          </a:xfrm>
          <a:prstGeom prst="rect">
            <a:avLst/>
          </a:prstGeom>
          <a:solidFill>
            <a:srgbClr val="0027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noChangeAspect="1"/>
          </p:cNvSpPr>
          <p:nvPr>
            <p:ph type="ctrTitle"/>
          </p:nvPr>
        </p:nvSpPr>
        <p:spPr>
          <a:xfrm>
            <a:off x="7118133" y="2717065"/>
            <a:ext cx="4741332" cy="2129220"/>
          </a:xfrm>
        </p:spPr>
        <p:txBody>
          <a:bodyPr anchor="t">
            <a:noAutofit/>
          </a:bodyPr>
          <a:lstStyle>
            <a:lvl1pPr algn="r">
              <a:defRPr sz="4800">
                <a:solidFill>
                  <a:srgbClr val="002757"/>
                </a:solidFill>
              </a:defRPr>
            </a:lvl1pPr>
          </a:lstStyle>
          <a:p>
            <a:r>
              <a:rPr lang="nl-NL"/>
              <a:t>Klik om stijl te bewerken</a:t>
            </a:r>
            <a:endParaRPr lang="nl-BE"/>
          </a:p>
        </p:txBody>
      </p:sp>
      <p:sp>
        <p:nvSpPr>
          <p:cNvPr id="3" name="Ondertitel 2"/>
          <p:cNvSpPr>
            <a:spLocks noGrp="1" noChangeAspect="1"/>
          </p:cNvSpPr>
          <p:nvPr>
            <p:ph type="subTitle" idx="1"/>
          </p:nvPr>
        </p:nvSpPr>
        <p:spPr>
          <a:xfrm>
            <a:off x="3675887" y="4846283"/>
            <a:ext cx="8183578" cy="1498600"/>
          </a:xfrm>
          <a:noFill/>
        </p:spPr>
        <p:txBody>
          <a:bodyPr anchor="ctr">
            <a:noAutofit/>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3" name="Afbeelding 12">
            <a:extLst>
              <a:ext uri="{FF2B5EF4-FFF2-40B4-BE49-F238E27FC236}">
                <a16:creationId xmlns:a16="http://schemas.microsoft.com/office/drawing/2014/main" id="{8B89DEC3-FB04-7843-AFEA-59743E19106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75" t="24693" r="54700" b="45217"/>
          <a:stretch/>
        </p:blipFill>
        <p:spPr>
          <a:xfrm>
            <a:off x="171363" y="5014768"/>
            <a:ext cx="2812024" cy="1238607"/>
          </a:xfrm>
          <a:prstGeom prst="rect">
            <a:avLst/>
          </a:prstGeom>
        </p:spPr>
      </p:pic>
      <p:sp>
        <p:nvSpPr>
          <p:cNvPr id="18" name="Tijdelijke aanduiding voor voettekst 2">
            <a:extLst>
              <a:ext uri="{FF2B5EF4-FFF2-40B4-BE49-F238E27FC236}">
                <a16:creationId xmlns:a16="http://schemas.microsoft.com/office/drawing/2014/main" id="{E3923FA1-0949-6247-BCCF-EFECE6E21983}"/>
              </a:ext>
            </a:extLst>
          </p:cNvPr>
          <p:cNvSpPr>
            <a:spLocks noGrp="1"/>
          </p:cNvSpPr>
          <p:nvPr>
            <p:ph type="ftr" sz="quarter" idx="10"/>
          </p:nvPr>
        </p:nvSpPr>
        <p:spPr>
          <a:xfrm>
            <a:off x="3859973" y="6356350"/>
            <a:ext cx="4114800" cy="365125"/>
          </a:xfrm>
        </p:spPr>
        <p:txBody>
          <a:bodyPr/>
          <a:lstStyle/>
          <a:p>
            <a:endParaRPr lang="nl-BE"/>
          </a:p>
        </p:txBody>
      </p:sp>
      <p:sp>
        <p:nvSpPr>
          <p:cNvPr id="19" name="Tijdelijke aanduiding voor dianummer 3">
            <a:extLst>
              <a:ext uri="{FF2B5EF4-FFF2-40B4-BE49-F238E27FC236}">
                <a16:creationId xmlns:a16="http://schemas.microsoft.com/office/drawing/2014/main" id="{6C7F03F7-8CB2-4546-8F3D-3256EBBF203F}"/>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20" name="Tijdelijke aanduiding voor datum 5">
            <a:extLst>
              <a:ext uri="{FF2B5EF4-FFF2-40B4-BE49-F238E27FC236}">
                <a16:creationId xmlns:a16="http://schemas.microsoft.com/office/drawing/2014/main" id="{91E191CA-312E-864C-B023-C92EC122E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21" name="Afbeelding 20">
            <a:extLst>
              <a:ext uri="{FF2B5EF4-FFF2-40B4-BE49-F238E27FC236}">
                <a16:creationId xmlns:a16="http://schemas.microsoft.com/office/drawing/2014/main" id="{F90D3788-08F7-4A48-9C4A-658E3F74E7C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739434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asisslide met titel - Optie 1">
    <p:spTree>
      <p:nvGrpSpPr>
        <p:cNvPr id="1" name=""/>
        <p:cNvGrpSpPr/>
        <p:nvPr/>
      </p:nvGrpSpPr>
      <p:grpSpPr>
        <a:xfrm>
          <a:off x="0" y="0"/>
          <a:ext cx="0" cy="0"/>
          <a:chOff x="0" y="0"/>
          <a:chExt cx="0" cy="0"/>
        </a:xfrm>
      </p:grpSpPr>
      <p:sp>
        <p:nvSpPr>
          <p:cNvPr id="2" name="Titel 1"/>
          <p:cNvSpPr>
            <a:spLocks noGrp="1"/>
          </p:cNvSpPr>
          <p:nvPr>
            <p:ph type="title"/>
          </p:nvPr>
        </p:nvSpPr>
        <p:spPr>
          <a:xfrm>
            <a:off x="1998701" y="69029"/>
            <a:ext cx="9948332" cy="1281113"/>
          </a:xfrm>
        </p:spPr>
        <p:txBody>
          <a:bodyPr>
            <a:noAutofit/>
          </a:bodyPr>
          <a:lstStyle/>
          <a:p>
            <a:r>
              <a:rPr lang="nl-NL"/>
              <a:t>Klik om stijl te bewerken</a:t>
            </a:r>
            <a:endParaRPr lang="nl-BE"/>
          </a:p>
        </p:txBody>
      </p:sp>
      <p:sp>
        <p:nvSpPr>
          <p:cNvPr id="3" name="Tijdelijke aanduiding voor inhoud 2"/>
          <p:cNvSpPr>
            <a:spLocks noGrp="1"/>
          </p:cNvSpPr>
          <p:nvPr>
            <p:ph idx="1" hasCustomPrompt="1"/>
          </p:nvPr>
        </p:nvSpPr>
        <p:spPr>
          <a:xfrm>
            <a:off x="1998700" y="1529528"/>
            <a:ext cx="9948333" cy="4750153"/>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p:cNvPicPr>
            <a:picLocks noChangeAspect="1"/>
          </p:cNvPicPr>
          <p:nvPr userDrawn="1"/>
        </p:nvPicPr>
        <p:blipFill rotWithShape="1">
          <a:blip r:embed="rId2" cstate="print">
            <a:alphaModFix amt="35000"/>
            <a:extLst>
              <a:ext uri="{28A0092B-C50C-407E-A947-70E740481C1C}">
                <a14:useLocalDpi xmlns:a14="http://schemas.microsoft.com/office/drawing/2010/main"/>
              </a:ext>
            </a:extLst>
          </a:blip>
          <a:srcRect l="15636" t="25895"/>
          <a:stretch/>
        </p:blipFill>
        <p:spPr>
          <a:xfrm>
            <a:off x="-19050" y="-19050"/>
            <a:ext cx="1895827" cy="1665288"/>
          </a:xfrm>
          <a:prstGeom prst="rect">
            <a:avLst/>
          </a:prstGeom>
        </p:spPr>
      </p:pic>
      <p:sp>
        <p:nvSpPr>
          <p:cNvPr id="11" name="Tijdelijke aanduiding voor voettekst 2">
            <a:extLst>
              <a:ext uri="{FF2B5EF4-FFF2-40B4-BE49-F238E27FC236}">
                <a16:creationId xmlns:a16="http://schemas.microsoft.com/office/drawing/2014/main" id="{A91674FF-77D7-3346-A4E2-7F63A2464463}"/>
              </a:ext>
            </a:extLst>
          </p:cNvPr>
          <p:cNvSpPr>
            <a:spLocks noGrp="1"/>
          </p:cNvSpPr>
          <p:nvPr>
            <p:ph type="ftr" sz="quarter" idx="10"/>
          </p:nvPr>
        </p:nvSpPr>
        <p:spPr>
          <a:xfrm>
            <a:off x="3859973" y="6356350"/>
            <a:ext cx="4114800" cy="365125"/>
          </a:xfrm>
        </p:spPr>
        <p:txBody>
          <a:bodyPr/>
          <a:lstStyle/>
          <a:p>
            <a:endParaRPr lang="nl-BE"/>
          </a:p>
        </p:txBody>
      </p:sp>
      <p:sp>
        <p:nvSpPr>
          <p:cNvPr id="12" name="Tijdelijke aanduiding voor dianummer 3">
            <a:extLst>
              <a:ext uri="{FF2B5EF4-FFF2-40B4-BE49-F238E27FC236}">
                <a16:creationId xmlns:a16="http://schemas.microsoft.com/office/drawing/2014/main" id="{10B81AB1-88E6-CC48-9C58-416B5ED6296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3" name="Tijdelijke aanduiding voor datum 5">
            <a:extLst>
              <a:ext uri="{FF2B5EF4-FFF2-40B4-BE49-F238E27FC236}">
                <a16:creationId xmlns:a16="http://schemas.microsoft.com/office/drawing/2014/main" id="{9CE0FA69-9792-2947-B97F-C704249D7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4" name="Afbeelding 13">
            <a:extLst>
              <a:ext uri="{FF2B5EF4-FFF2-40B4-BE49-F238E27FC236}">
                <a16:creationId xmlns:a16="http://schemas.microsoft.com/office/drawing/2014/main" id="{CA1F2FF8-AB69-AF42-80B2-045B4435BF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1397292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eldia Optie 2 - Wit">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alphaModFix amt="35000"/>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a:ext>
            </a:extLst>
          </a:blip>
          <a:srcRect l="11886" t="19832" b="20078"/>
          <a:stretch/>
        </p:blipFill>
        <p:spPr>
          <a:xfrm>
            <a:off x="-19050" y="-9525"/>
            <a:ext cx="7137182" cy="4867275"/>
          </a:xfrm>
          <a:prstGeom prst="rect">
            <a:avLst/>
          </a:prstGeom>
        </p:spPr>
      </p:pic>
      <p:sp>
        <p:nvSpPr>
          <p:cNvPr id="5" name="Rectangle 3"/>
          <p:cNvSpPr/>
          <p:nvPr userDrawn="1"/>
        </p:nvSpPr>
        <p:spPr>
          <a:xfrm>
            <a:off x="0" y="4846284"/>
            <a:ext cx="12192000" cy="1498601"/>
          </a:xfrm>
          <a:prstGeom prst="rect">
            <a:avLst/>
          </a:prstGeom>
          <a:solidFill>
            <a:srgbClr val="0027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noChangeAspect="1"/>
          </p:cNvSpPr>
          <p:nvPr>
            <p:ph type="ctrTitle"/>
          </p:nvPr>
        </p:nvSpPr>
        <p:spPr>
          <a:xfrm>
            <a:off x="7118133" y="2717065"/>
            <a:ext cx="4741332" cy="2129220"/>
          </a:xfrm>
        </p:spPr>
        <p:txBody>
          <a:bodyPr anchor="t">
            <a:noAutofit/>
          </a:bodyPr>
          <a:lstStyle>
            <a:lvl1pPr algn="r">
              <a:defRPr sz="4800">
                <a:solidFill>
                  <a:srgbClr val="002757"/>
                </a:solidFill>
              </a:defRPr>
            </a:lvl1pPr>
          </a:lstStyle>
          <a:p>
            <a:r>
              <a:rPr lang="nl-NL"/>
              <a:t>Klik om stijl te bewerken</a:t>
            </a:r>
            <a:endParaRPr lang="nl-BE"/>
          </a:p>
        </p:txBody>
      </p:sp>
      <p:sp>
        <p:nvSpPr>
          <p:cNvPr id="3" name="Ondertitel 2"/>
          <p:cNvSpPr>
            <a:spLocks noGrp="1" noChangeAspect="1"/>
          </p:cNvSpPr>
          <p:nvPr>
            <p:ph type="subTitle" idx="1"/>
          </p:nvPr>
        </p:nvSpPr>
        <p:spPr>
          <a:xfrm>
            <a:off x="3675887" y="4846283"/>
            <a:ext cx="8183578" cy="1498600"/>
          </a:xfrm>
          <a:noFill/>
        </p:spPr>
        <p:txBody>
          <a:bodyPr anchor="ctr">
            <a:noAutofit/>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3" name="Afbeelding 12">
            <a:extLst>
              <a:ext uri="{FF2B5EF4-FFF2-40B4-BE49-F238E27FC236}">
                <a16:creationId xmlns:a16="http://schemas.microsoft.com/office/drawing/2014/main" id="{8B89DEC3-FB04-7843-AFEA-59743E19106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875" t="24693" r="54700" b="45217"/>
          <a:stretch/>
        </p:blipFill>
        <p:spPr>
          <a:xfrm>
            <a:off x="171363" y="5014768"/>
            <a:ext cx="2812024" cy="1238607"/>
          </a:xfrm>
          <a:prstGeom prst="rect">
            <a:avLst/>
          </a:prstGeom>
        </p:spPr>
      </p:pic>
      <p:sp>
        <p:nvSpPr>
          <p:cNvPr id="18" name="Tijdelijke aanduiding voor voettekst 2">
            <a:extLst>
              <a:ext uri="{FF2B5EF4-FFF2-40B4-BE49-F238E27FC236}">
                <a16:creationId xmlns:a16="http://schemas.microsoft.com/office/drawing/2014/main" id="{E3923FA1-0949-6247-BCCF-EFECE6E21983}"/>
              </a:ext>
            </a:extLst>
          </p:cNvPr>
          <p:cNvSpPr>
            <a:spLocks noGrp="1"/>
          </p:cNvSpPr>
          <p:nvPr>
            <p:ph type="ftr" sz="quarter" idx="10"/>
          </p:nvPr>
        </p:nvSpPr>
        <p:spPr>
          <a:xfrm>
            <a:off x="3859973" y="6356350"/>
            <a:ext cx="4114800" cy="365125"/>
          </a:xfrm>
        </p:spPr>
        <p:txBody>
          <a:bodyPr/>
          <a:lstStyle/>
          <a:p>
            <a:endParaRPr lang="nl-BE"/>
          </a:p>
        </p:txBody>
      </p:sp>
      <p:sp>
        <p:nvSpPr>
          <p:cNvPr id="19" name="Tijdelijke aanduiding voor dianummer 3">
            <a:extLst>
              <a:ext uri="{FF2B5EF4-FFF2-40B4-BE49-F238E27FC236}">
                <a16:creationId xmlns:a16="http://schemas.microsoft.com/office/drawing/2014/main" id="{6C7F03F7-8CB2-4546-8F3D-3256EBBF203F}"/>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20" name="Tijdelijke aanduiding voor datum 5">
            <a:extLst>
              <a:ext uri="{FF2B5EF4-FFF2-40B4-BE49-F238E27FC236}">
                <a16:creationId xmlns:a16="http://schemas.microsoft.com/office/drawing/2014/main" id="{91E191CA-312E-864C-B023-C92EC122E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21" name="Afbeelding 20">
            <a:extLst>
              <a:ext uri="{FF2B5EF4-FFF2-40B4-BE49-F238E27FC236}">
                <a16:creationId xmlns:a16="http://schemas.microsoft.com/office/drawing/2014/main" id="{F90D3788-08F7-4A48-9C4A-658E3F74E7C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807399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Basisslide met titel - Optie 1">
    <p:spTree>
      <p:nvGrpSpPr>
        <p:cNvPr id="1" name=""/>
        <p:cNvGrpSpPr/>
        <p:nvPr/>
      </p:nvGrpSpPr>
      <p:grpSpPr>
        <a:xfrm>
          <a:off x="0" y="0"/>
          <a:ext cx="0" cy="0"/>
          <a:chOff x="0" y="0"/>
          <a:chExt cx="0" cy="0"/>
        </a:xfrm>
      </p:grpSpPr>
      <p:sp>
        <p:nvSpPr>
          <p:cNvPr id="2" name="Titel 1"/>
          <p:cNvSpPr>
            <a:spLocks noGrp="1"/>
          </p:cNvSpPr>
          <p:nvPr>
            <p:ph type="title"/>
          </p:nvPr>
        </p:nvSpPr>
        <p:spPr>
          <a:xfrm>
            <a:off x="1998701" y="69029"/>
            <a:ext cx="9948332" cy="1281113"/>
          </a:xfrm>
        </p:spPr>
        <p:txBody>
          <a:bodyPr>
            <a:noAutofit/>
          </a:bodyPr>
          <a:lstStyle/>
          <a:p>
            <a:r>
              <a:rPr lang="nl-NL"/>
              <a:t>Klik om stijl te bewerken</a:t>
            </a:r>
            <a:endParaRPr lang="nl-BE"/>
          </a:p>
        </p:txBody>
      </p:sp>
      <p:sp>
        <p:nvSpPr>
          <p:cNvPr id="3" name="Tijdelijke aanduiding voor inhoud 2"/>
          <p:cNvSpPr>
            <a:spLocks noGrp="1"/>
          </p:cNvSpPr>
          <p:nvPr>
            <p:ph idx="1" hasCustomPrompt="1"/>
          </p:nvPr>
        </p:nvSpPr>
        <p:spPr>
          <a:xfrm>
            <a:off x="1998700" y="1529528"/>
            <a:ext cx="9948333" cy="4750153"/>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p:cNvPicPr>
            <a:picLocks noChangeAspect="1"/>
          </p:cNvPicPr>
          <p:nvPr userDrawn="1"/>
        </p:nvPicPr>
        <p:blipFill rotWithShape="1">
          <a:blip r:embed="rId2" cstate="print">
            <a:alphaModFix amt="35000"/>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a:ext>
            </a:extLst>
          </a:blip>
          <a:srcRect l="15636" t="25895"/>
          <a:stretch/>
        </p:blipFill>
        <p:spPr>
          <a:xfrm>
            <a:off x="-19050" y="-19050"/>
            <a:ext cx="1895827" cy="1665288"/>
          </a:xfrm>
          <a:prstGeom prst="rect">
            <a:avLst/>
          </a:prstGeom>
        </p:spPr>
      </p:pic>
      <p:sp>
        <p:nvSpPr>
          <p:cNvPr id="11" name="Tijdelijke aanduiding voor voettekst 2">
            <a:extLst>
              <a:ext uri="{FF2B5EF4-FFF2-40B4-BE49-F238E27FC236}">
                <a16:creationId xmlns:a16="http://schemas.microsoft.com/office/drawing/2014/main" id="{A91674FF-77D7-3346-A4E2-7F63A2464463}"/>
              </a:ext>
            </a:extLst>
          </p:cNvPr>
          <p:cNvSpPr>
            <a:spLocks noGrp="1"/>
          </p:cNvSpPr>
          <p:nvPr>
            <p:ph type="ftr" sz="quarter" idx="10"/>
          </p:nvPr>
        </p:nvSpPr>
        <p:spPr>
          <a:xfrm>
            <a:off x="3859973" y="6356350"/>
            <a:ext cx="4114800" cy="365125"/>
          </a:xfrm>
        </p:spPr>
        <p:txBody>
          <a:bodyPr/>
          <a:lstStyle/>
          <a:p>
            <a:endParaRPr lang="nl-BE"/>
          </a:p>
        </p:txBody>
      </p:sp>
      <p:sp>
        <p:nvSpPr>
          <p:cNvPr id="12" name="Tijdelijke aanduiding voor dianummer 3">
            <a:extLst>
              <a:ext uri="{FF2B5EF4-FFF2-40B4-BE49-F238E27FC236}">
                <a16:creationId xmlns:a16="http://schemas.microsoft.com/office/drawing/2014/main" id="{10B81AB1-88E6-CC48-9C58-416B5ED6296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3" name="Tijdelijke aanduiding voor datum 5">
            <a:extLst>
              <a:ext uri="{FF2B5EF4-FFF2-40B4-BE49-F238E27FC236}">
                <a16:creationId xmlns:a16="http://schemas.microsoft.com/office/drawing/2014/main" id="{9CE0FA69-9792-2947-B97F-C704249D7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4" name="Afbeelding 13">
            <a:extLst>
              <a:ext uri="{FF2B5EF4-FFF2-40B4-BE49-F238E27FC236}">
                <a16:creationId xmlns:a16="http://schemas.microsoft.com/office/drawing/2014/main" id="{CA1F2FF8-AB69-AF42-80B2-045B4435BF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1249640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sisslide met titel - Optie 2">
    <p:spTree>
      <p:nvGrpSpPr>
        <p:cNvPr id="1" name=""/>
        <p:cNvGrpSpPr/>
        <p:nvPr/>
      </p:nvGrpSpPr>
      <p:grpSpPr>
        <a:xfrm>
          <a:off x="0" y="0"/>
          <a:ext cx="0" cy="0"/>
          <a:chOff x="0" y="0"/>
          <a:chExt cx="0" cy="0"/>
        </a:xfrm>
      </p:grpSpPr>
      <p:sp>
        <p:nvSpPr>
          <p:cNvPr id="4" name="Rectangle 3"/>
          <p:cNvSpPr/>
          <p:nvPr userDrawn="1"/>
        </p:nvSpPr>
        <p:spPr>
          <a:xfrm>
            <a:off x="0" y="0"/>
            <a:ext cx="12192000" cy="1646238"/>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3438144" y="-1745"/>
            <a:ext cx="6601968" cy="1646238"/>
          </a:xfrm>
        </p:spPr>
        <p:txBody>
          <a:bodyPr/>
          <a:lstStyle>
            <a:lvl1pPr algn="r">
              <a:defRPr>
                <a:solidFill>
                  <a:schemeClr val="bg1"/>
                </a:solidFill>
              </a:defRPr>
            </a:lvl1pPr>
          </a:lstStyle>
          <a:p>
            <a:r>
              <a:rPr lang="nl-NL"/>
              <a:t>Klik om stijl te bewerken</a:t>
            </a:r>
            <a:endParaRPr lang="nl-BE"/>
          </a:p>
        </p:txBody>
      </p:sp>
      <p:sp>
        <p:nvSpPr>
          <p:cNvPr id="3" name="Tijdelijke aanduiding voor inhoud 2"/>
          <p:cNvSpPr>
            <a:spLocks noGrp="1"/>
          </p:cNvSpPr>
          <p:nvPr>
            <p:ph idx="1" hasCustomPrompt="1"/>
          </p:nvPr>
        </p:nvSpPr>
        <p:spPr>
          <a:xfrm>
            <a:off x="1876777" y="1825625"/>
            <a:ext cx="9948333" cy="4242154"/>
          </a:xfrm>
        </p:spPr>
        <p:txBody>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3" name="Afbeelding 12">
            <a:extLst>
              <a:ext uri="{FF2B5EF4-FFF2-40B4-BE49-F238E27FC236}">
                <a16:creationId xmlns:a16="http://schemas.microsoft.com/office/drawing/2014/main" id="{BC97A343-2E13-2447-A3C0-8A0F8EACA0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75" t="24693" r="54700" b="45217"/>
          <a:stretch/>
        </p:blipFill>
        <p:spPr>
          <a:xfrm>
            <a:off x="171363" y="216006"/>
            <a:ext cx="2812024" cy="1238607"/>
          </a:xfrm>
          <a:prstGeom prst="rect">
            <a:avLst/>
          </a:prstGeom>
        </p:spPr>
      </p:pic>
      <p:pic>
        <p:nvPicPr>
          <p:cNvPr id="12" name="Afbeelding 11">
            <a:extLst>
              <a:ext uri="{FF2B5EF4-FFF2-40B4-BE49-F238E27FC236}">
                <a16:creationId xmlns:a16="http://schemas.microsoft.com/office/drawing/2014/main" id="{1668A3EF-C044-B14F-898F-F4B8844339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10792568" y="245059"/>
            <a:ext cx="777637" cy="2021228"/>
          </a:xfrm>
          <a:prstGeom prst="rect">
            <a:avLst/>
          </a:prstGeom>
        </p:spPr>
      </p:pic>
      <p:sp>
        <p:nvSpPr>
          <p:cNvPr id="10" name="Tijdelijke aanduiding voor voettekst 2">
            <a:extLst>
              <a:ext uri="{FF2B5EF4-FFF2-40B4-BE49-F238E27FC236}">
                <a16:creationId xmlns:a16="http://schemas.microsoft.com/office/drawing/2014/main" id="{30423CE4-E7CD-104B-8910-7F2AE3C5C3BB}"/>
              </a:ext>
            </a:extLst>
          </p:cNvPr>
          <p:cNvSpPr>
            <a:spLocks noGrp="1"/>
          </p:cNvSpPr>
          <p:nvPr>
            <p:ph type="ftr" sz="quarter" idx="10"/>
          </p:nvPr>
        </p:nvSpPr>
        <p:spPr>
          <a:xfrm>
            <a:off x="3859973" y="6356350"/>
            <a:ext cx="4114800" cy="365125"/>
          </a:xfrm>
        </p:spPr>
        <p:txBody>
          <a:bodyPr/>
          <a:lstStyle/>
          <a:p>
            <a:endParaRPr lang="nl-BE"/>
          </a:p>
        </p:txBody>
      </p:sp>
      <p:sp>
        <p:nvSpPr>
          <p:cNvPr id="11" name="Tijdelijke aanduiding voor dianummer 3">
            <a:extLst>
              <a:ext uri="{FF2B5EF4-FFF2-40B4-BE49-F238E27FC236}">
                <a16:creationId xmlns:a16="http://schemas.microsoft.com/office/drawing/2014/main" id="{B1ABDDAE-6CED-AF42-B5E7-69422DBCB5B5}"/>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4" name="Tijdelijke aanduiding voor datum 5">
            <a:extLst>
              <a:ext uri="{FF2B5EF4-FFF2-40B4-BE49-F238E27FC236}">
                <a16:creationId xmlns:a16="http://schemas.microsoft.com/office/drawing/2014/main" id="{FBB4462B-3B14-B141-B32F-636326C8B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1309495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asisslide met titel - Optie 3">
    <p:spTree>
      <p:nvGrpSpPr>
        <p:cNvPr id="1" name=""/>
        <p:cNvGrpSpPr/>
        <p:nvPr/>
      </p:nvGrpSpPr>
      <p:grpSpPr>
        <a:xfrm>
          <a:off x="0" y="0"/>
          <a:ext cx="0" cy="0"/>
          <a:chOff x="0" y="0"/>
          <a:chExt cx="0" cy="0"/>
        </a:xfrm>
      </p:grpSpPr>
      <p:sp>
        <p:nvSpPr>
          <p:cNvPr id="2" name="Titel 1"/>
          <p:cNvSpPr>
            <a:spLocks noGrp="1"/>
          </p:cNvSpPr>
          <p:nvPr>
            <p:ph type="title"/>
          </p:nvPr>
        </p:nvSpPr>
        <p:spPr>
          <a:xfrm>
            <a:off x="1876778" y="365125"/>
            <a:ext cx="9948332" cy="1281113"/>
          </a:xfrm>
        </p:spPr>
        <p:txBody>
          <a:bodyPr>
            <a:noAutofit/>
          </a:bodyPr>
          <a:lstStyle/>
          <a:p>
            <a:r>
              <a:rPr lang="nl-NL"/>
              <a:t>Klik om stijl te bewerken</a:t>
            </a:r>
            <a:endParaRPr lang="nl-BE"/>
          </a:p>
        </p:txBody>
      </p:sp>
      <p:sp>
        <p:nvSpPr>
          <p:cNvPr id="3" name="Tijdelijke aanduiding voor inhoud 2"/>
          <p:cNvSpPr>
            <a:spLocks noGrp="1"/>
          </p:cNvSpPr>
          <p:nvPr>
            <p:ph idx="1"/>
          </p:nvPr>
        </p:nvSpPr>
        <p:spPr>
          <a:xfrm>
            <a:off x="1876777" y="1825625"/>
            <a:ext cx="9948333" cy="4242154"/>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jdelijke aanduiding voor voettekst 4"/>
          <p:cNvSpPr>
            <a:spLocks noGrp="1"/>
          </p:cNvSpPr>
          <p:nvPr>
            <p:ph type="ftr" sz="quarter" idx="10"/>
          </p:nvPr>
        </p:nvSpPr>
        <p:spPr/>
        <p:txBody>
          <a:bodyPr/>
          <a:lstStyle/>
          <a:p>
            <a:endParaRPr lang="nl-BE"/>
          </a:p>
        </p:txBody>
      </p:sp>
      <p:sp>
        <p:nvSpPr>
          <p:cNvPr id="6" name="Tijdelijke aanduiding voor dianummer 5"/>
          <p:cNvSpPr>
            <a:spLocks noGrp="1"/>
          </p:cNvSpPr>
          <p:nvPr>
            <p:ph type="sldNum" sz="quarter" idx="11"/>
          </p:nvPr>
        </p:nvSpPr>
        <p:spPr/>
        <p:txBody>
          <a:bodyPr/>
          <a:lstStyle/>
          <a:p>
            <a:fld id="{18505D4B-7779-46CA-9F34-AD15D64EF2DF}" type="slidenum">
              <a:rPr lang="nl-BE" smtClean="0"/>
              <a:t>‹nr.›</a:t>
            </a:fld>
            <a:endParaRPr lang="nl-BE"/>
          </a:p>
        </p:txBody>
      </p:sp>
      <p:pic>
        <p:nvPicPr>
          <p:cNvPr id="12" name="Afbeelding 11">
            <a:extLst>
              <a:ext uri="{FF2B5EF4-FFF2-40B4-BE49-F238E27FC236}">
                <a16:creationId xmlns:a16="http://schemas.microsoft.com/office/drawing/2014/main" id="{753B208F-F3E2-6544-BAB0-1013BD36B3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1" name="Tijdelijke aanduiding voor datum 5">
            <a:extLst>
              <a:ext uri="{FF2B5EF4-FFF2-40B4-BE49-F238E27FC236}">
                <a16:creationId xmlns:a16="http://schemas.microsoft.com/office/drawing/2014/main" id="{AAD7A0DA-1184-844D-984E-BE1B7731B846}"/>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3" name="Afbeelding 12">
            <a:extLst>
              <a:ext uri="{FF2B5EF4-FFF2-40B4-BE49-F238E27FC236}">
                <a16:creationId xmlns:a16="http://schemas.microsoft.com/office/drawing/2014/main" id="{FB5B1447-0662-CD49-B63A-D0382F6863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1604435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sslide_ZonderTitel">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76777" y="268111"/>
            <a:ext cx="9948333" cy="5799668"/>
          </a:xfrm>
        </p:spPr>
        <p:txBody>
          <a:bodyPr wrap="none">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jdelijke aanduiding voor voettekst 1"/>
          <p:cNvSpPr>
            <a:spLocks noGrp="1"/>
          </p:cNvSpPr>
          <p:nvPr>
            <p:ph type="ftr" sz="quarter" idx="10"/>
          </p:nvPr>
        </p:nvSpPr>
        <p:spPr/>
        <p:txBody>
          <a:bodyPr/>
          <a:lstStyle/>
          <a:p>
            <a:endParaRPr lang="nl-BE"/>
          </a:p>
        </p:txBody>
      </p:sp>
      <p:sp>
        <p:nvSpPr>
          <p:cNvPr id="6" name="Tijdelijke aanduiding voor dianummer 5"/>
          <p:cNvSpPr>
            <a:spLocks noGrp="1"/>
          </p:cNvSpPr>
          <p:nvPr>
            <p:ph type="sldNum" sz="quarter" idx="11"/>
          </p:nvPr>
        </p:nvSpPr>
        <p:spPr/>
        <p:txBody>
          <a:bodyPr/>
          <a:lstStyle/>
          <a:p>
            <a:fld id="{18505D4B-7779-46CA-9F34-AD15D64EF2DF}" type="slidenum">
              <a:rPr lang="nl-BE" smtClean="0"/>
              <a:t>‹nr.›</a:t>
            </a:fld>
            <a:endParaRPr lang="nl-BE"/>
          </a:p>
        </p:txBody>
      </p:sp>
      <p:pic>
        <p:nvPicPr>
          <p:cNvPr id="10" name="Afbeelding 9">
            <a:extLst>
              <a:ext uri="{FF2B5EF4-FFF2-40B4-BE49-F238E27FC236}">
                <a16:creationId xmlns:a16="http://schemas.microsoft.com/office/drawing/2014/main" id="{84CA3E2E-6018-EC45-849B-A57FF65065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1" name="Tijdelijke aanduiding voor datum 5">
            <a:extLst>
              <a:ext uri="{FF2B5EF4-FFF2-40B4-BE49-F238E27FC236}">
                <a16:creationId xmlns:a16="http://schemas.microsoft.com/office/drawing/2014/main" id="{AA44230B-0D11-284D-9F95-4ABB4E6B082E}"/>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2" name="Afbeelding 11">
            <a:extLst>
              <a:ext uri="{FF2B5EF4-FFF2-40B4-BE49-F238E27FC236}">
                <a16:creationId xmlns:a16="http://schemas.microsoft.com/office/drawing/2014/main" id="{3822F063-5855-C74A-9CD7-1D0D75FA52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1636993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asisslide met 2 kolommen">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62667" y="268111"/>
            <a:ext cx="4247621"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jdelijke aanduiding voor inhoud 2"/>
          <p:cNvSpPr>
            <a:spLocks noGrp="1"/>
          </p:cNvSpPr>
          <p:nvPr>
            <p:ph idx="10" hasCustomPrompt="1"/>
          </p:nvPr>
        </p:nvSpPr>
        <p:spPr>
          <a:xfrm>
            <a:off x="6347179" y="265289"/>
            <a:ext cx="5421488"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voettekst 1"/>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8505D4B-7779-46CA-9F34-AD15D64EF2DF}" type="slidenum">
              <a:rPr lang="nl-BE" smtClean="0"/>
              <a:t>‹nr.›</a:t>
            </a:fld>
            <a:endParaRPr lang="nl-BE"/>
          </a:p>
        </p:txBody>
      </p:sp>
      <p:pic>
        <p:nvPicPr>
          <p:cNvPr id="12" name="Afbeelding 11">
            <a:extLst>
              <a:ext uri="{FF2B5EF4-FFF2-40B4-BE49-F238E27FC236}">
                <a16:creationId xmlns:a16="http://schemas.microsoft.com/office/drawing/2014/main" id="{24ACF7F7-DF9D-0046-9CD9-9E86E37A3C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0" name="Tijdelijke aanduiding voor datum 5">
            <a:extLst>
              <a:ext uri="{FF2B5EF4-FFF2-40B4-BE49-F238E27FC236}">
                <a16:creationId xmlns:a16="http://schemas.microsoft.com/office/drawing/2014/main" id="{7766A4CF-561F-2E47-88DB-0CC1F002BBE6}"/>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8DA0599B-EB18-7143-A447-4F3012369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298432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dia Optie 1 - Beeld 1">
    <p:bg>
      <p:bgPr>
        <a:blipFill dpi="0" rotWithShape="1">
          <a:blip r:embed="rId2">
            <a:alphaModFix amt="60000"/>
            <a:lum/>
          </a:blip>
          <a:srcRect/>
          <a:stretch>
            <a:fillRect t="-9000" b="-9000"/>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3" cstate="print">
            <a:extLst>
              <a:ext uri="{28A0092B-C50C-407E-A947-70E740481C1C}">
                <a14:useLocalDpi xmlns:a14="http://schemas.microsoft.com/office/drawing/2010/main"/>
              </a:ext>
            </a:extLst>
          </a:blip>
          <a:srcRect t="19896" r="18829"/>
          <a:stretch/>
        </p:blipFill>
        <p:spPr>
          <a:xfrm>
            <a:off x="8548816" y="-19050"/>
            <a:ext cx="3652709" cy="3604650"/>
          </a:xfrm>
          <a:prstGeom prst="rect">
            <a:avLst/>
          </a:prstGeom>
        </p:spPr>
      </p:pic>
      <p:sp>
        <p:nvSpPr>
          <p:cNvPr id="3" name="Tijdelijke aanduiding voor voettekst 2"/>
          <p:cNvSpPr>
            <a:spLocks noGrp="1"/>
          </p:cNvSpPr>
          <p:nvPr>
            <p:ph type="ftr" sz="quarter" idx="10"/>
          </p:nvPr>
        </p:nvSpPr>
        <p:spPr>
          <a:xfrm>
            <a:off x="3859973" y="6356350"/>
            <a:ext cx="4114800" cy="365125"/>
          </a:xfrm>
        </p:spPr>
        <p:txBody>
          <a:bodyPr/>
          <a:lstStyle/>
          <a:p>
            <a:endParaRPr lang="nl-BE"/>
          </a:p>
        </p:txBody>
      </p:sp>
      <p:sp>
        <p:nvSpPr>
          <p:cNvPr id="4" name="Tijdelijke aanduiding voor dianummer 3"/>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9" name="Afbeelding 8">
            <a:extLst>
              <a:ext uri="{FF2B5EF4-FFF2-40B4-BE49-F238E27FC236}">
                <a16:creationId xmlns:a16="http://schemas.microsoft.com/office/drawing/2014/main" id="{D4DD0917-1370-804C-BE47-0A0027045E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
        <p:nvSpPr>
          <p:cNvPr id="10" name="Titel 1">
            <a:extLst>
              <a:ext uri="{FF2B5EF4-FFF2-40B4-BE49-F238E27FC236}">
                <a16:creationId xmlns:a16="http://schemas.microsoft.com/office/drawing/2014/main" id="{9B125A69-024A-154F-BEC1-F5EEAFDE3DEE}"/>
              </a:ext>
            </a:extLst>
          </p:cNvPr>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spTree>
    <p:extLst>
      <p:ext uri="{BB962C8B-B14F-4D97-AF65-F5344CB8AC3E}">
        <p14:creationId xmlns:p14="http://schemas.microsoft.com/office/powerpoint/2010/main" val="2475641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sslide met 1 kolom + beeld">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62667" y="268111"/>
            <a:ext cx="4247621"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6378575" y="0"/>
            <a:ext cx="5813425" cy="6858000"/>
          </a:xfrm>
        </p:spPr>
        <p:txBody>
          <a:bodyPr>
            <a:noAutofit/>
          </a:bodyPr>
          <a:lstStyle/>
          <a:p>
            <a:r>
              <a:rPr lang="nl-NL"/>
              <a:t>Klik op het pictogram als u een afbeelding wilt toevoegen</a:t>
            </a:r>
            <a:endParaRPr lang="en-US"/>
          </a:p>
        </p:txBody>
      </p:sp>
      <p:sp>
        <p:nvSpPr>
          <p:cNvPr id="2" name="Tijdelijke aanduiding voor voettekst 1"/>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8505D4B-7779-46CA-9F34-AD15D64EF2DF}" type="slidenum">
              <a:rPr lang="nl-BE" smtClean="0"/>
              <a:t>‹nr.›</a:t>
            </a:fld>
            <a:endParaRPr lang="nl-BE"/>
          </a:p>
        </p:txBody>
      </p:sp>
      <p:sp>
        <p:nvSpPr>
          <p:cNvPr id="9" name="Tijdelijke aanduiding voor datum 5"/>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2" name="Afbeelding 11">
            <a:extLst>
              <a:ext uri="{FF2B5EF4-FFF2-40B4-BE49-F238E27FC236}">
                <a16:creationId xmlns:a16="http://schemas.microsoft.com/office/drawing/2014/main" id="{20C4205C-DBD6-6847-9C4F-F7358A310F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pic>
        <p:nvPicPr>
          <p:cNvPr id="10" name="Afbeelding 9">
            <a:extLst>
              <a:ext uri="{FF2B5EF4-FFF2-40B4-BE49-F238E27FC236}">
                <a16:creationId xmlns:a16="http://schemas.microsoft.com/office/drawing/2014/main" id="{F59D74FF-6AA6-E846-AB87-86A0902C730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2045303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sis slide beeld + logo roo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05000" y="0"/>
            <a:ext cx="10287000" cy="6858000"/>
          </a:xfrm>
        </p:spPr>
        <p:txBody>
          <a:bodyPr>
            <a:noAutofit/>
          </a:bodyPr>
          <a:lstStyle/>
          <a:p>
            <a:r>
              <a:rPr lang="nl-NL"/>
              <a:t>Klik op het pictogram als u een afbeelding wilt toevoegen</a:t>
            </a:r>
            <a:endParaRPr lang="en-US"/>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a:ext>
            </a:extLst>
          </a:blip>
          <a:srcRect l="18372" t="19513"/>
          <a:stretch/>
        </p:blipFill>
        <p:spPr>
          <a:xfrm>
            <a:off x="-9526" y="-19051"/>
            <a:ext cx="1763161" cy="1738515"/>
          </a:xfrm>
          <a:prstGeom prst="rect">
            <a:avLst/>
          </a:prstGeom>
        </p:spPr>
      </p:pic>
      <p:pic>
        <p:nvPicPr>
          <p:cNvPr id="13" name="Afbeelding 12">
            <a:extLst>
              <a:ext uri="{FF2B5EF4-FFF2-40B4-BE49-F238E27FC236}">
                <a16:creationId xmlns:a16="http://schemas.microsoft.com/office/drawing/2014/main" id="{22874E7E-93BB-5A4E-A216-59527DC946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699" t="66000" b="1816"/>
          <a:stretch/>
        </p:blipFill>
        <p:spPr>
          <a:xfrm rot="16200000">
            <a:off x="532058" y="5142723"/>
            <a:ext cx="735591" cy="1824100"/>
          </a:xfrm>
          <a:prstGeom prst="rect">
            <a:avLst/>
          </a:prstGeom>
        </p:spPr>
      </p:pic>
      <p:sp>
        <p:nvSpPr>
          <p:cNvPr id="14" name="Tijdelijke aanduiding voor voettekst 1">
            <a:extLst>
              <a:ext uri="{FF2B5EF4-FFF2-40B4-BE49-F238E27FC236}">
                <a16:creationId xmlns:a16="http://schemas.microsoft.com/office/drawing/2014/main" id="{F2A39EFD-8AD7-724D-94D9-BF3F839AE08C}"/>
              </a:ext>
            </a:extLst>
          </p:cNvPr>
          <p:cNvSpPr>
            <a:spLocks noGrp="1"/>
          </p:cNvSpPr>
          <p:nvPr>
            <p:ph type="ftr" sz="quarter" idx="11"/>
          </p:nvPr>
        </p:nvSpPr>
        <p:spPr>
          <a:xfrm>
            <a:off x="4038600" y="6356350"/>
            <a:ext cx="4114800" cy="365125"/>
          </a:xfrm>
        </p:spPr>
        <p:txBody>
          <a:bodyPr/>
          <a:lstStyle/>
          <a:p>
            <a:endParaRPr lang="nl-BE"/>
          </a:p>
        </p:txBody>
      </p:sp>
      <p:sp>
        <p:nvSpPr>
          <p:cNvPr id="15" name="Tijdelijke aanduiding voor dianummer 2">
            <a:extLst>
              <a:ext uri="{FF2B5EF4-FFF2-40B4-BE49-F238E27FC236}">
                <a16:creationId xmlns:a16="http://schemas.microsoft.com/office/drawing/2014/main" id="{6DAFAF7A-0E4F-5145-A819-B3B6ACECD06C}"/>
              </a:ext>
            </a:extLst>
          </p:cNvPr>
          <p:cNvSpPr>
            <a:spLocks noGrp="1"/>
          </p:cNvSpPr>
          <p:nvPr>
            <p:ph type="sldNum" sz="quarter" idx="12"/>
          </p:nvPr>
        </p:nvSpPr>
        <p:spPr>
          <a:xfrm>
            <a:off x="8610600" y="6356350"/>
            <a:ext cx="2743200" cy="365125"/>
          </a:xfrm>
        </p:spPr>
        <p:txBody>
          <a:bodyPr/>
          <a:lstStyle/>
          <a:p>
            <a:fld id="{18505D4B-7779-46CA-9F34-AD15D64EF2DF}" type="slidenum">
              <a:rPr lang="nl-BE" smtClean="0"/>
              <a:t>‹nr.›</a:t>
            </a:fld>
            <a:endParaRPr lang="nl-BE"/>
          </a:p>
        </p:txBody>
      </p:sp>
      <p:sp>
        <p:nvSpPr>
          <p:cNvPr id="16" name="Tijdelijke aanduiding voor datum 5">
            <a:extLst>
              <a:ext uri="{FF2B5EF4-FFF2-40B4-BE49-F238E27FC236}">
                <a16:creationId xmlns:a16="http://schemas.microsoft.com/office/drawing/2014/main" id="{2D1AC2BE-C799-CF46-AC62-B3AE4107CC5B}"/>
              </a:ext>
            </a:extLst>
          </p:cNvPr>
          <p:cNvSpPr>
            <a:spLocks noGrp="1"/>
          </p:cNvSpPr>
          <p:nvPr>
            <p:ph type="dt" sz="half" idx="2"/>
          </p:nvPr>
        </p:nvSpPr>
        <p:spPr>
          <a:xfrm>
            <a:off x="147320" y="6356350"/>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2923998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sis slide beeld + logo blauw">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05000" y="0"/>
            <a:ext cx="10287000" cy="6858000"/>
          </a:xfrm>
        </p:spPr>
        <p:txBody>
          <a:bodyPr>
            <a:noAutofit/>
          </a:bodyPr>
          <a:lstStyle/>
          <a:p>
            <a:r>
              <a:rPr lang="nl-NL"/>
              <a:t>Klik op het pictogram als u een afbeelding wilt toevoegen</a:t>
            </a:r>
            <a:endParaRPr lang="en-US"/>
          </a:p>
        </p:txBody>
      </p:sp>
      <p:sp>
        <p:nvSpPr>
          <p:cNvPr id="4" name="Rectangle 3"/>
          <p:cNvSpPr/>
          <p:nvPr userDrawn="1"/>
        </p:nvSpPr>
        <p:spPr>
          <a:xfrm>
            <a:off x="0" y="0"/>
            <a:ext cx="1721556" cy="6858000"/>
          </a:xfrm>
          <a:prstGeom prst="rect">
            <a:avLst/>
          </a:prstGeom>
          <a:solidFill>
            <a:srgbClr val="0027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526" y="-19051"/>
            <a:ext cx="1715039" cy="1691447"/>
          </a:xfrm>
          <a:prstGeom prst="rect">
            <a:avLst/>
          </a:prstGeom>
        </p:spPr>
      </p:pic>
      <p:sp>
        <p:nvSpPr>
          <p:cNvPr id="2" name="Tijdelijke aanduiding voor voettekst 1"/>
          <p:cNvSpPr>
            <a:spLocks noGrp="1"/>
          </p:cNvSpPr>
          <p:nvPr>
            <p:ph type="ftr" sz="quarter" idx="11"/>
          </p:nvPr>
        </p:nvSpPr>
        <p:spPr/>
        <p:txBody>
          <a:bodyPr/>
          <a:lstStyle/>
          <a:p>
            <a:endParaRPr lang="nl-BE"/>
          </a:p>
        </p:txBody>
      </p:sp>
      <p:sp>
        <p:nvSpPr>
          <p:cNvPr id="3" name="Tijdelijke aanduiding voor dianummer 2"/>
          <p:cNvSpPr>
            <a:spLocks noGrp="1"/>
          </p:cNvSpPr>
          <p:nvPr>
            <p:ph type="sldNum" sz="quarter" idx="12"/>
          </p:nvPr>
        </p:nvSpPr>
        <p:spPr/>
        <p:txBody>
          <a:bodyPr/>
          <a:lstStyle/>
          <a:p>
            <a:fld id="{18505D4B-7779-46CA-9F34-AD15D64EF2DF}" type="slidenum">
              <a:rPr lang="nl-BE" smtClean="0"/>
              <a:t>‹nr.›</a:t>
            </a:fld>
            <a:endParaRPr lang="nl-BE"/>
          </a:p>
        </p:txBody>
      </p:sp>
      <p:sp>
        <p:nvSpPr>
          <p:cNvPr id="8" name="Tijdelijke aanduiding voor datum 5"/>
          <p:cNvSpPr>
            <a:spLocks noGrp="1"/>
          </p:cNvSpPr>
          <p:nvPr>
            <p:ph type="dt" sz="half" idx="2"/>
          </p:nvPr>
        </p:nvSpPr>
        <p:spPr>
          <a:xfrm>
            <a:off x="147320" y="6356350"/>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3A3C079A-28C2-DA4C-8EE6-01841A5A35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6" y="5038560"/>
            <a:ext cx="810930" cy="2107763"/>
          </a:xfrm>
          <a:prstGeom prst="rect">
            <a:avLst/>
          </a:prstGeom>
        </p:spPr>
      </p:pic>
    </p:spTree>
    <p:extLst>
      <p:ext uri="{BB962C8B-B14F-4D97-AF65-F5344CB8AC3E}">
        <p14:creationId xmlns:p14="http://schemas.microsoft.com/office/powerpoint/2010/main" val="3599086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E1037C31-9E7A-4F99-8774-A0E530DE1A42}" type="datetimeFigureOut">
              <a:rPr lang="en-US" dirty="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3807339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rtslide">
    <p:bg>
      <p:bgPr>
        <a:solidFill>
          <a:srgbClr val="E00049"/>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3474" y="4564694"/>
            <a:ext cx="7581282" cy="1594556"/>
          </a:xfrm>
          <a:ln w="76200" cmpd="sng">
            <a:solidFill>
              <a:srgbClr val="002757"/>
            </a:solidFill>
          </a:ln>
        </p:spPr>
        <p:txBody>
          <a:bodyPr lIns="180000" tIns="180000" rIns="180000" bIns="180000" anchor="ctr">
            <a:noAutofit/>
          </a:bodyPr>
          <a:lstStyle>
            <a:lvl1pPr algn="l">
              <a:defRPr sz="4400" b="1">
                <a:solidFill>
                  <a:srgbClr val="FFFFFF"/>
                </a:solidFill>
              </a:defRPr>
            </a:lvl1pPr>
          </a:lstStyle>
          <a:p>
            <a:r>
              <a:rPr lang="nl-NL"/>
              <a:t>KLIK OM DE STIJL TE BEWERKEN</a:t>
            </a:r>
            <a:endParaRPr lang="nl-BE"/>
          </a:p>
        </p:txBody>
      </p:sp>
      <p:pic>
        <p:nvPicPr>
          <p:cNvPr id="11" name="Afbeelding 10">
            <a:extLst>
              <a:ext uri="{FF2B5EF4-FFF2-40B4-BE49-F238E27FC236}">
                <a16:creationId xmlns:a16="http://schemas.microsoft.com/office/drawing/2014/main" id="{A6DDF4BC-779F-A744-BF10-887723C465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75" t="24693" r="54700" b="45217"/>
          <a:stretch/>
        </p:blipFill>
        <p:spPr>
          <a:xfrm>
            <a:off x="777239" y="1365504"/>
            <a:ext cx="4684776" cy="2063496"/>
          </a:xfrm>
          <a:prstGeom prst="rect">
            <a:avLst/>
          </a:prstGeom>
        </p:spPr>
      </p:pic>
      <p:pic>
        <p:nvPicPr>
          <p:cNvPr id="10" name="Afbeelding 9">
            <a:extLst>
              <a:ext uri="{FF2B5EF4-FFF2-40B4-BE49-F238E27FC236}">
                <a16:creationId xmlns:a16="http://schemas.microsoft.com/office/drawing/2014/main" id="{9589FB0E-09A4-EB47-B0CD-C88746BBC4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10165431" y="4818437"/>
            <a:ext cx="977346" cy="2540310"/>
          </a:xfrm>
          <a:prstGeom prst="rect">
            <a:avLst/>
          </a:prstGeom>
        </p:spPr>
      </p:pic>
    </p:spTree>
    <p:extLst>
      <p:ext uri="{BB962C8B-B14F-4D97-AF65-F5344CB8AC3E}">
        <p14:creationId xmlns:p14="http://schemas.microsoft.com/office/powerpoint/2010/main" val="2107250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Optie 1 - Beeld 1">
    <p:bg>
      <p:bgPr>
        <a:blipFill dpi="0" rotWithShape="1">
          <a:blip r:embed="rId2">
            <a:alphaModFix amt="60000"/>
            <a:lum/>
          </a:blip>
          <a:srcRect/>
          <a:stretch>
            <a:fillRect t="-9000" b="-9000"/>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3" cstate="print">
            <a:extLst>
              <a:ext uri="{28A0092B-C50C-407E-A947-70E740481C1C}">
                <a14:useLocalDpi xmlns:a14="http://schemas.microsoft.com/office/drawing/2010/main"/>
              </a:ext>
            </a:extLst>
          </a:blip>
          <a:srcRect t="19896" r="18829"/>
          <a:stretch/>
        </p:blipFill>
        <p:spPr>
          <a:xfrm>
            <a:off x="8548816" y="-19050"/>
            <a:ext cx="3652709" cy="3604650"/>
          </a:xfrm>
          <a:prstGeom prst="rect">
            <a:avLst/>
          </a:prstGeom>
        </p:spPr>
      </p:pic>
      <p:sp>
        <p:nvSpPr>
          <p:cNvPr id="3" name="Tijdelijke aanduiding voor voettekst 2"/>
          <p:cNvSpPr>
            <a:spLocks noGrp="1"/>
          </p:cNvSpPr>
          <p:nvPr>
            <p:ph type="ftr" sz="quarter" idx="10"/>
          </p:nvPr>
        </p:nvSpPr>
        <p:spPr>
          <a:xfrm>
            <a:off x="3859973" y="6356350"/>
            <a:ext cx="4114800" cy="365125"/>
          </a:xfrm>
        </p:spPr>
        <p:txBody>
          <a:bodyPr/>
          <a:lstStyle/>
          <a:p>
            <a:endParaRPr lang="nl-BE"/>
          </a:p>
        </p:txBody>
      </p:sp>
      <p:sp>
        <p:nvSpPr>
          <p:cNvPr id="4" name="Tijdelijke aanduiding voor dianummer 3"/>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7" name="Afbeelding 6">
            <a:extLst>
              <a:ext uri="{FF2B5EF4-FFF2-40B4-BE49-F238E27FC236}">
                <a16:creationId xmlns:a16="http://schemas.microsoft.com/office/drawing/2014/main" id="{2E488CE7-4358-F446-B8E2-182441C603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
        <p:nvSpPr>
          <p:cNvPr id="8" name="Titel 1">
            <a:extLst>
              <a:ext uri="{FF2B5EF4-FFF2-40B4-BE49-F238E27FC236}">
                <a16:creationId xmlns:a16="http://schemas.microsoft.com/office/drawing/2014/main" id="{3E743A11-8CA2-4649-BBCF-5E34941CB479}"/>
              </a:ext>
            </a:extLst>
          </p:cNvPr>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spTree>
    <p:extLst>
      <p:ext uri="{BB962C8B-B14F-4D97-AF65-F5344CB8AC3E}">
        <p14:creationId xmlns:p14="http://schemas.microsoft.com/office/powerpoint/2010/main" val="3656069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eldia Optie 1 - Beeld 1">
    <p:bg>
      <p:bgPr>
        <a:blipFill dpi="0" rotWithShape="1">
          <a:blip r:embed="rId2">
            <a:alphaModFix amt="60000"/>
            <a:lum/>
          </a:blip>
          <a:srcRect/>
          <a:stretch>
            <a:fillRect t="-9000" b="-9000"/>
          </a:stretch>
        </a:blipFill>
        <a:effectLst/>
      </p:bgPr>
    </p:bg>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3" cstate="print">
            <a:extLst>
              <a:ext uri="{28A0092B-C50C-407E-A947-70E740481C1C}">
                <a14:useLocalDpi xmlns:a14="http://schemas.microsoft.com/office/drawing/2010/main"/>
              </a:ext>
            </a:extLst>
          </a:blip>
          <a:srcRect t="19896" r="18829"/>
          <a:stretch/>
        </p:blipFill>
        <p:spPr>
          <a:xfrm>
            <a:off x="8548816" y="-19050"/>
            <a:ext cx="3652709" cy="3604650"/>
          </a:xfrm>
          <a:prstGeom prst="rect">
            <a:avLst/>
          </a:prstGeom>
        </p:spPr>
      </p:pic>
      <p:sp>
        <p:nvSpPr>
          <p:cNvPr id="3" name="Tijdelijke aanduiding voor voettekst 2"/>
          <p:cNvSpPr>
            <a:spLocks noGrp="1"/>
          </p:cNvSpPr>
          <p:nvPr>
            <p:ph type="ftr" sz="quarter" idx="10"/>
          </p:nvPr>
        </p:nvSpPr>
        <p:spPr>
          <a:xfrm>
            <a:off x="3859973" y="6356350"/>
            <a:ext cx="4114800" cy="365125"/>
          </a:xfrm>
        </p:spPr>
        <p:txBody>
          <a:bodyPr/>
          <a:lstStyle/>
          <a:p>
            <a:endParaRPr lang="nl-BE"/>
          </a:p>
        </p:txBody>
      </p:sp>
      <p:sp>
        <p:nvSpPr>
          <p:cNvPr id="4" name="Tijdelijke aanduiding voor dianummer 3"/>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9" name="Afbeelding 8">
            <a:extLst>
              <a:ext uri="{FF2B5EF4-FFF2-40B4-BE49-F238E27FC236}">
                <a16:creationId xmlns:a16="http://schemas.microsoft.com/office/drawing/2014/main" id="{D4DD0917-1370-804C-BE47-0A0027045E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
        <p:nvSpPr>
          <p:cNvPr id="10" name="Titel 1">
            <a:extLst>
              <a:ext uri="{FF2B5EF4-FFF2-40B4-BE49-F238E27FC236}">
                <a16:creationId xmlns:a16="http://schemas.microsoft.com/office/drawing/2014/main" id="{9B125A69-024A-154F-BEC1-F5EEAFDE3DEE}"/>
              </a:ext>
            </a:extLst>
          </p:cNvPr>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spTree>
    <p:extLst>
      <p:ext uri="{BB962C8B-B14F-4D97-AF65-F5344CB8AC3E}">
        <p14:creationId xmlns:p14="http://schemas.microsoft.com/office/powerpoint/2010/main" val="3923552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dia Optie 1 - Beeld 2">
    <p:bg>
      <p:bgPr>
        <a:blipFill dpi="0" rotWithShape="1">
          <a:blip r:embed="rId2">
            <a:alphaModFix amt="60000"/>
            <a:lum/>
          </a:blip>
          <a:srcRect/>
          <a:stretch>
            <a:fillRect t="-6000" b="-6000"/>
          </a:stretch>
        </a:blipFill>
        <a:effectLst/>
      </p:bgPr>
    </p:bg>
    <p:spTree>
      <p:nvGrpSpPr>
        <p:cNvPr id="1" name=""/>
        <p:cNvGrpSpPr/>
        <p:nvPr/>
      </p:nvGrpSpPr>
      <p:grpSpPr>
        <a:xfrm>
          <a:off x="0" y="0"/>
          <a:ext cx="0" cy="0"/>
          <a:chOff x="0" y="0"/>
          <a:chExt cx="0" cy="0"/>
        </a:xfrm>
      </p:grpSpPr>
      <p:sp>
        <p:nvSpPr>
          <p:cNvPr id="4" name="Titel 1"/>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pic>
        <p:nvPicPr>
          <p:cNvPr id="5" name="Afbeelding 4"/>
          <p:cNvPicPr>
            <a:picLocks noChangeAspect="1"/>
          </p:cNvPicPr>
          <p:nvPr userDrawn="1"/>
        </p:nvPicPr>
        <p:blipFill rotWithShape="1">
          <a:blip r:embed="rId3" cstate="print">
            <a:extLst>
              <a:ext uri="{28A0092B-C50C-407E-A947-70E740481C1C}">
                <a14:useLocalDpi xmlns:a14="http://schemas.microsoft.com/office/drawing/2010/main"/>
              </a:ext>
            </a:extLst>
          </a:blip>
          <a:srcRect t="19896" r="18617"/>
          <a:stretch/>
        </p:blipFill>
        <p:spPr>
          <a:xfrm>
            <a:off x="8548816" y="-19050"/>
            <a:ext cx="3662234" cy="3604650"/>
          </a:xfrm>
          <a:prstGeom prst="rect">
            <a:avLst/>
          </a:prstGeom>
        </p:spPr>
      </p:pic>
      <p:sp>
        <p:nvSpPr>
          <p:cNvPr id="8" name="Tijdelijke aanduiding voor voettekst 2">
            <a:extLst>
              <a:ext uri="{FF2B5EF4-FFF2-40B4-BE49-F238E27FC236}">
                <a16:creationId xmlns:a16="http://schemas.microsoft.com/office/drawing/2014/main" id="{1AF57EE6-EAC9-D347-9B56-3472BC4E195B}"/>
              </a:ext>
            </a:extLst>
          </p:cNvPr>
          <p:cNvSpPr>
            <a:spLocks noGrp="1"/>
          </p:cNvSpPr>
          <p:nvPr>
            <p:ph type="ftr" sz="quarter" idx="10"/>
          </p:nvPr>
        </p:nvSpPr>
        <p:spPr>
          <a:xfrm>
            <a:off x="3859973" y="6356350"/>
            <a:ext cx="4114800" cy="365125"/>
          </a:xfrm>
        </p:spPr>
        <p:txBody>
          <a:bodyPr/>
          <a:lstStyle/>
          <a:p>
            <a:endParaRPr lang="nl-BE"/>
          </a:p>
        </p:txBody>
      </p:sp>
      <p:sp>
        <p:nvSpPr>
          <p:cNvPr id="9" name="Tijdelijke aanduiding voor dianummer 3">
            <a:extLst>
              <a:ext uri="{FF2B5EF4-FFF2-40B4-BE49-F238E27FC236}">
                <a16:creationId xmlns:a16="http://schemas.microsoft.com/office/drawing/2014/main" id="{8BAA8ED2-AC3E-EC4F-917F-864F49D5258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0" name="Tijdelijke aanduiding voor datum 5">
            <a:extLst>
              <a:ext uri="{FF2B5EF4-FFF2-40B4-BE49-F238E27FC236}">
                <a16:creationId xmlns:a16="http://schemas.microsoft.com/office/drawing/2014/main" id="{9E26E7F4-E8A9-CC4C-AAEB-7A3F006A6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3" name="Afbeelding 12">
            <a:extLst>
              <a:ext uri="{FF2B5EF4-FFF2-40B4-BE49-F238E27FC236}">
                <a16:creationId xmlns:a16="http://schemas.microsoft.com/office/drawing/2014/main" id="{747CE303-9B9E-BA4B-9866-B8CD5A8E1E8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1320185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dia Optie 1 - Beeld 2">
    <p:bg>
      <p:bgPr>
        <a:blipFill dpi="0" rotWithShape="1">
          <a:blip r:embed="rId2">
            <a:alphaModFix amt="60000"/>
            <a:lum/>
          </a:blip>
          <a:srcRect/>
          <a:stretch>
            <a:fillRect t="-6000" b="-6000"/>
          </a:stretch>
        </a:blipFill>
        <a:effectLst/>
      </p:bgPr>
    </p:bg>
    <p:spTree>
      <p:nvGrpSpPr>
        <p:cNvPr id="1" name=""/>
        <p:cNvGrpSpPr/>
        <p:nvPr/>
      </p:nvGrpSpPr>
      <p:grpSpPr>
        <a:xfrm>
          <a:off x="0" y="0"/>
          <a:ext cx="0" cy="0"/>
          <a:chOff x="0" y="0"/>
          <a:chExt cx="0" cy="0"/>
        </a:xfrm>
      </p:grpSpPr>
      <p:sp>
        <p:nvSpPr>
          <p:cNvPr id="4" name="Titel 1"/>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pic>
        <p:nvPicPr>
          <p:cNvPr id="5" name="Afbeelding 4"/>
          <p:cNvPicPr>
            <a:picLocks noChangeAspect="1"/>
          </p:cNvPicPr>
          <p:nvPr userDrawn="1"/>
        </p:nvPicPr>
        <p:blipFill rotWithShape="1">
          <a:blip r:embed="rId3" cstate="print">
            <a:extLst>
              <a:ext uri="{28A0092B-C50C-407E-A947-70E740481C1C}">
                <a14:useLocalDpi xmlns:a14="http://schemas.microsoft.com/office/drawing/2010/main"/>
              </a:ext>
            </a:extLst>
          </a:blip>
          <a:srcRect t="19896" r="18617"/>
          <a:stretch/>
        </p:blipFill>
        <p:spPr>
          <a:xfrm>
            <a:off x="8548816" y="-19050"/>
            <a:ext cx="3662234" cy="3604650"/>
          </a:xfrm>
          <a:prstGeom prst="rect">
            <a:avLst/>
          </a:prstGeom>
        </p:spPr>
      </p:pic>
      <p:sp>
        <p:nvSpPr>
          <p:cNvPr id="8" name="Tijdelijke aanduiding voor voettekst 2">
            <a:extLst>
              <a:ext uri="{FF2B5EF4-FFF2-40B4-BE49-F238E27FC236}">
                <a16:creationId xmlns:a16="http://schemas.microsoft.com/office/drawing/2014/main" id="{1AF57EE6-EAC9-D347-9B56-3472BC4E195B}"/>
              </a:ext>
            </a:extLst>
          </p:cNvPr>
          <p:cNvSpPr>
            <a:spLocks noGrp="1"/>
          </p:cNvSpPr>
          <p:nvPr>
            <p:ph type="ftr" sz="quarter" idx="10"/>
          </p:nvPr>
        </p:nvSpPr>
        <p:spPr>
          <a:xfrm>
            <a:off x="3859973" y="6356350"/>
            <a:ext cx="4114800" cy="365125"/>
          </a:xfrm>
        </p:spPr>
        <p:txBody>
          <a:bodyPr/>
          <a:lstStyle/>
          <a:p>
            <a:endParaRPr lang="nl-BE"/>
          </a:p>
        </p:txBody>
      </p:sp>
      <p:sp>
        <p:nvSpPr>
          <p:cNvPr id="9" name="Tijdelijke aanduiding voor dianummer 3">
            <a:extLst>
              <a:ext uri="{FF2B5EF4-FFF2-40B4-BE49-F238E27FC236}">
                <a16:creationId xmlns:a16="http://schemas.microsoft.com/office/drawing/2014/main" id="{8BAA8ED2-AC3E-EC4F-917F-864F49D5258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0" name="Tijdelijke aanduiding voor datum 5">
            <a:extLst>
              <a:ext uri="{FF2B5EF4-FFF2-40B4-BE49-F238E27FC236}">
                <a16:creationId xmlns:a16="http://schemas.microsoft.com/office/drawing/2014/main" id="{9E26E7F4-E8A9-CC4C-AAEB-7A3F006A6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C07CA131-BE7F-294A-B0FE-8D2D706FE1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Tree>
    <p:extLst>
      <p:ext uri="{BB962C8B-B14F-4D97-AF65-F5344CB8AC3E}">
        <p14:creationId xmlns:p14="http://schemas.microsoft.com/office/powerpoint/2010/main" val="34391267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Optie 2 - Rood">
    <p:bg>
      <p:bgPr>
        <a:solidFill>
          <a:srgbClr val="E00049"/>
        </a:solidFill>
        <a:effectLst/>
      </p:bgPr>
    </p:bg>
    <p:spTree>
      <p:nvGrpSpPr>
        <p:cNvPr id="1" name=""/>
        <p:cNvGrpSpPr/>
        <p:nvPr/>
      </p:nvGrpSpPr>
      <p:grpSpPr>
        <a:xfrm>
          <a:off x="0" y="0"/>
          <a:ext cx="0" cy="0"/>
          <a:chOff x="0" y="0"/>
          <a:chExt cx="0" cy="0"/>
        </a:xfrm>
      </p:grpSpPr>
      <p:sp>
        <p:nvSpPr>
          <p:cNvPr id="6" name="Titel 1"/>
          <p:cNvSpPr>
            <a:spLocks noGrp="1" noChangeAspect="1"/>
          </p:cNvSpPr>
          <p:nvPr>
            <p:ph type="ctrTitle"/>
          </p:nvPr>
        </p:nvSpPr>
        <p:spPr>
          <a:xfrm>
            <a:off x="7163862" y="2292529"/>
            <a:ext cx="4741332" cy="2037778"/>
          </a:xfrm>
        </p:spPr>
        <p:txBody>
          <a:bodyPr anchor="t">
            <a:noAutofit/>
          </a:bodyPr>
          <a:lstStyle>
            <a:lvl1pPr algn="r">
              <a:defRPr sz="4800">
                <a:solidFill>
                  <a:srgbClr val="002757"/>
                </a:solidFill>
              </a:defRPr>
            </a:lvl1pPr>
          </a:lstStyle>
          <a:p>
            <a:r>
              <a:rPr lang="nl-NL"/>
              <a:t>Klik om stijl te bewerken</a:t>
            </a:r>
            <a:endParaRPr lang="nl-BE"/>
          </a:p>
        </p:txBody>
      </p:sp>
      <p:sp>
        <p:nvSpPr>
          <p:cNvPr id="7" name="Ondertitel 2"/>
          <p:cNvSpPr>
            <a:spLocks noGrp="1" noChangeAspect="1"/>
          </p:cNvSpPr>
          <p:nvPr>
            <p:ph type="subTitle" idx="1"/>
          </p:nvPr>
        </p:nvSpPr>
        <p:spPr>
          <a:xfrm>
            <a:off x="7163862" y="4330307"/>
            <a:ext cx="4741332" cy="1197901"/>
          </a:xfrm>
          <a:noFill/>
        </p:spPr>
        <p:txBody>
          <a:bodyPr anchor="ctr">
            <a:noAutofit/>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2" name="Afbeelding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69" t="19480"/>
          <a:stretch/>
        </p:blipFill>
        <p:spPr>
          <a:xfrm>
            <a:off x="-28575" y="-38101"/>
            <a:ext cx="7146708" cy="6522167"/>
          </a:xfrm>
          <a:prstGeom prst="rect">
            <a:avLst/>
          </a:prstGeom>
        </p:spPr>
      </p:pic>
      <p:pic>
        <p:nvPicPr>
          <p:cNvPr id="13" name="Afbeelding 12">
            <a:extLst>
              <a:ext uri="{FF2B5EF4-FFF2-40B4-BE49-F238E27FC236}">
                <a16:creationId xmlns:a16="http://schemas.microsoft.com/office/drawing/2014/main" id="{C8DB041D-A952-E145-8DAE-DB79811786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75" t="24693" r="54700" b="45217"/>
          <a:stretch/>
        </p:blipFill>
        <p:spPr>
          <a:xfrm>
            <a:off x="8537450" y="160909"/>
            <a:ext cx="3402549" cy="1498715"/>
          </a:xfrm>
          <a:prstGeom prst="rect">
            <a:avLst/>
          </a:prstGeom>
        </p:spPr>
      </p:pic>
      <p:sp>
        <p:nvSpPr>
          <p:cNvPr id="10" name="Tijdelijke aanduiding voor voettekst 2">
            <a:extLst>
              <a:ext uri="{FF2B5EF4-FFF2-40B4-BE49-F238E27FC236}">
                <a16:creationId xmlns:a16="http://schemas.microsoft.com/office/drawing/2014/main" id="{BAF71AAC-4A0B-7048-BB76-5CCBFEEE527D}"/>
              </a:ext>
            </a:extLst>
          </p:cNvPr>
          <p:cNvSpPr>
            <a:spLocks noGrp="1"/>
          </p:cNvSpPr>
          <p:nvPr>
            <p:ph type="ftr" sz="quarter" idx="10"/>
          </p:nvPr>
        </p:nvSpPr>
        <p:spPr>
          <a:xfrm>
            <a:off x="3859973" y="6356350"/>
            <a:ext cx="4114800" cy="365125"/>
          </a:xfrm>
        </p:spPr>
        <p:txBody>
          <a:bodyPr/>
          <a:lstStyle/>
          <a:p>
            <a:endParaRPr lang="nl-BE"/>
          </a:p>
        </p:txBody>
      </p:sp>
      <p:sp>
        <p:nvSpPr>
          <p:cNvPr id="11" name="Tijdelijke aanduiding voor dianummer 3">
            <a:extLst>
              <a:ext uri="{FF2B5EF4-FFF2-40B4-BE49-F238E27FC236}">
                <a16:creationId xmlns:a16="http://schemas.microsoft.com/office/drawing/2014/main" id="{D42D3B12-ED5F-C340-BAC1-1270291EF683}"/>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2" name="Tijdelijke aanduiding voor datum 5">
            <a:extLst>
              <a:ext uri="{FF2B5EF4-FFF2-40B4-BE49-F238E27FC236}">
                <a16:creationId xmlns:a16="http://schemas.microsoft.com/office/drawing/2014/main" id="{5A67ACF5-9F8D-244E-A658-31A7B9BA6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4" name="Afbeelding 13">
            <a:extLst>
              <a:ext uri="{FF2B5EF4-FFF2-40B4-BE49-F238E27FC236}">
                <a16:creationId xmlns:a16="http://schemas.microsoft.com/office/drawing/2014/main" id="{4CC02218-24C7-FD45-8EE3-26C53A5E54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Tree>
    <p:extLst>
      <p:ext uri="{BB962C8B-B14F-4D97-AF65-F5344CB8AC3E}">
        <p14:creationId xmlns:p14="http://schemas.microsoft.com/office/powerpoint/2010/main" val="837324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Optie 1 - Beeld 2">
    <p:bg>
      <p:bgPr>
        <a:blipFill dpi="0" rotWithShape="1">
          <a:blip r:embed="rId2">
            <a:alphaModFix amt="60000"/>
            <a:lum/>
          </a:blip>
          <a:srcRect/>
          <a:stretch>
            <a:fillRect t="-6000" b="-6000"/>
          </a:stretch>
        </a:blipFill>
        <a:effectLst/>
      </p:bgPr>
    </p:bg>
    <p:spTree>
      <p:nvGrpSpPr>
        <p:cNvPr id="1" name=""/>
        <p:cNvGrpSpPr/>
        <p:nvPr/>
      </p:nvGrpSpPr>
      <p:grpSpPr>
        <a:xfrm>
          <a:off x="0" y="0"/>
          <a:ext cx="0" cy="0"/>
          <a:chOff x="0" y="0"/>
          <a:chExt cx="0" cy="0"/>
        </a:xfrm>
      </p:grpSpPr>
      <p:sp>
        <p:nvSpPr>
          <p:cNvPr id="4" name="Titel 1"/>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pic>
        <p:nvPicPr>
          <p:cNvPr id="5" name="Afbeelding 4"/>
          <p:cNvPicPr>
            <a:picLocks noChangeAspect="1"/>
          </p:cNvPicPr>
          <p:nvPr userDrawn="1"/>
        </p:nvPicPr>
        <p:blipFill rotWithShape="1">
          <a:blip r:embed="rId3" cstate="print">
            <a:extLst>
              <a:ext uri="{28A0092B-C50C-407E-A947-70E740481C1C}">
                <a14:useLocalDpi xmlns:a14="http://schemas.microsoft.com/office/drawing/2010/main"/>
              </a:ext>
            </a:extLst>
          </a:blip>
          <a:srcRect t="19896" r="18617"/>
          <a:stretch/>
        </p:blipFill>
        <p:spPr>
          <a:xfrm>
            <a:off x="8548816" y="-19050"/>
            <a:ext cx="3662234" cy="3604650"/>
          </a:xfrm>
          <a:prstGeom prst="rect">
            <a:avLst/>
          </a:prstGeom>
        </p:spPr>
      </p:pic>
      <p:sp>
        <p:nvSpPr>
          <p:cNvPr id="8" name="Tijdelijke aanduiding voor voettekst 2">
            <a:extLst>
              <a:ext uri="{FF2B5EF4-FFF2-40B4-BE49-F238E27FC236}">
                <a16:creationId xmlns:a16="http://schemas.microsoft.com/office/drawing/2014/main" id="{1AF57EE6-EAC9-D347-9B56-3472BC4E195B}"/>
              </a:ext>
            </a:extLst>
          </p:cNvPr>
          <p:cNvSpPr>
            <a:spLocks noGrp="1"/>
          </p:cNvSpPr>
          <p:nvPr>
            <p:ph type="ftr" sz="quarter" idx="10"/>
          </p:nvPr>
        </p:nvSpPr>
        <p:spPr>
          <a:xfrm>
            <a:off x="3859973" y="6356350"/>
            <a:ext cx="4114800" cy="365125"/>
          </a:xfrm>
        </p:spPr>
        <p:txBody>
          <a:bodyPr/>
          <a:lstStyle/>
          <a:p>
            <a:endParaRPr lang="nl-BE"/>
          </a:p>
        </p:txBody>
      </p:sp>
      <p:sp>
        <p:nvSpPr>
          <p:cNvPr id="9" name="Tijdelijke aanduiding voor dianummer 3">
            <a:extLst>
              <a:ext uri="{FF2B5EF4-FFF2-40B4-BE49-F238E27FC236}">
                <a16:creationId xmlns:a16="http://schemas.microsoft.com/office/drawing/2014/main" id="{8BAA8ED2-AC3E-EC4F-917F-864F49D5258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0" name="Tijdelijke aanduiding voor datum 5">
            <a:extLst>
              <a:ext uri="{FF2B5EF4-FFF2-40B4-BE49-F238E27FC236}">
                <a16:creationId xmlns:a16="http://schemas.microsoft.com/office/drawing/2014/main" id="{9E26E7F4-E8A9-CC4C-AAEB-7A3F006A6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3" name="Afbeelding 12">
            <a:extLst>
              <a:ext uri="{FF2B5EF4-FFF2-40B4-BE49-F238E27FC236}">
                <a16:creationId xmlns:a16="http://schemas.microsoft.com/office/drawing/2014/main" id="{747CE303-9B9E-BA4B-9866-B8CD5A8E1E8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1019226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 Optie 2 - Wit">
    <p:bg>
      <p:bgPr>
        <a:solidFill>
          <a:srgbClr val="FFFFFF"/>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a:ext>
            </a:extLst>
          </a:blip>
          <a:srcRect l="11886" t="19832" b="20078"/>
          <a:stretch/>
        </p:blipFill>
        <p:spPr>
          <a:xfrm>
            <a:off x="-19050" y="-9525"/>
            <a:ext cx="7137182" cy="4867275"/>
          </a:xfrm>
          <a:prstGeom prst="rect">
            <a:avLst/>
          </a:prstGeom>
        </p:spPr>
      </p:pic>
      <p:sp>
        <p:nvSpPr>
          <p:cNvPr id="5" name="Rectangle 3"/>
          <p:cNvSpPr/>
          <p:nvPr userDrawn="1"/>
        </p:nvSpPr>
        <p:spPr>
          <a:xfrm>
            <a:off x="0" y="4846284"/>
            <a:ext cx="12192000" cy="1498601"/>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noChangeAspect="1"/>
          </p:cNvSpPr>
          <p:nvPr>
            <p:ph type="ctrTitle"/>
          </p:nvPr>
        </p:nvSpPr>
        <p:spPr>
          <a:xfrm>
            <a:off x="7118133" y="2717065"/>
            <a:ext cx="4741332" cy="2129220"/>
          </a:xfrm>
        </p:spPr>
        <p:txBody>
          <a:bodyPr anchor="t">
            <a:noAutofit/>
          </a:bodyPr>
          <a:lstStyle>
            <a:lvl1pPr algn="r">
              <a:defRPr sz="4800">
                <a:solidFill>
                  <a:srgbClr val="002757"/>
                </a:solidFill>
              </a:defRPr>
            </a:lvl1pPr>
          </a:lstStyle>
          <a:p>
            <a:r>
              <a:rPr lang="nl-NL"/>
              <a:t>Klik om stijl te bewerken</a:t>
            </a:r>
            <a:endParaRPr lang="nl-BE"/>
          </a:p>
        </p:txBody>
      </p:sp>
      <p:sp>
        <p:nvSpPr>
          <p:cNvPr id="3" name="Ondertitel 2"/>
          <p:cNvSpPr>
            <a:spLocks noGrp="1" noChangeAspect="1"/>
          </p:cNvSpPr>
          <p:nvPr>
            <p:ph type="subTitle" idx="1"/>
          </p:nvPr>
        </p:nvSpPr>
        <p:spPr>
          <a:xfrm>
            <a:off x="3675887" y="4846283"/>
            <a:ext cx="8183578" cy="1498600"/>
          </a:xfrm>
          <a:noFill/>
        </p:spPr>
        <p:txBody>
          <a:bodyPr anchor="ctr">
            <a:noAutofit/>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3" name="Afbeelding 12">
            <a:extLst>
              <a:ext uri="{FF2B5EF4-FFF2-40B4-BE49-F238E27FC236}">
                <a16:creationId xmlns:a16="http://schemas.microsoft.com/office/drawing/2014/main" id="{8B89DEC3-FB04-7843-AFEA-59743E19106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75" t="24693" r="54700" b="45217"/>
          <a:stretch/>
        </p:blipFill>
        <p:spPr>
          <a:xfrm>
            <a:off x="171363" y="5014768"/>
            <a:ext cx="2812024" cy="1238607"/>
          </a:xfrm>
          <a:prstGeom prst="rect">
            <a:avLst/>
          </a:prstGeom>
        </p:spPr>
      </p:pic>
      <p:sp>
        <p:nvSpPr>
          <p:cNvPr id="18" name="Tijdelijke aanduiding voor voettekst 2">
            <a:extLst>
              <a:ext uri="{FF2B5EF4-FFF2-40B4-BE49-F238E27FC236}">
                <a16:creationId xmlns:a16="http://schemas.microsoft.com/office/drawing/2014/main" id="{E3923FA1-0949-6247-BCCF-EFECE6E21983}"/>
              </a:ext>
            </a:extLst>
          </p:cNvPr>
          <p:cNvSpPr>
            <a:spLocks noGrp="1"/>
          </p:cNvSpPr>
          <p:nvPr>
            <p:ph type="ftr" sz="quarter" idx="10"/>
          </p:nvPr>
        </p:nvSpPr>
        <p:spPr>
          <a:xfrm>
            <a:off x="3859973" y="6356350"/>
            <a:ext cx="4114800" cy="365125"/>
          </a:xfrm>
        </p:spPr>
        <p:txBody>
          <a:bodyPr/>
          <a:lstStyle/>
          <a:p>
            <a:endParaRPr lang="nl-BE"/>
          </a:p>
        </p:txBody>
      </p:sp>
      <p:sp>
        <p:nvSpPr>
          <p:cNvPr id="19" name="Tijdelijke aanduiding voor dianummer 3">
            <a:extLst>
              <a:ext uri="{FF2B5EF4-FFF2-40B4-BE49-F238E27FC236}">
                <a16:creationId xmlns:a16="http://schemas.microsoft.com/office/drawing/2014/main" id="{6C7F03F7-8CB2-4546-8F3D-3256EBBF203F}"/>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20" name="Tijdelijke aanduiding voor datum 5">
            <a:extLst>
              <a:ext uri="{FF2B5EF4-FFF2-40B4-BE49-F238E27FC236}">
                <a16:creationId xmlns:a16="http://schemas.microsoft.com/office/drawing/2014/main" id="{91E191CA-312E-864C-B023-C92EC122E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21" name="Afbeelding 20">
            <a:extLst>
              <a:ext uri="{FF2B5EF4-FFF2-40B4-BE49-F238E27FC236}">
                <a16:creationId xmlns:a16="http://schemas.microsoft.com/office/drawing/2014/main" id="{F90D3788-08F7-4A48-9C4A-658E3F74E7C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3146695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asisslide met titel - Optie 1">
    <p:spTree>
      <p:nvGrpSpPr>
        <p:cNvPr id="1" name=""/>
        <p:cNvGrpSpPr/>
        <p:nvPr/>
      </p:nvGrpSpPr>
      <p:grpSpPr>
        <a:xfrm>
          <a:off x="0" y="0"/>
          <a:ext cx="0" cy="0"/>
          <a:chOff x="0" y="0"/>
          <a:chExt cx="0" cy="0"/>
        </a:xfrm>
      </p:grpSpPr>
      <p:sp>
        <p:nvSpPr>
          <p:cNvPr id="2" name="Titel 1"/>
          <p:cNvSpPr>
            <a:spLocks noGrp="1"/>
          </p:cNvSpPr>
          <p:nvPr>
            <p:ph type="title"/>
          </p:nvPr>
        </p:nvSpPr>
        <p:spPr>
          <a:xfrm>
            <a:off x="1998701" y="69029"/>
            <a:ext cx="9948332" cy="1281113"/>
          </a:xfrm>
        </p:spPr>
        <p:txBody>
          <a:bodyPr>
            <a:noAutofit/>
          </a:bodyPr>
          <a:lstStyle/>
          <a:p>
            <a:r>
              <a:rPr lang="nl-NL"/>
              <a:t>Klik om stijl te bewerken</a:t>
            </a:r>
            <a:endParaRPr lang="nl-BE"/>
          </a:p>
        </p:txBody>
      </p:sp>
      <p:sp>
        <p:nvSpPr>
          <p:cNvPr id="3" name="Tijdelijke aanduiding voor inhoud 2"/>
          <p:cNvSpPr>
            <a:spLocks noGrp="1"/>
          </p:cNvSpPr>
          <p:nvPr>
            <p:ph idx="1" hasCustomPrompt="1"/>
          </p:nvPr>
        </p:nvSpPr>
        <p:spPr>
          <a:xfrm>
            <a:off x="1998700" y="1529528"/>
            <a:ext cx="9948333" cy="4750153"/>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a:ext>
            </a:extLst>
          </a:blip>
          <a:srcRect l="15636" t="25895"/>
          <a:stretch/>
        </p:blipFill>
        <p:spPr>
          <a:xfrm>
            <a:off x="-19050" y="-19050"/>
            <a:ext cx="1895827" cy="1665288"/>
          </a:xfrm>
          <a:prstGeom prst="rect">
            <a:avLst/>
          </a:prstGeom>
        </p:spPr>
      </p:pic>
      <p:sp>
        <p:nvSpPr>
          <p:cNvPr id="11" name="Tijdelijke aanduiding voor voettekst 2">
            <a:extLst>
              <a:ext uri="{FF2B5EF4-FFF2-40B4-BE49-F238E27FC236}">
                <a16:creationId xmlns:a16="http://schemas.microsoft.com/office/drawing/2014/main" id="{A91674FF-77D7-3346-A4E2-7F63A2464463}"/>
              </a:ext>
            </a:extLst>
          </p:cNvPr>
          <p:cNvSpPr>
            <a:spLocks noGrp="1"/>
          </p:cNvSpPr>
          <p:nvPr>
            <p:ph type="ftr" sz="quarter" idx="10"/>
          </p:nvPr>
        </p:nvSpPr>
        <p:spPr>
          <a:xfrm>
            <a:off x="3859973" y="6356350"/>
            <a:ext cx="4114800" cy="365125"/>
          </a:xfrm>
        </p:spPr>
        <p:txBody>
          <a:bodyPr/>
          <a:lstStyle/>
          <a:p>
            <a:endParaRPr lang="nl-BE"/>
          </a:p>
        </p:txBody>
      </p:sp>
      <p:sp>
        <p:nvSpPr>
          <p:cNvPr id="12" name="Tijdelijke aanduiding voor dianummer 3">
            <a:extLst>
              <a:ext uri="{FF2B5EF4-FFF2-40B4-BE49-F238E27FC236}">
                <a16:creationId xmlns:a16="http://schemas.microsoft.com/office/drawing/2014/main" id="{10B81AB1-88E6-CC48-9C58-416B5ED6296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3" name="Tijdelijke aanduiding voor datum 5">
            <a:extLst>
              <a:ext uri="{FF2B5EF4-FFF2-40B4-BE49-F238E27FC236}">
                <a16:creationId xmlns:a16="http://schemas.microsoft.com/office/drawing/2014/main" id="{9CE0FA69-9792-2947-B97F-C704249D7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4" name="Afbeelding 13">
            <a:extLst>
              <a:ext uri="{FF2B5EF4-FFF2-40B4-BE49-F238E27FC236}">
                <a16:creationId xmlns:a16="http://schemas.microsoft.com/office/drawing/2014/main" id="{CA1F2FF8-AB69-AF42-80B2-045B4435BF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25414148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asisslide met titel - Optie 2">
    <p:spTree>
      <p:nvGrpSpPr>
        <p:cNvPr id="1" name=""/>
        <p:cNvGrpSpPr/>
        <p:nvPr/>
      </p:nvGrpSpPr>
      <p:grpSpPr>
        <a:xfrm>
          <a:off x="0" y="0"/>
          <a:ext cx="0" cy="0"/>
          <a:chOff x="0" y="0"/>
          <a:chExt cx="0" cy="0"/>
        </a:xfrm>
      </p:grpSpPr>
      <p:sp>
        <p:nvSpPr>
          <p:cNvPr id="4" name="Rectangle 3"/>
          <p:cNvSpPr/>
          <p:nvPr userDrawn="1"/>
        </p:nvSpPr>
        <p:spPr>
          <a:xfrm>
            <a:off x="0" y="0"/>
            <a:ext cx="12192000" cy="1646238"/>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3438144" y="-1745"/>
            <a:ext cx="6601968" cy="1646238"/>
          </a:xfrm>
        </p:spPr>
        <p:txBody>
          <a:bodyPr/>
          <a:lstStyle>
            <a:lvl1pPr algn="r">
              <a:defRPr>
                <a:solidFill>
                  <a:schemeClr val="bg1"/>
                </a:solidFill>
              </a:defRPr>
            </a:lvl1pPr>
          </a:lstStyle>
          <a:p>
            <a:r>
              <a:rPr lang="nl-NL"/>
              <a:t>Klik om stijl te bewerken</a:t>
            </a:r>
            <a:endParaRPr lang="nl-BE"/>
          </a:p>
        </p:txBody>
      </p:sp>
      <p:sp>
        <p:nvSpPr>
          <p:cNvPr id="3" name="Tijdelijke aanduiding voor inhoud 2"/>
          <p:cNvSpPr>
            <a:spLocks noGrp="1"/>
          </p:cNvSpPr>
          <p:nvPr>
            <p:ph idx="1" hasCustomPrompt="1"/>
          </p:nvPr>
        </p:nvSpPr>
        <p:spPr>
          <a:xfrm>
            <a:off x="1876777" y="1825625"/>
            <a:ext cx="9948333" cy="4242154"/>
          </a:xfrm>
        </p:spPr>
        <p:txBody>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3" name="Afbeelding 12">
            <a:extLst>
              <a:ext uri="{FF2B5EF4-FFF2-40B4-BE49-F238E27FC236}">
                <a16:creationId xmlns:a16="http://schemas.microsoft.com/office/drawing/2014/main" id="{BC97A343-2E13-2447-A3C0-8A0F8EACA0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75" t="24693" r="54700" b="45217"/>
          <a:stretch/>
        </p:blipFill>
        <p:spPr>
          <a:xfrm>
            <a:off x="171363" y="216006"/>
            <a:ext cx="2812024" cy="1238607"/>
          </a:xfrm>
          <a:prstGeom prst="rect">
            <a:avLst/>
          </a:prstGeom>
        </p:spPr>
      </p:pic>
      <p:pic>
        <p:nvPicPr>
          <p:cNvPr id="12" name="Afbeelding 11">
            <a:extLst>
              <a:ext uri="{FF2B5EF4-FFF2-40B4-BE49-F238E27FC236}">
                <a16:creationId xmlns:a16="http://schemas.microsoft.com/office/drawing/2014/main" id="{1668A3EF-C044-B14F-898F-F4B8844339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10792568" y="245059"/>
            <a:ext cx="777637" cy="2021228"/>
          </a:xfrm>
          <a:prstGeom prst="rect">
            <a:avLst/>
          </a:prstGeom>
        </p:spPr>
      </p:pic>
      <p:sp>
        <p:nvSpPr>
          <p:cNvPr id="10" name="Tijdelijke aanduiding voor voettekst 2">
            <a:extLst>
              <a:ext uri="{FF2B5EF4-FFF2-40B4-BE49-F238E27FC236}">
                <a16:creationId xmlns:a16="http://schemas.microsoft.com/office/drawing/2014/main" id="{30423CE4-E7CD-104B-8910-7F2AE3C5C3BB}"/>
              </a:ext>
            </a:extLst>
          </p:cNvPr>
          <p:cNvSpPr>
            <a:spLocks noGrp="1"/>
          </p:cNvSpPr>
          <p:nvPr>
            <p:ph type="ftr" sz="quarter" idx="10"/>
          </p:nvPr>
        </p:nvSpPr>
        <p:spPr>
          <a:xfrm>
            <a:off x="3859973" y="6356350"/>
            <a:ext cx="4114800" cy="365125"/>
          </a:xfrm>
        </p:spPr>
        <p:txBody>
          <a:bodyPr/>
          <a:lstStyle/>
          <a:p>
            <a:endParaRPr lang="nl-BE"/>
          </a:p>
        </p:txBody>
      </p:sp>
      <p:sp>
        <p:nvSpPr>
          <p:cNvPr id="11" name="Tijdelijke aanduiding voor dianummer 3">
            <a:extLst>
              <a:ext uri="{FF2B5EF4-FFF2-40B4-BE49-F238E27FC236}">
                <a16:creationId xmlns:a16="http://schemas.microsoft.com/office/drawing/2014/main" id="{B1ABDDAE-6CED-AF42-B5E7-69422DBCB5B5}"/>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4" name="Tijdelijke aanduiding voor datum 5">
            <a:extLst>
              <a:ext uri="{FF2B5EF4-FFF2-40B4-BE49-F238E27FC236}">
                <a16:creationId xmlns:a16="http://schemas.microsoft.com/office/drawing/2014/main" id="{FBB4462B-3B14-B141-B32F-636326C8B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2780478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asisslide met titel - Optie 3">
    <p:spTree>
      <p:nvGrpSpPr>
        <p:cNvPr id="1" name=""/>
        <p:cNvGrpSpPr/>
        <p:nvPr/>
      </p:nvGrpSpPr>
      <p:grpSpPr>
        <a:xfrm>
          <a:off x="0" y="0"/>
          <a:ext cx="0" cy="0"/>
          <a:chOff x="0" y="0"/>
          <a:chExt cx="0" cy="0"/>
        </a:xfrm>
      </p:grpSpPr>
      <p:sp>
        <p:nvSpPr>
          <p:cNvPr id="2" name="Titel 1"/>
          <p:cNvSpPr>
            <a:spLocks noGrp="1"/>
          </p:cNvSpPr>
          <p:nvPr>
            <p:ph type="title"/>
          </p:nvPr>
        </p:nvSpPr>
        <p:spPr>
          <a:xfrm>
            <a:off x="1876778" y="365125"/>
            <a:ext cx="9948332" cy="1281113"/>
          </a:xfrm>
        </p:spPr>
        <p:txBody>
          <a:bodyPr>
            <a:noAutofit/>
          </a:bodyPr>
          <a:lstStyle/>
          <a:p>
            <a:r>
              <a:rPr lang="nl-NL"/>
              <a:t>Klik om stijl te bewerken</a:t>
            </a:r>
            <a:endParaRPr lang="nl-BE"/>
          </a:p>
        </p:txBody>
      </p:sp>
      <p:sp>
        <p:nvSpPr>
          <p:cNvPr id="3" name="Tijdelijke aanduiding voor inhoud 2"/>
          <p:cNvSpPr>
            <a:spLocks noGrp="1"/>
          </p:cNvSpPr>
          <p:nvPr>
            <p:ph idx="1"/>
          </p:nvPr>
        </p:nvSpPr>
        <p:spPr>
          <a:xfrm>
            <a:off x="1876777" y="1825625"/>
            <a:ext cx="9948333" cy="4242154"/>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jdelijke aanduiding voor voettekst 4"/>
          <p:cNvSpPr>
            <a:spLocks noGrp="1"/>
          </p:cNvSpPr>
          <p:nvPr>
            <p:ph type="ftr" sz="quarter" idx="10"/>
          </p:nvPr>
        </p:nvSpPr>
        <p:spPr/>
        <p:txBody>
          <a:bodyPr/>
          <a:lstStyle/>
          <a:p>
            <a:endParaRPr lang="nl-BE"/>
          </a:p>
        </p:txBody>
      </p:sp>
      <p:sp>
        <p:nvSpPr>
          <p:cNvPr id="6" name="Tijdelijke aanduiding voor dianummer 5"/>
          <p:cNvSpPr>
            <a:spLocks noGrp="1"/>
          </p:cNvSpPr>
          <p:nvPr>
            <p:ph type="sldNum" sz="quarter" idx="11"/>
          </p:nvPr>
        </p:nvSpPr>
        <p:spPr/>
        <p:txBody>
          <a:bodyPr/>
          <a:lstStyle/>
          <a:p>
            <a:fld id="{18505D4B-7779-46CA-9F34-AD15D64EF2DF}" type="slidenum">
              <a:rPr lang="nl-BE" smtClean="0"/>
              <a:t>‹nr.›</a:t>
            </a:fld>
            <a:endParaRPr lang="nl-BE"/>
          </a:p>
        </p:txBody>
      </p:sp>
      <p:pic>
        <p:nvPicPr>
          <p:cNvPr id="12" name="Afbeelding 11">
            <a:extLst>
              <a:ext uri="{FF2B5EF4-FFF2-40B4-BE49-F238E27FC236}">
                <a16:creationId xmlns:a16="http://schemas.microsoft.com/office/drawing/2014/main" id="{753B208F-F3E2-6544-BAB0-1013BD36B3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1" name="Tijdelijke aanduiding voor datum 5">
            <a:extLst>
              <a:ext uri="{FF2B5EF4-FFF2-40B4-BE49-F238E27FC236}">
                <a16:creationId xmlns:a16="http://schemas.microsoft.com/office/drawing/2014/main" id="{AAD7A0DA-1184-844D-984E-BE1B7731B846}"/>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3" name="Afbeelding 12">
            <a:extLst>
              <a:ext uri="{FF2B5EF4-FFF2-40B4-BE49-F238E27FC236}">
                <a16:creationId xmlns:a16="http://schemas.microsoft.com/office/drawing/2014/main" id="{FB5B1447-0662-CD49-B63A-D0382F6863C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176546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sisslide_ZonderTitel">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76777" y="268111"/>
            <a:ext cx="9948333" cy="5799668"/>
          </a:xfrm>
        </p:spPr>
        <p:txBody>
          <a:bodyPr wrap="none">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jdelijke aanduiding voor voettekst 1"/>
          <p:cNvSpPr>
            <a:spLocks noGrp="1"/>
          </p:cNvSpPr>
          <p:nvPr>
            <p:ph type="ftr" sz="quarter" idx="10"/>
          </p:nvPr>
        </p:nvSpPr>
        <p:spPr/>
        <p:txBody>
          <a:bodyPr/>
          <a:lstStyle/>
          <a:p>
            <a:endParaRPr lang="nl-BE"/>
          </a:p>
        </p:txBody>
      </p:sp>
      <p:sp>
        <p:nvSpPr>
          <p:cNvPr id="6" name="Tijdelijke aanduiding voor dianummer 5"/>
          <p:cNvSpPr>
            <a:spLocks noGrp="1"/>
          </p:cNvSpPr>
          <p:nvPr>
            <p:ph type="sldNum" sz="quarter" idx="11"/>
          </p:nvPr>
        </p:nvSpPr>
        <p:spPr/>
        <p:txBody>
          <a:bodyPr/>
          <a:lstStyle/>
          <a:p>
            <a:fld id="{18505D4B-7779-46CA-9F34-AD15D64EF2DF}" type="slidenum">
              <a:rPr lang="nl-BE" smtClean="0"/>
              <a:t>‹nr.›</a:t>
            </a:fld>
            <a:endParaRPr lang="nl-BE"/>
          </a:p>
        </p:txBody>
      </p:sp>
      <p:pic>
        <p:nvPicPr>
          <p:cNvPr id="10" name="Afbeelding 9">
            <a:extLst>
              <a:ext uri="{FF2B5EF4-FFF2-40B4-BE49-F238E27FC236}">
                <a16:creationId xmlns:a16="http://schemas.microsoft.com/office/drawing/2014/main" id="{84CA3E2E-6018-EC45-849B-A57FF65065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1" name="Tijdelijke aanduiding voor datum 5">
            <a:extLst>
              <a:ext uri="{FF2B5EF4-FFF2-40B4-BE49-F238E27FC236}">
                <a16:creationId xmlns:a16="http://schemas.microsoft.com/office/drawing/2014/main" id="{AA44230B-0D11-284D-9F95-4ABB4E6B082E}"/>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2" name="Afbeelding 11">
            <a:extLst>
              <a:ext uri="{FF2B5EF4-FFF2-40B4-BE49-F238E27FC236}">
                <a16:creationId xmlns:a16="http://schemas.microsoft.com/office/drawing/2014/main" id="{3822F063-5855-C74A-9CD7-1D0D75FA52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3989393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asisslide met 2 kolommen">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62667" y="268111"/>
            <a:ext cx="4247621"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jdelijke aanduiding voor inhoud 2"/>
          <p:cNvSpPr>
            <a:spLocks noGrp="1"/>
          </p:cNvSpPr>
          <p:nvPr>
            <p:ph idx="10" hasCustomPrompt="1"/>
          </p:nvPr>
        </p:nvSpPr>
        <p:spPr>
          <a:xfrm>
            <a:off x="6347179" y="265289"/>
            <a:ext cx="5421488"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voettekst 1"/>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8505D4B-7779-46CA-9F34-AD15D64EF2DF}" type="slidenum">
              <a:rPr lang="nl-BE" smtClean="0"/>
              <a:t>‹nr.›</a:t>
            </a:fld>
            <a:endParaRPr lang="nl-BE"/>
          </a:p>
        </p:txBody>
      </p:sp>
      <p:pic>
        <p:nvPicPr>
          <p:cNvPr id="12" name="Afbeelding 11">
            <a:extLst>
              <a:ext uri="{FF2B5EF4-FFF2-40B4-BE49-F238E27FC236}">
                <a16:creationId xmlns:a16="http://schemas.microsoft.com/office/drawing/2014/main" id="{24ACF7F7-DF9D-0046-9CD9-9E86E37A3C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sp>
        <p:nvSpPr>
          <p:cNvPr id="10" name="Tijdelijke aanduiding voor datum 5">
            <a:extLst>
              <a:ext uri="{FF2B5EF4-FFF2-40B4-BE49-F238E27FC236}">
                <a16:creationId xmlns:a16="http://schemas.microsoft.com/office/drawing/2014/main" id="{7766A4CF-561F-2E47-88DB-0CC1F002BBE6}"/>
              </a:ext>
            </a:extLst>
          </p:cNvPr>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8DA0599B-EB18-7143-A447-4F3012369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1772499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asisslide met 1 kolom + beeld">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62667" y="268111"/>
            <a:ext cx="4247621" cy="5799668"/>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3"/>
          <p:cNvSpPr/>
          <p:nvPr userDrawn="1"/>
        </p:nvSpPr>
        <p:spPr>
          <a:xfrm>
            <a:off x="0" y="0"/>
            <a:ext cx="1721556" cy="6858000"/>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6378575" y="0"/>
            <a:ext cx="5813425" cy="6858000"/>
          </a:xfrm>
        </p:spPr>
        <p:txBody>
          <a:bodyPr>
            <a:noAutofit/>
          </a:bodyPr>
          <a:lstStyle/>
          <a:p>
            <a:r>
              <a:rPr lang="nl-NL"/>
              <a:t>Klik op het pictogram als u een afbeelding wilt toevoegen</a:t>
            </a:r>
            <a:endParaRPr lang="en-US"/>
          </a:p>
        </p:txBody>
      </p:sp>
      <p:sp>
        <p:nvSpPr>
          <p:cNvPr id="2" name="Tijdelijke aanduiding voor voettekst 1"/>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18505D4B-7779-46CA-9F34-AD15D64EF2DF}" type="slidenum">
              <a:rPr lang="nl-BE" smtClean="0"/>
              <a:t>‹nr.›</a:t>
            </a:fld>
            <a:endParaRPr lang="nl-BE"/>
          </a:p>
        </p:txBody>
      </p:sp>
      <p:sp>
        <p:nvSpPr>
          <p:cNvPr id="9" name="Tijdelijke aanduiding voor datum 5"/>
          <p:cNvSpPr>
            <a:spLocks noGrp="1"/>
          </p:cNvSpPr>
          <p:nvPr>
            <p:ph type="dt" sz="half" idx="2"/>
          </p:nvPr>
        </p:nvSpPr>
        <p:spPr>
          <a:xfrm>
            <a:off x="136878" y="491013"/>
            <a:ext cx="14575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2" name="Afbeelding 11">
            <a:extLst>
              <a:ext uri="{FF2B5EF4-FFF2-40B4-BE49-F238E27FC236}">
                <a16:creationId xmlns:a16="http://schemas.microsoft.com/office/drawing/2014/main" id="{20C4205C-DBD6-6847-9C4F-F7358A310F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5" t="24693" r="54700" b="45217"/>
          <a:stretch/>
        </p:blipFill>
        <p:spPr>
          <a:xfrm>
            <a:off x="-8762" y="6029209"/>
            <a:ext cx="1721556" cy="758290"/>
          </a:xfrm>
          <a:prstGeom prst="rect">
            <a:avLst/>
          </a:prstGeom>
        </p:spPr>
      </p:pic>
      <p:pic>
        <p:nvPicPr>
          <p:cNvPr id="10" name="Afbeelding 9">
            <a:extLst>
              <a:ext uri="{FF2B5EF4-FFF2-40B4-BE49-F238E27FC236}">
                <a16:creationId xmlns:a16="http://schemas.microsoft.com/office/drawing/2014/main" id="{F59D74FF-6AA6-E846-AB87-86A0902C730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5" y="-785771"/>
            <a:ext cx="810930" cy="2107763"/>
          </a:xfrm>
          <a:prstGeom prst="rect">
            <a:avLst/>
          </a:prstGeom>
        </p:spPr>
      </p:pic>
    </p:spTree>
    <p:extLst>
      <p:ext uri="{BB962C8B-B14F-4D97-AF65-F5344CB8AC3E}">
        <p14:creationId xmlns:p14="http://schemas.microsoft.com/office/powerpoint/2010/main" val="1203678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sis slide beeld + logo roo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05000" y="0"/>
            <a:ext cx="10287000" cy="6858000"/>
          </a:xfrm>
        </p:spPr>
        <p:txBody>
          <a:bodyPr>
            <a:noAutofit/>
          </a:bodyPr>
          <a:lstStyle/>
          <a:p>
            <a:r>
              <a:rPr lang="nl-NL"/>
              <a:t>Klik op het pictogram als u een afbeelding wilt toevoegen</a:t>
            </a:r>
            <a:endParaRPr lang="en-US"/>
          </a:p>
        </p:txBody>
      </p:sp>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a:ext>
            </a:extLst>
          </a:blip>
          <a:srcRect l="18372" t="19513"/>
          <a:stretch/>
        </p:blipFill>
        <p:spPr>
          <a:xfrm>
            <a:off x="-9526" y="-19051"/>
            <a:ext cx="1763161" cy="1738515"/>
          </a:xfrm>
          <a:prstGeom prst="rect">
            <a:avLst/>
          </a:prstGeom>
        </p:spPr>
      </p:pic>
      <p:pic>
        <p:nvPicPr>
          <p:cNvPr id="13" name="Afbeelding 12">
            <a:extLst>
              <a:ext uri="{FF2B5EF4-FFF2-40B4-BE49-F238E27FC236}">
                <a16:creationId xmlns:a16="http://schemas.microsoft.com/office/drawing/2014/main" id="{22874E7E-93BB-5A4E-A216-59527DC946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699" t="66000" b="1816"/>
          <a:stretch/>
        </p:blipFill>
        <p:spPr>
          <a:xfrm rot="16200000">
            <a:off x="532058" y="5142723"/>
            <a:ext cx="735591" cy="1824100"/>
          </a:xfrm>
          <a:prstGeom prst="rect">
            <a:avLst/>
          </a:prstGeom>
        </p:spPr>
      </p:pic>
      <p:sp>
        <p:nvSpPr>
          <p:cNvPr id="14" name="Tijdelijke aanduiding voor voettekst 1">
            <a:extLst>
              <a:ext uri="{FF2B5EF4-FFF2-40B4-BE49-F238E27FC236}">
                <a16:creationId xmlns:a16="http://schemas.microsoft.com/office/drawing/2014/main" id="{F2A39EFD-8AD7-724D-94D9-BF3F839AE08C}"/>
              </a:ext>
            </a:extLst>
          </p:cNvPr>
          <p:cNvSpPr>
            <a:spLocks noGrp="1"/>
          </p:cNvSpPr>
          <p:nvPr>
            <p:ph type="ftr" sz="quarter" idx="11"/>
          </p:nvPr>
        </p:nvSpPr>
        <p:spPr>
          <a:xfrm>
            <a:off x="4038600" y="6356350"/>
            <a:ext cx="4114800" cy="365125"/>
          </a:xfrm>
        </p:spPr>
        <p:txBody>
          <a:bodyPr/>
          <a:lstStyle/>
          <a:p>
            <a:endParaRPr lang="nl-BE"/>
          </a:p>
        </p:txBody>
      </p:sp>
      <p:sp>
        <p:nvSpPr>
          <p:cNvPr id="15" name="Tijdelijke aanduiding voor dianummer 2">
            <a:extLst>
              <a:ext uri="{FF2B5EF4-FFF2-40B4-BE49-F238E27FC236}">
                <a16:creationId xmlns:a16="http://schemas.microsoft.com/office/drawing/2014/main" id="{6DAFAF7A-0E4F-5145-A819-B3B6ACECD06C}"/>
              </a:ext>
            </a:extLst>
          </p:cNvPr>
          <p:cNvSpPr>
            <a:spLocks noGrp="1"/>
          </p:cNvSpPr>
          <p:nvPr>
            <p:ph type="sldNum" sz="quarter" idx="12"/>
          </p:nvPr>
        </p:nvSpPr>
        <p:spPr>
          <a:xfrm>
            <a:off x="8610600" y="6356350"/>
            <a:ext cx="2743200" cy="365125"/>
          </a:xfrm>
        </p:spPr>
        <p:txBody>
          <a:bodyPr/>
          <a:lstStyle/>
          <a:p>
            <a:fld id="{18505D4B-7779-46CA-9F34-AD15D64EF2DF}" type="slidenum">
              <a:rPr lang="nl-BE" smtClean="0"/>
              <a:t>‹nr.›</a:t>
            </a:fld>
            <a:endParaRPr lang="nl-BE"/>
          </a:p>
        </p:txBody>
      </p:sp>
      <p:sp>
        <p:nvSpPr>
          <p:cNvPr id="16" name="Tijdelijke aanduiding voor datum 5">
            <a:extLst>
              <a:ext uri="{FF2B5EF4-FFF2-40B4-BE49-F238E27FC236}">
                <a16:creationId xmlns:a16="http://schemas.microsoft.com/office/drawing/2014/main" id="{2D1AC2BE-C799-CF46-AC62-B3AE4107CC5B}"/>
              </a:ext>
            </a:extLst>
          </p:cNvPr>
          <p:cNvSpPr>
            <a:spLocks noGrp="1"/>
          </p:cNvSpPr>
          <p:nvPr>
            <p:ph type="dt" sz="half" idx="2"/>
          </p:nvPr>
        </p:nvSpPr>
        <p:spPr>
          <a:xfrm>
            <a:off x="147320" y="6356350"/>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2591560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sis slide beeld + logo blauw">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05000" y="0"/>
            <a:ext cx="10287000" cy="6858000"/>
          </a:xfrm>
        </p:spPr>
        <p:txBody>
          <a:bodyPr>
            <a:noAutofit/>
          </a:bodyPr>
          <a:lstStyle/>
          <a:p>
            <a:r>
              <a:rPr lang="nl-NL"/>
              <a:t>Klik op het pictogram als u een afbeelding wilt toevoegen</a:t>
            </a:r>
            <a:endParaRPr lang="en-US"/>
          </a:p>
        </p:txBody>
      </p:sp>
      <p:sp>
        <p:nvSpPr>
          <p:cNvPr id="4" name="Rectangle 3"/>
          <p:cNvSpPr/>
          <p:nvPr userDrawn="1"/>
        </p:nvSpPr>
        <p:spPr>
          <a:xfrm>
            <a:off x="0" y="0"/>
            <a:ext cx="1721556" cy="6858000"/>
          </a:xfrm>
          <a:prstGeom prst="rect">
            <a:avLst/>
          </a:prstGeom>
          <a:solidFill>
            <a:srgbClr val="0027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526" y="-19051"/>
            <a:ext cx="1715039" cy="1691447"/>
          </a:xfrm>
          <a:prstGeom prst="rect">
            <a:avLst/>
          </a:prstGeom>
        </p:spPr>
      </p:pic>
      <p:sp>
        <p:nvSpPr>
          <p:cNvPr id="2" name="Tijdelijke aanduiding voor voettekst 1"/>
          <p:cNvSpPr>
            <a:spLocks noGrp="1"/>
          </p:cNvSpPr>
          <p:nvPr>
            <p:ph type="ftr" sz="quarter" idx="11"/>
          </p:nvPr>
        </p:nvSpPr>
        <p:spPr/>
        <p:txBody>
          <a:bodyPr/>
          <a:lstStyle/>
          <a:p>
            <a:endParaRPr lang="nl-BE"/>
          </a:p>
        </p:txBody>
      </p:sp>
      <p:sp>
        <p:nvSpPr>
          <p:cNvPr id="3" name="Tijdelijke aanduiding voor dianummer 2"/>
          <p:cNvSpPr>
            <a:spLocks noGrp="1"/>
          </p:cNvSpPr>
          <p:nvPr>
            <p:ph type="sldNum" sz="quarter" idx="12"/>
          </p:nvPr>
        </p:nvSpPr>
        <p:spPr/>
        <p:txBody>
          <a:bodyPr/>
          <a:lstStyle/>
          <a:p>
            <a:fld id="{18505D4B-7779-46CA-9F34-AD15D64EF2DF}" type="slidenum">
              <a:rPr lang="nl-BE" smtClean="0"/>
              <a:t>‹nr.›</a:t>
            </a:fld>
            <a:endParaRPr lang="nl-BE"/>
          </a:p>
        </p:txBody>
      </p:sp>
      <p:sp>
        <p:nvSpPr>
          <p:cNvPr id="8" name="Tijdelijke aanduiding voor datum 5"/>
          <p:cNvSpPr>
            <a:spLocks noGrp="1"/>
          </p:cNvSpPr>
          <p:nvPr>
            <p:ph type="dt" sz="half" idx="2"/>
          </p:nvPr>
        </p:nvSpPr>
        <p:spPr>
          <a:xfrm>
            <a:off x="147320" y="6356350"/>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3A3C079A-28C2-DA4C-8EE6-01841A5A356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459296" y="5038560"/>
            <a:ext cx="810930" cy="2107763"/>
          </a:xfrm>
          <a:prstGeom prst="rect">
            <a:avLst/>
          </a:prstGeom>
        </p:spPr>
      </p:pic>
    </p:spTree>
    <p:extLst>
      <p:ext uri="{BB962C8B-B14F-4D97-AF65-F5344CB8AC3E}">
        <p14:creationId xmlns:p14="http://schemas.microsoft.com/office/powerpoint/2010/main" val="1729951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E1037C31-9E7A-4F99-8774-A0E530DE1A42}" type="datetimeFigureOut">
              <a:rPr lang="en-US" dirty="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‹nr.›</a:t>
            </a:fld>
            <a:endParaRPr lang="en-US"/>
          </a:p>
        </p:txBody>
      </p:sp>
    </p:spTree>
    <p:extLst>
      <p:ext uri="{BB962C8B-B14F-4D97-AF65-F5344CB8AC3E}">
        <p14:creationId xmlns:p14="http://schemas.microsoft.com/office/powerpoint/2010/main" val="2987959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dia Optie 1 - Beeld 2">
    <p:bg>
      <p:bgPr>
        <a:blipFill dpi="0" rotWithShape="1">
          <a:blip r:embed="rId2">
            <a:alphaModFix amt="60000"/>
            <a:lum/>
          </a:blip>
          <a:srcRect/>
          <a:stretch>
            <a:fillRect t="-6000" b="-6000"/>
          </a:stretch>
        </a:blipFill>
        <a:effectLst/>
      </p:bgPr>
    </p:bg>
    <p:spTree>
      <p:nvGrpSpPr>
        <p:cNvPr id="1" name=""/>
        <p:cNvGrpSpPr/>
        <p:nvPr/>
      </p:nvGrpSpPr>
      <p:grpSpPr>
        <a:xfrm>
          <a:off x="0" y="0"/>
          <a:ext cx="0" cy="0"/>
          <a:chOff x="0" y="0"/>
          <a:chExt cx="0" cy="0"/>
        </a:xfrm>
      </p:grpSpPr>
      <p:sp>
        <p:nvSpPr>
          <p:cNvPr id="4" name="Titel 1"/>
          <p:cNvSpPr txBox="1">
            <a:spLocks/>
          </p:cNvSpPr>
          <p:nvPr userDrawn="1"/>
        </p:nvSpPr>
        <p:spPr>
          <a:xfrm>
            <a:off x="833474" y="4566396"/>
            <a:ext cx="9117366" cy="1594556"/>
          </a:xfrm>
          <a:prstGeom prst="rect">
            <a:avLst/>
          </a:prstGeom>
          <a:ln w="76200" cmpd="sng">
            <a:solidFill>
              <a:schemeClr val="bg1"/>
            </a:solidFill>
          </a:ln>
        </p:spPr>
        <p:txBody>
          <a:bodyPr vert="horz" lIns="180000" tIns="180000" rIns="180000" bIns="180000" rtlCol="0" anchor="ctr">
            <a:noAutofit/>
          </a:bodyPr>
          <a:lstStyle>
            <a:lvl1pPr algn="l" defTabSz="914400" rtl="0" eaLnBrk="1" latinLnBrk="0" hangingPunct="1">
              <a:lnSpc>
                <a:spcPct val="90000"/>
              </a:lnSpc>
              <a:spcBef>
                <a:spcPct val="0"/>
              </a:spcBef>
              <a:buNone/>
              <a:defRPr sz="4400" b="1" kern="1200">
                <a:solidFill>
                  <a:srgbClr val="002757"/>
                </a:solidFill>
                <a:latin typeface="+mj-lt"/>
                <a:ea typeface="+mj-ea"/>
                <a:cs typeface="+mj-cs"/>
              </a:defRPr>
            </a:lvl1pPr>
          </a:lstStyle>
          <a:p>
            <a:r>
              <a:rPr lang="nl-NL"/>
              <a:t>KLIK OM DE STIJL TE BEWERKEN</a:t>
            </a:r>
            <a:endParaRPr lang="nl-BE"/>
          </a:p>
        </p:txBody>
      </p:sp>
      <p:pic>
        <p:nvPicPr>
          <p:cNvPr id="5" name="Afbeelding 4"/>
          <p:cNvPicPr>
            <a:picLocks noChangeAspect="1"/>
          </p:cNvPicPr>
          <p:nvPr userDrawn="1"/>
        </p:nvPicPr>
        <p:blipFill rotWithShape="1">
          <a:blip r:embed="rId3" cstate="print">
            <a:extLst>
              <a:ext uri="{28A0092B-C50C-407E-A947-70E740481C1C}">
                <a14:useLocalDpi xmlns:a14="http://schemas.microsoft.com/office/drawing/2010/main"/>
              </a:ext>
            </a:extLst>
          </a:blip>
          <a:srcRect t="19896" r="18617"/>
          <a:stretch/>
        </p:blipFill>
        <p:spPr>
          <a:xfrm>
            <a:off x="8548816" y="-19050"/>
            <a:ext cx="3662234" cy="3604650"/>
          </a:xfrm>
          <a:prstGeom prst="rect">
            <a:avLst/>
          </a:prstGeom>
        </p:spPr>
      </p:pic>
      <p:sp>
        <p:nvSpPr>
          <p:cNvPr id="8" name="Tijdelijke aanduiding voor voettekst 2">
            <a:extLst>
              <a:ext uri="{FF2B5EF4-FFF2-40B4-BE49-F238E27FC236}">
                <a16:creationId xmlns:a16="http://schemas.microsoft.com/office/drawing/2014/main" id="{1AF57EE6-EAC9-D347-9B56-3472BC4E195B}"/>
              </a:ext>
            </a:extLst>
          </p:cNvPr>
          <p:cNvSpPr>
            <a:spLocks noGrp="1"/>
          </p:cNvSpPr>
          <p:nvPr>
            <p:ph type="ftr" sz="quarter" idx="10"/>
          </p:nvPr>
        </p:nvSpPr>
        <p:spPr>
          <a:xfrm>
            <a:off x="3859973" y="6356350"/>
            <a:ext cx="4114800" cy="365125"/>
          </a:xfrm>
        </p:spPr>
        <p:txBody>
          <a:bodyPr/>
          <a:lstStyle/>
          <a:p>
            <a:endParaRPr lang="nl-BE"/>
          </a:p>
        </p:txBody>
      </p:sp>
      <p:sp>
        <p:nvSpPr>
          <p:cNvPr id="9" name="Tijdelijke aanduiding voor dianummer 3">
            <a:extLst>
              <a:ext uri="{FF2B5EF4-FFF2-40B4-BE49-F238E27FC236}">
                <a16:creationId xmlns:a16="http://schemas.microsoft.com/office/drawing/2014/main" id="{8BAA8ED2-AC3E-EC4F-917F-864F49D5258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0" name="Tijdelijke aanduiding voor datum 5">
            <a:extLst>
              <a:ext uri="{FF2B5EF4-FFF2-40B4-BE49-F238E27FC236}">
                <a16:creationId xmlns:a16="http://schemas.microsoft.com/office/drawing/2014/main" id="{9E26E7F4-E8A9-CC4C-AAEB-7A3F006A63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1" name="Afbeelding 10">
            <a:extLst>
              <a:ext uri="{FF2B5EF4-FFF2-40B4-BE49-F238E27FC236}">
                <a16:creationId xmlns:a16="http://schemas.microsoft.com/office/drawing/2014/main" id="{C07CA131-BE7F-294A-B0FE-8D2D706FE11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Tree>
    <p:extLst>
      <p:ext uri="{BB962C8B-B14F-4D97-AF65-F5344CB8AC3E}">
        <p14:creationId xmlns:p14="http://schemas.microsoft.com/office/powerpoint/2010/main" val="3859487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Optie 2 - Rood">
    <p:bg>
      <p:bgPr>
        <a:solidFill>
          <a:srgbClr val="E00049"/>
        </a:solidFill>
        <a:effectLst/>
      </p:bgPr>
    </p:bg>
    <p:spTree>
      <p:nvGrpSpPr>
        <p:cNvPr id="1" name=""/>
        <p:cNvGrpSpPr/>
        <p:nvPr/>
      </p:nvGrpSpPr>
      <p:grpSpPr>
        <a:xfrm>
          <a:off x="0" y="0"/>
          <a:ext cx="0" cy="0"/>
          <a:chOff x="0" y="0"/>
          <a:chExt cx="0" cy="0"/>
        </a:xfrm>
      </p:grpSpPr>
      <p:sp>
        <p:nvSpPr>
          <p:cNvPr id="6" name="Titel 1"/>
          <p:cNvSpPr>
            <a:spLocks noGrp="1" noChangeAspect="1"/>
          </p:cNvSpPr>
          <p:nvPr>
            <p:ph type="ctrTitle"/>
          </p:nvPr>
        </p:nvSpPr>
        <p:spPr>
          <a:xfrm>
            <a:off x="7163862" y="2292529"/>
            <a:ext cx="4741332" cy="2037778"/>
          </a:xfrm>
        </p:spPr>
        <p:txBody>
          <a:bodyPr anchor="t">
            <a:noAutofit/>
          </a:bodyPr>
          <a:lstStyle>
            <a:lvl1pPr algn="r">
              <a:defRPr sz="4800">
                <a:solidFill>
                  <a:srgbClr val="002757"/>
                </a:solidFill>
              </a:defRPr>
            </a:lvl1pPr>
          </a:lstStyle>
          <a:p>
            <a:r>
              <a:rPr lang="nl-NL"/>
              <a:t>Klik om stijl te bewerken</a:t>
            </a:r>
            <a:endParaRPr lang="nl-BE"/>
          </a:p>
        </p:txBody>
      </p:sp>
      <p:sp>
        <p:nvSpPr>
          <p:cNvPr id="7" name="Ondertitel 2"/>
          <p:cNvSpPr>
            <a:spLocks noGrp="1" noChangeAspect="1"/>
          </p:cNvSpPr>
          <p:nvPr>
            <p:ph type="subTitle" idx="1"/>
          </p:nvPr>
        </p:nvSpPr>
        <p:spPr>
          <a:xfrm>
            <a:off x="7163862" y="4330307"/>
            <a:ext cx="4741332" cy="1197901"/>
          </a:xfrm>
          <a:noFill/>
        </p:spPr>
        <p:txBody>
          <a:bodyPr anchor="ctr">
            <a:noAutofit/>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2" name="Afbeelding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1769" t="19480"/>
          <a:stretch/>
        </p:blipFill>
        <p:spPr>
          <a:xfrm>
            <a:off x="-28575" y="-38101"/>
            <a:ext cx="7146708" cy="6522167"/>
          </a:xfrm>
          <a:prstGeom prst="rect">
            <a:avLst/>
          </a:prstGeom>
        </p:spPr>
      </p:pic>
      <p:pic>
        <p:nvPicPr>
          <p:cNvPr id="13" name="Afbeelding 12">
            <a:extLst>
              <a:ext uri="{FF2B5EF4-FFF2-40B4-BE49-F238E27FC236}">
                <a16:creationId xmlns:a16="http://schemas.microsoft.com/office/drawing/2014/main" id="{C8DB041D-A952-E145-8DAE-DB79811786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75" t="24693" r="54700" b="45217"/>
          <a:stretch/>
        </p:blipFill>
        <p:spPr>
          <a:xfrm>
            <a:off x="8537450" y="160909"/>
            <a:ext cx="3402549" cy="1498715"/>
          </a:xfrm>
          <a:prstGeom prst="rect">
            <a:avLst/>
          </a:prstGeom>
        </p:spPr>
      </p:pic>
      <p:sp>
        <p:nvSpPr>
          <p:cNvPr id="10" name="Tijdelijke aanduiding voor voettekst 2">
            <a:extLst>
              <a:ext uri="{FF2B5EF4-FFF2-40B4-BE49-F238E27FC236}">
                <a16:creationId xmlns:a16="http://schemas.microsoft.com/office/drawing/2014/main" id="{BAF71AAC-4A0B-7048-BB76-5CCBFEEE527D}"/>
              </a:ext>
            </a:extLst>
          </p:cNvPr>
          <p:cNvSpPr>
            <a:spLocks noGrp="1"/>
          </p:cNvSpPr>
          <p:nvPr>
            <p:ph type="ftr" sz="quarter" idx="10"/>
          </p:nvPr>
        </p:nvSpPr>
        <p:spPr>
          <a:xfrm>
            <a:off x="3859973" y="6356350"/>
            <a:ext cx="4114800" cy="365125"/>
          </a:xfrm>
        </p:spPr>
        <p:txBody>
          <a:bodyPr/>
          <a:lstStyle/>
          <a:p>
            <a:endParaRPr lang="nl-BE"/>
          </a:p>
        </p:txBody>
      </p:sp>
      <p:sp>
        <p:nvSpPr>
          <p:cNvPr id="11" name="Tijdelijke aanduiding voor dianummer 3">
            <a:extLst>
              <a:ext uri="{FF2B5EF4-FFF2-40B4-BE49-F238E27FC236}">
                <a16:creationId xmlns:a16="http://schemas.microsoft.com/office/drawing/2014/main" id="{D42D3B12-ED5F-C340-BAC1-1270291EF683}"/>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2" name="Tijdelijke aanduiding voor datum 5">
            <a:extLst>
              <a:ext uri="{FF2B5EF4-FFF2-40B4-BE49-F238E27FC236}">
                <a16:creationId xmlns:a16="http://schemas.microsoft.com/office/drawing/2014/main" id="{5A67ACF5-9F8D-244E-A658-31A7B9BA6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4" name="Afbeelding 13">
            <a:extLst>
              <a:ext uri="{FF2B5EF4-FFF2-40B4-BE49-F238E27FC236}">
                <a16:creationId xmlns:a16="http://schemas.microsoft.com/office/drawing/2014/main" id="{4CC02218-24C7-FD45-8EE3-26C53A5E545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1984" t="62959"/>
          <a:stretch/>
        </p:blipFill>
        <p:spPr>
          <a:xfrm rot="16200000">
            <a:off x="10837162" y="5472674"/>
            <a:ext cx="810930" cy="2107763"/>
          </a:xfrm>
          <a:prstGeom prst="rect">
            <a:avLst/>
          </a:prstGeom>
        </p:spPr>
      </p:pic>
    </p:spTree>
    <p:extLst>
      <p:ext uri="{BB962C8B-B14F-4D97-AF65-F5344CB8AC3E}">
        <p14:creationId xmlns:p14="http://schemas.microsoft.com/office/powerpoint/2010/main" val="3157052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Optie 2 - Wit">
    <p:bg>
      <p:bgPr>
        <a:solidFill>
          <a:srgbClr val="FFFFFF"/>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a:ext>
            </a:extLst>
          </a:blip>
          <a:srcRect l="11886" t="19832" b="20078"/>
          <a:stretch/>
        </p:blipFill>
        <p:spPr>
          <a:xfrm>
            <a:off x="-19050" y="-9525"/>
            <a:ext cx="7137182" cy="4867275"/>
          </a:xfrm>
          <a:prstGeom prst="rect">
            <a:avLst/>
          </a:prstGeom>
        </p:spPr>
      </p:pic>
      <p:sp>
        <p:nvSpPr>
          <p:cNvPr id="5" name="Rectangle 3"/>
          <p:cNvSpPr/>
          <p:nvPr userDrawn="1"/>
        </p:nvSpPr>
        <p:spPr>
          <a:xfrm>
            <a:off x="0" y="4846284"/>
            <a:ext cx="12192000" cy="1498601"/>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noChangeAspect="1"/>
          </p:cNvSpPr>
          <p:nvPr>
            <p:ph type="ctrTitle"/>
          </p:nvPr>
        </p:nvSpPr>
        <p:spPr>
          <a:xfrm>
            <a:off x="7118133" y="2717065"/>
            <a:ext cx="4741332" cy="2129220"/>
          </a:xfrm>
        </p:spPr>
        <p:txBody>
          <a:bodyPr anchor="t">
            <a:noAutofit/>
          </a:bodyPr>
          <a:lstStyle>
            <a:lvl1pPr algn="r">
              <a:defRPr sz="4800">
                <a:solidFill>
                  <a:srgbClr val="002757"/>
                </a:solidFill>
              </a:defRPr>
            </a:lvl1pPr>
          </a:lstStyle>
          <a:p>
            <a:r>
              <a:rPr lang="nl-NL"/>
              <a:t>Klik om stijl te bewerken</a:t>
            </a:r>
            <a:endParaRPr lang="nl-BE"/>
          </a:p>
        </p:txBody>
      </p:sp>
      <p:sp>
        <p:nvSpPr>
          <p:cNvPr id="3" name="Ondertitel 2"/>
          <p:cNvSpPr>
            <a:spLocks noGrp="1" noChangeAspect="1"/>
          </p:cNvSpPr>
          <p:nvPr>
            <p:ph type="subTitle" idx="1"/>
          </p:nvPr>
        </p:nvSpPr>
        <p:spPr>
          <a:xfrm>
            <a:off x="3675887" y="4846283"/>
            <a:ext cx="8183578" cy="1498600"/>
          </a:xfrm>
          <a:noFill/>
        </p:spPr>
        <p:txBody>
          <a:bodyPr anchor="ctr">
            <a:noAutofit/>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13" name="Afbeelding 12">
            <a:extLst>
              <a:ext uri="{FF2B5EF4-FFF2-40B4-BE49-F238E27FC236}">
                <a16:creationId xmlns:a16="http://schemas.microsoft.com/office/drawing/2014/main" id="{8B89DEC3-FB04-7843-AFEA-59743E19106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75" t="24693" r="54700" b="45217"/>
          <a:stretch/>
        </p:blipFill>
        <p:spPr>
          <a:xfrm>
            <a:off x="171363" y="5014768"/>
            <a:ext cx="2812024" cy="1238607"/>
          </a:xfrm>
          <a:prstGeom prst="rect">
            <a:avLst/>
          </a:prstGeom>
        </p:spPr>
      </p:pic>
      <p:sp>
        <p:nvSpPr>
          <p:cNvPr id="18" name="Tijdelijke aanduiding voor voettekst 2">
            <a:extLst>
              <a:ext uri="{FF2B5EF4-FFF2-40B4-BE49-F238E27FC236}">
                <a16:creationId xmlns:a16="http://schemas.microsoft.com/office/drawing/2014/main" id="{E3923FA1-0949-6247-BCCF-EFECE6E21983}"/>
              </a:ext>
            </a:extLst>
          </p:cNvPr>
          <p:cNvSpPr>
            <a:spLocks noGrp="1"/>
          </p:cNvSpPr>
          <p:nvPr>
            <p:ph type="ftr" sz="quarter" idx="10"/>
          </p:nvPr>
        </p:nvSpPr>
        <p:spPr>
          <a:xfrm>
            <a:off x="3859973" y="6356350"/>
            <a:ext cx="4114800" cy="365125"/>
          </a:xfrm>
        </p:spPr>
        <p:txBody>
          <a:bodyPr/>
          <a:lstStyle/>
          <a:p>
            <a:endParaRPr lang="nl-BE"/>
          </a:p>
        </p:txBody>
      </p:sp>
      <p:sp>
        <p:nvSpPr>
          <p:cNvPr id="19" name="Tijdelijke aanduiding voor dianummer 3">
            <a:extLst>
              <a:ext uri="{FF2B5EF4-FFF2-40B4-BE49-F238E27FC236}">
                <a16:creationId xmlns:a16="http://schemas.microsoft.com/office/drawing/2014/main" id="{6C7F03F7-8CB2-4546-8F3D-3256EBBF203F}"/>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20" name="Tijdelijke aanduiding voor datum 5">
            <a:extLst>
              <a:ext uri="{FF2B5EF4-FFF2-40B4-BE49-F238E27FC236}">
                <a16:creationId xmlns:a16="http://schemas.microsoft.com/office/drawing/2014/main" id="{91E191CA-312E-864C-B023-C92EC122E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21" name="Afbeelding 20">
            <a:extLst>
              <a:ext uri="{FF2B5EF4-FFF2-40B4-BE49-F238E27FC236}">
                <a16:creationId xmlns:a16="http://schemas.microsoft.com/office/drawing/2014/main" id="{F90D3788-08F7-4A48-9C4A-658E3F74E7C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160950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asisslide met titel - Optie 1">
    <p:spTree>
      <p:nvGrpSpPr>
        <p:cNvPr id="1" name=""/>
        <p:cNvGrpSpPr/>
        <p:nvPr/>
      </p:nvGrpSpPr>
      <p:grpSpPr>
        <a:xfrm>
          <a:off x="0" y="0"/>
          <a:ext cx="0" cy="0"/>
          <a:chOff x="0" y="0"/>
          <a:chExt cx="0" cy="0"/>
        </a:xfrm>
      </p:grpSpPr>
      <p:sp>
        <p:nvSpPr>
          <p:cNvPr id="2" name="Titel 1"/>
          <p:cNvSpPr>
            <a:spLocks noGrp="1"/>
          </p:cNvSpPr>
          <p:nvPr>
            <p:ph type="title"/>
          </p:nvPr>
        </p:nvSpPr>
        <p:spPr>
          <a:xfrm>
            <a:off x="1998701" y="69029"/>
            <a:ext cx="9948332" cy="1281113"/>
          </a:xfrm>
        </p:spPr>
        <p:txBody>
          <a:bodyPr>
            <a:noAutofit/>
          </a:bodyPr>
          <a:lstStyle/>
          <a:p>
            <a:r>
              <a:rPr lang="nl-NL"/>
              <a:t>Klik om stijl te bewerken</a:t>
            </a:r>
            <a:endParaRPr lang="nl-BE"/>
          </a:p>
        </p:txBody>
      </p:sp>
      <p:sp>
        <p:nvSpPr>
          <p:cNvPr id="3" name="Tijdelijke aanduiding voor inhoud 2"/>
          <p:cNvSpPr>
            <a:spLocks noGrp="1"/>
          </p:cNvSpPr>
          <p:nvPr>
            <p:ph idx="1" hasCustomPrompt="1"/>
          </p:nvPr>
        </p:nvSpPr>
        <p:spPr>
          <a:xfrm>
            <a:off x="1998700" y="1529528"/>
            <a:ext cx="9948333" cy="4750153"/>
          </a:xfrm>
        </p:spPr>
        <p:txBody>
          <a:bodyPr>
            <a:noAutofit/>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a:ext>
            </a:extLst>
          </a:blip>
          <a:srcRect l="15636" t="25895"/>
          <a:stretch/>
        </p:blipFill>
        <p:spPr>
          <a:xfrm>
            <a:off x="-19050" y="-19050"/>
            <a:ext cx="1895827" cy="1665288"/>
          </a:xfrm>
          <a:prstGeom prst="rect">
            <a:avLst/>
          </a:prstGeom>
        </p:spPr>
      </p:pic>
      <p:sp>
        <p:nvSpPr>
          <p:cNvPr id="11" name="Tijdelijke aanduiding voor voettekst 2">
            <a:extLst>
              <a:ext uri="{FF2B5EF4-FFF2-40B4-BE49-F238E27FC236}">
                <a16:creationId xmlns:a16="http://schemas.microsoft.com/office/drawing/2014/main" id="{A91674FF-77D7-3346-A4E2-7F63A2464463}"/>
              </a:ext>
            </a:extLst>
          </p:cNvPr>
          <p:cNvSpPr>
            <a:spLocks noGrp="1"/>
          </p:cNvSpPr>
          <p:nvPr>
            <p:ph type="ftr" sz="quarter" idx="10"/>
          </p:nvPr>
        </p:nvSpPr>
        <p:spPr>
          <a:xfrm>
            <a:off x="3859973" y="6356350"/>
            <a:ext cx="4114800" cy="365125"/>
          </a:xfrm>
        </p:spPr>
        <p:txBody>
          <a:bodyPr/>
          <a:lstStyle/>
          <a:p>
            <a:endParaRPr lang="nl-BE"/>
          </a:p>
        </p:txBody>
      </p:sp>
      <p:sp>
        <p:nvSpPr>
          <p:cNvPr id="12" name="Tijdelijke aanduiding voor dianummer 3">
            <a:extLst>
              <a:ext uri="{FF2B5EF4-FFF2-40B4-BE49-F238E27FC236}">
                <a16:creationId xmlns:a16="http://schemas.microsoft.com/office/drawing/2014/main" id="{10B81AB1-88E6-CC48-9C58-416B5ED62968}"/>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3" name="Tijdelijke aanduiding voor datum 5">
            <a:extLst>
              <a:ext uri="{FF2B5EF4-FFF2-40B4-BE49-F238E27FC236}">
                <a16:creationId xmlns:a16="http://schemas.microsoft.com/office/drawing/2014/main" id="{9CE0FA69-9792-2947-B97F-C704249D7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pic>
        <p:nvPicPr>
          <p:cNvPr id="14" name="Afbeelding 13">
            <a:extLst>
              <a:ext uri="{FF2B5EF4-FFF2-40B4-BE49-F238E27FC236}">
                <a16:creationId xmlns:a16="http://schemas.microsoft.com/office/drawing/2014/main" id="{CA1F2FF8-AB69-AF42-80B2-045B4435BF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2699" t="66000" b="1816"/>
          <a:stretch/>
        </p:blipFill>
        <p:spPr>
          <a:xfrm rot="16200000">
            <a:off x="10912155" y="5578154"/>
            <a:ext cx="735591" cy="1824100"/>
          </a:xfrm>
          <a:prstGeom prst="rect">
            <a:avLst/>
          </a:prstGeom>
        </p:spPr>
      </p:pic>
    </p:spTree>
    <p:extLst>
      <p:ext uri="{BB962C8B-B14F-4D97-AF65-F5344CB8AC3E}">
        <p14:creationId xmlns:p14="http://schemas.microsoft.com/office/powerpoint/2010/main" val="3650394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asisslide met titel - Optie 2">
    <p:spTree>
      <p:nvGrpSpPr>
        <p:cNvPr id="1" name=""/>
        <p:cNvGrpSpPr/>
        <p:nvPr/>
      </p:nvGrpSpPr>
      <p:grpSpPr>
        <a:xfrm>
          <a:off x="0" y="0"/>
          <a:ext cx="0" cy="0"/>
          <a:chOff x="0" y="0"/>
          <a:chExt cx="0" cy="0"/>
        </a:xfrm>
      </p:grpSpPr>
      <p:sp>
        <p:nvSpPr>
          <p:cNvPr id="4" name="Rectangle 3"/>
          <p:cNvSpPr/>
          <p:nvPr userDrawn="1"/>
        </p:nvSpPr>
        <p:spPr>
          <a:xfrm>
            <a:off x="0" y="0"/>
            <a:ext cx="12192000" cy="1646238"/>
          </a:xfrm>
          <a:prstGeom prst="rect">
            <a:avLst/>
          </a:prstGeom>
          <a:solidFill>
            <a:srgbClr val="E000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3438144" y="-1745"/>
            <a:ext cx="6601968" cy="1646238"/>
          </a:xfrm>
        </p:spPr>
        <p:txBody>
          <a:bodyPr/>
          <a:lstStyle>
            <a:lvl1pPr algn="r">
              <a:defRPr>
                <a:solidFill>
                  <a:schemeClr val="bg1"/>
                </a:solidFill>
              </a:defRPr>
            </a:lvl1pPr>
          </a:lstStyle>
          <a:p>
            <a:r>
              <a:rPr lang="nl-NL"/>
              <a:t>Klik om stijl te bewerken</a:t>
            </a:r>
            <a:endParaRPr lang="nl-BE"/>
          </a:p>
        </p:txBody>
      </p:sp>
      <p:sp>
        <p:nvSpPr>
          <p:cNvPr id="3" name="Tijdelijke aanduiding voor inhoud 2"/>
          <p:cNvSpPr>
            <a:spLocks noGrp="1"/>
          </p:cNvSpPr>
          <p:nvPr>
            <p:ph idx="1" hasCustomPrompt="1"/>
          </p:nvPr>
        </p:nvSpPr>
        <p:spPr>
          <a:xfrm>
            <a:off x="1876777" y="1825625"/>
            <a:ext cx="9948333" cy="4242154"/>
          </a:xfrm>
        </p:spPr>
        <p:txBody>
          <a:bodyPr/>
          <a:lstStyle>
            <a:lvl1pPr marL="352425" indent="-352425">
              <a:buClr>
                <a:srgbClr val="E00049"/>
              </a:buClr>
              <a:buFont typeface="Arial" panose="020B0604020202020204" pitchFamily="34" charset="0"/>
              <a:buChar char="•"/>
              <a:defRPr>
                <a:solidFill>
                  <a:srgbClr val="002757"/>
                </a:solidFill>
              </a:defRPr>
            </a:lvl1pPr>
            <a:lvl2pPr marL="800100" indent="-342900">
              <a:buClr>
                <a:srgbClr val="002757"/>
              </a:buClr>
              <a:buFont typeface="Wingdings" charset="2"/>
              <a:buChar char="§"/>
              <a:defRPr>
                <a:solidFill>
                  <a:srgbClr val="002757"/>
                </a:solidFill>
              </a:defRPr>
            </a:lvl2pPr>
            <a:lvl3pPr>
              <a:defRPr>
                <a:solidFill>
                  <a:srgbClr val="002757"/>
                </a:solidFill>
              </a:defRPr>
            </a:lvl3pPr>
            <a:lvl4pPr>
              <a:defRPr>
                <a:solidFill>
                  <a:srgbClr val="002757"/>
                </a:solidFill>
              </a:defRPr>
            </a:lvl4pPr>
            <a:lvl5pPr>
              <a:defRPr>
                <a:solidFill>
                  <a:srgbClr val="002757"/>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3" name="Afbeelding 12">
            <a:extLst>
              <a:ext uri="{FF2B5EF4-FFF2-40B4-BE49-F238E27FC236}">
                <a16:creationId xmlns:a16="http://schemas.microsoft.com/office/drawing/2014/main" id="{BC97A343-2E13-2447-A3C0-8A0F8EACA0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75" t="24693" r="54700" b="45217"/>
          <a:stretch/>
        </p:blipFill>
        <p:spPr>
          <a:xfrm>
            <a:off x="171363" y="216006"/>
            <a:ext cx="2812024" cy="1238607"/>
          </a:xfrm>
          <a:prstGeom prst="rect">
            <a:avLst/>
          </a:prstGeom>
        </p:spPr>
      </p:pic>
      <p:pic>
        <p:nvPicPr>
          <p:cNvPr id="12" name="Afbeelding 11">
            <a:extLst>
              <a:ext uri="{FF2B5EF4-FFF2-40B4-BE49-F238E27FC236}">
                <a16:creationId xmlns:a16="http://schemas.microsoft.com/office/drawing/2014/main" id="{1668A3EF-C044-B14F-898F-F4B8844339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1984" t="62959"/>
          <a:stretch/>
        </p:blipFill>
        <p:spPr>
          <a:xfrm rot="16200000">
            <a:off x="10792568" y="245059"/>
            <a:ext cx="777637" cy="2021228"/>
          </a:xfrm>
          <a:prstGeom prst="rect">
            <a:avLst/>
          </a:prstGeom>
        </p:spPr>
      </p:pic>
      <p:sp>
        <p:nvSpPr>
          <p:cNvPr id="10" name="Tijdelijke aanduiding voor voettekst 2">
            <a:extLst>
              <a:ext uri="{FF2B5EF4-FFF2-40B4-BE49-F238E27FC236}">
                <a16:creationId xmlns:a16="http://schemas.microsoft.com/office/drawing/2014/main" id="{30423CE4-E7CD-104B-8910-7F2AE3C5C3BB}"/>
              </a:ext>
            </a:extLst>
          </p:cNvPr>
          <p:cNvSpPr>
            <a:spLocks noGrp="1"/>
          </p:cNvSpPr>
          <p:nvPr>
            <p:ph type="ftr" sz="quarter" idx="10"/>
          </p:nvPr>
        </p:nvSpPr>
        <p:spPr>
          <a:xfrm>
            <a:off x="3859973" y="6356350"/>
            <a:ext cx="4114800" cy="365125"/>
          </a:xfrm>
        </p:spPr>
        <p:txBody>
          <a:bodyPr/>
          <a:lstStyle/>
          <a:p>
            <a:endParaRPr lang="nl-BE"/>
          </a:p>
        </p:txBody>
      </p:sp>
      <p:sp>
        <p:nvSpPr>
          <p:cNvPr id="11" name="Tijdelijke aanduiding voor dianummer 3">
            <a:extLst>
              <a:ext uri="{FF2B5EF4-FFF2-40B4-BE49-F238E27FC236}">
                <a16:creationId xmlns:a16="http://schemas.microsoft.com/office/drawing/2014/main" id="{B1ABDDAE-6CED-AF42-B5E7-69422DBCB5B5}"/>
              </a:ext>
            </a:extLst>
          </p:cNvPr>
          <p:cNvSpPr>
            <a:spLocks noGrp="1"/>
          </p:cNvSpPr>
          <p:nvPr>
            <p:ph type="sldNum" sz="quarter" idx="11"/>
          </p:nvPr>
        </p:nvSpPr>
        <p:spPr>
          <a:xfrm>
            <a:off x="8253347" y="6356350"/>
            <a:ext cx="2031205" cy="365125"/>
          </a:xfrm>
        </p:spPr>
        <p:txBody>
          <a:bodyPr/>
          <a:lstStyle/>
          <a:p>
            <a:fld id="{18505D4B-7779-46CA-9F34-AD15D64EF2DF}" type="slidenum">
              <a:rPr lang="nl-BE" smtClean="0"/>
              <a:t>‹nr.›</a:t>
            </a:fld>
            <a:endParaRPr lang="nl-BE"/>
          </a:p>
        </p:txBody>
      </p:sp>
      <p:sp>
        <p:nvSpPr>
          <p:cNvPr id="14" name="Tijdelijke aanduiding voor datum 5">
            <a:extLst>
              <a:ext uri="{FF2B5EF4-FFF2-40B4-BE49-F238E27FC236}">
                <a16:creationId xmlns:a16="http://schemas.microsoft.com/office/drawing/2014/main" id="{FBB4462B-3B14-B141-B32F-636326C8B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3021902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4"/>
            <a:ext cx="10515600" cy="4750153"/>
          </a:xfrm>
          <a:prstGeom prst="rect">
            <a:avLst/>
          </a:prstGeom>
        </p:spPr>
        <p:txBody>
          <a:bodyPr vert="horz" lIns="91440" tIns="45720" rIns="9144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voettekst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5" name="Tijdelijke aanduiding voor dianumm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2189289548"/>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8" r:id="rId3"/>
    <p:sldLayoutId id="2147483677" r:id="rId4"/>
    <p:sldLayoutId id="2147483679" r:id="rId5"/>
    <p:sldLayoutId id="2147483675" r:id="rId6"/>
    <p:sldLayoutId id="2147483666" r:id="rId7"/>
    <p:sldLayoutId id="2147483650" r:id="rId8"/>
    <p:sldLayoutId id="2147483672" r:id="rId9"/>
    <p:sldLayoutId id="2147483660" r:id="rId10"/>
    <p:sldLayoutId id="2147483661" r:id="rId11"/>
    <p:sldLayoutId id="2147483662" r:id="rId12"/>
    <p:sldLayoutId id="2147483663" r:id="rId13"/>
    <p:sldLayoutId id="2147483664" r:id="rId14"/>
    <p:sldLayoutId id="2147483667" r:id="rId15"/>
  </p:sldLayoutIdLst>
  <p:txStyles>
    <p:titleStyle>
      <a:lvl1pPr algn="l" defTabSz="914400" rtl="0" eaLnBrk="1" latinLnBrk="0" hangingPunct="1">
        <a:lnSpc>
          <a:spcPct val="90000"/>
        </a:lnSpc>
        <a:spcBef>
          <a:spcPct val="0"/>
        </a:spcBef>
        <a:buNone/>
        <a:defRPr sz="4800" kern="1200">
          <a:solidFill>
            <a:srgbClr val="00275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4"/>
            <a:ext cx="10515600" cy="4750153"/>
          </a:xfrm>
          <a:prstGeom prst="rect">
            <a:avLst/>
          </a:prstGeom>
        </p:spPr>
        <p:txBody>
          <a:bodyPr vert="horz" lIns="91440" tIns="45720" rIns="9144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voettekst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5" name="Tijdelijke aanduiding voor dianumm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106922774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txStyles>
    <p:titleStyle>
      <a:lvl1pPr algn="l" defTabSz="914400" rtl="0" eaLnBrk="1" latinLnBrk="0" hangingPunct="1">
        <a:lnSpc>
          <a:spcPct val="90000"/>
        </a:lnSpc>
        <a:spcBef>
          <a:spcPct val="0"/>
        </a:spcBef>
        <a:buNone/>
        <a:defRPr sz="4800" kern="1200">
          <a:solidFill>
            <a:srgbClr val="002757"/>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algun Gothic" panose="020B0503020000020004" pitchFamily="34" charset="-127"/>
          <a:ea typeface="Malgun Gothic" panose="020B0503020000020004" pitchFamily="34" charset="-12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algun Gothic" panose="020B0503020000020004" pitchFamily="34" charset="-127"/>
          <a:ea typeface="Malgun Gothic" panose="020B0503020000020004" pitchFamily="34" charset="-12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algun Gothic" panose="020B0503020000020004" pitchFamily="34" charset="-127"/>
          <a:ea typeface="Malgun Gothic" panose="020B0503020000020004" pitchFamily="34" charset="-12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algun Gothic" panose="020B0503020000020004" pitchFamily="34" charset="-127"/>
          <a:ea typeface="Malgun Gothic" panose="020B0503020000020004" pitchFamily="34" charset="-12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algun Gothic" panose="020B0503020000020004" pitchFamily="34" charset="-127"/>
          <a:ea typeface="Malgun Gothic" panose="020B0503020000020004" pitchFamily="34"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4"/>
            <a:ext cx="10515600" cy="4750153"/>
          </a:xfrm>
          <a:prstGeom prst="rect">
            <a:avLst/>
          </a:prstGeom>
        </p:spPr>
        <p:txBody>
          <a:bodyPr vert="horz" lIns="91440" tIns="45720" rIns="9144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voettekst 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5" name="Tijdelijke aanduiding voor dianumm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05D4B-7779-46CA-9F34-AD15D64EF2DF}" type="slidenum">
              <a:rPr lang="nl-BE" smtClean="0"/>
              <a:t>‹nr.›</a:t>
            </a:fld>
            <a:endParaRPr lang="nl-BE"/>
          </a:p>
        </p:txBody>
      </p:sp>
      <p:sp>
        <p:nvSpPr>
          <p:cNvPr id="6" name="Tijdelijke aanduiding voor datum 5"/>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B5ED2-FF39-4ED4-92A1-AAAD9EFD88D0}" type="datetimeFigureOut">
              <a:rPr lang="nl-BE" smtClean="0"/>
              <a:t>19/02/2025</a:t>
            </a:fld>
            <a:endParaRPr lang="nl-BE"/>
          </a:p>
        </p:txBody>
      </p:sp>
    </p:spTree>
    <p:extLst>
      <p:ext uri="{BB962C8B-B14F-4D97-AF65-F5344CB8AC3E}">
        <p14:creationId xmlns:p14="http://schemas.microsoft.com/office/powerpoint/2010/main" val="42091375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txStyles>
    <p:titleStyle>
      <a:lvl1pPr algn="l" defTabSz="914400" rtl="0" eaLnBrk="1" latinLnBrk="0" hangingPunct="1">
        <a:lnSpc>
          <a:spcPct val="90000"/>
        </a:lnSpc>
        <a:spcBef>
          <a:spcPct val="0"/>
        </a:spcBef>
        <a:buNone/>
        <a:defRPr sz="4800" kern="1200">
          <a:solidFill>
            <a:srgbClr val="00275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jpe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customXml" Target="../ink/ink1.xml"/><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45.png"/><Relationship Id="rId19"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hyperlink" Target="mailto:dana.bekkers@ucll.be" TargetMode="External"/><Relationship Id="rId2" Type="http://schemas.openxmlformats.org/officeDocument/2006/relationships/hyperlink" Target="mailto:Katleen.eerdekens@ucll.be" TargetMode="Externa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hyperlink" Target="mailto:michelle.magriet@ucll.be"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xml"/><Relationship Id="rId5" Type="http://schemas.openxmlformats.org/officeDocument/2006/relationships/image" Target="../media/image62.pn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71.jpe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hyperlink" Target="http://www.ucll.be/"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nl-BE"/>
              <a:t>Mentoren </a:t>
            </a:r>
            <a:br>
              <a:rPr lang="nl-BE"/>
            </a:br>
            <a:r>
              <a:rPr lang="nl-BE"/>
              <a:t>3 </a:t>
            </a:r>
            <a:r>
              <a:rPr lang="nl-BE" err="1"/>
              <a:t>BaKO</a:t>
            </a:r>
            <a:br>
              <a:rPr lang="nl-BE"/>
            </a:br>
            <a:br>
              <a:rPr lang="nl-BE"/>
            </a:br>
            <a:endParaRPr lang="nl-BE" sz="1800">
              <a:ea typeface="Tahoma"/>
              <a:cs typeface="Tahoma"/>
            </a:endParaRPr>
          </a:p>
        </p:txBody>
      </p:sp>
      <p:sp>
        <p:nvSpPr>
          <p:cNvPr id="4" name="Ondertitel 3">
            <a:extLst>
              <a:ext uri="{FF2B5EF4-FFF2-40B4-BE49-F238E27FC236}">
                <a16:creationId xmlns:a16="http://schemas.microsoft.com/office/drawing/2014/main" id="{63C36307-299E-4553-B272-753B6AB7A82B}"/>
              </a:ext>
            </a:extLst>
          </p:cNvPr>
          <p:cNvSpPr>
            <a:spLocks noGrp="1"/>
          </p:cNvSpPr>
          <p:nvPr>
            <p:ph type="subTitle" idx="1"/>
          </p:nvPr>
        </p:nvSpPr>
        <p:spPr/>
        <p:txBody>
          <a:bodyPr/>
          <a:lstStyle/>
          <a:p>
            <a:r>
              <a:rPr lang="nl-BE" sz="4400"/>
              <a:t>Semester 2</a:t>
            </a:r>
            <a:endParaRPr lang="nl-BE" sz="4400">
              <a:ea typeface="Tahoma"/>
              <a:cs typeface="Tahoma"/>
            </a:endParaRPr>
          </a:p>
        </p:txBody>
      </p:sp>
    </p:spTree>
    <p:extLst>
      <p:ext uri="{BB962C8B-B14F-4D97-AF65-F5344CB8AC3E}">
        <p14:creationId xmlns:p14="http://schemas.microsoft.com/office/powerpoint/2010/main" val="2264198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nge weg naar boven - foto van wailun_liu - Architectuur - Zoom.nl">
            <a:extLst>
              <a:ext uri="{FF2B5EF4-FFF2-40B4-BE49-F238E27FC236}">
                <a16:creationId xmlns:a16="http://schemas.microsoft.com/office/drawing/2014/main" id="{FCDD4E73-BD04-51ED-C1D5-7DC1E320D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25" y="0"/>
            <a:ext cx="12384725" cy="696640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F550702-3522-851C-9CFF-C0958B5C2974}"/>
              </a:ext>
            </a:extLst>
          </p:cNvPr>
          <p:cNvSpPr>
            <a:spLocks noGrp="1"/>
          </p:cNvSpPr>
          <p:nvPr>
            <p:ph type="title"/>
          </p:nvPr>
        </p:nvSpPr>
        <p:spPr>
          <a:xfrm>
            <a:off x="2884821" y="5685295"/>
            <a:ext cx="9948332" cy="1281113"/>
          </a:xfrm>
        </p:spPr>
        <p:txBody>
          <a:bodyPr/>
          <a:lstStyle/>
          <a:p>
            <a:r>
              <a:rPr lang="nl-BE">
                <a:solidFill>
                  <a:schemeClr val="bg1"/>
                </a:solidFill>
              </a:rPr>
              <a:t>OPO 5: ik, jij en wij </a:t>
            </a:r>
          </a:p>
        </p:txBody>
      </p:sp>
    </p:spTree>
    <p:extLst>
      <p:ext uri="{BB962C8B-B14F-4D97-AF65-F5344CB8AC3E}">
        <p14:creationId xmlns:p14="http://schemas.microsoft.com/office/powerpoint/2010/main" val="1332707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93418-FFBD-0044-9337-534DA475A263}"/>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E169E30D-49FE-4670-80F3-221E71B63D15}"/>
              </a:ext>
            </a:extLst>
          </p:cNvPr>
          <p:cNvSpPr>
            <a:spLocks noGrp="1"/>
          </p:cNvSpPr>
          <p:nvPr>
            <p:ph idx="1"/>
          </p:nvPr>
        </p:nvSpPr>
        <p:spPr/>
        <p:txBody>
          <a:bodyPr/>
          <a:lstStyle/>
          <a:p>
            <a:endParaRPr lang="nl-BE"/>
          </a:p>
        </p:txBody>
      </p:sp>
      <p:pic>
        <p:nvPicPr>
          <p:cNvPr id="5124" name="Picture 4" descr="Can Pregnant Women Ride Rollercoasters?">
            <a:extLst>
              <a:ext uri="{FF2B5EF4-FFF2-40B4-BE49-F238E27FC236}">
                <a16:creationId xmlns:a16="http://schemas.microsoft.com/office/drawing/2014/main" id="{89E14E79-FD54-D679-281E-6C5E48576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4447"/>
            <a:ext cx="12192000" cy="823346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755BDF8A-DEB1-E499-8E9E-1C50B531DD08}"/>
              </a:ext>
            </a:extLst>
          </p:cNvPr>
          <p:cNvSpPr txBox="1">
            <a:spLocks/>
          </p:cNvSpPr>
          <p:nvPr/>
        </p:nvSpPr>
        <p:spPr>
          <a:xfrm>
            <a:off x="2658513" y="5639124"/>
            <a:ext cx="9948332" cy="1281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002757"/>
                </a:solidFill>
                <a:latin typeface="+mj-lt"/>
                <a:ea typeface="+mj-ea"/>
                <a:cs typeface="+mj-cs"/>
              </a:defRPr>
            </a:lvl1pPr>
          </a:lstStyle>
          <a:p>
            <a:r>
              <a:rPr lang="nl-BE">
                <a:solidFill>
                  <a:schemeClr val="bg1"/>
                </a:solidFill>
              </a:rPr>
              <a:t>OPO 6: </a:t>
            </a:r>
            <a:r>
              <a:rPr lang="nl-BE" err="1">
                <a:solidFill>
                  <a:schemeClr val="bg1"/>
                </a:solidFill>
              </a:rPr>
              <a:t>leer-kracht</a:t>
            </a:r>
            <a:r>
              <a:rPr lang="nl-BE">
                <a:solidFill>
                  <a:schemeClr val="bg1"/>
                </a:solidFill>
              </a:rPr>
              <a:t> zijn </a:t>
            </a:r>
          </a:p>
        </p:txBody>
      </p:sp>
    </p:spTree>
    <p:extLst>
      <p:ext uri="{BB962C8B-B14F-4D97-AF65-F5344CB8AC3E}">
        <p14:creationId xmlns:p14="http://schemas.microsoft.com/office/powerpoint/2010/main" val="2537081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0EC04-FFFD-747B-65B1-F68EB51AC94D}"/>
              </a:ext>
            </a:extLst>
          </p:cNvPr>
          <p:cNvSpPr>
            <a:spLocks noGrp="1"/>
          </p:cNvSpPr>
          <p:nvPr>
            <p:ph type="title"/>
          </p:nvPr>
        </p:nvSpPr>
        <p:spPr/>
        <p:txBody>
          <a:bodyPr/>
          <a:lstStyle/>
          <a:p>
            <a:r>
              <a:rPr lang="nl-BE"/>
              <a:t>Terugblik </a:t>
            </a:r>
            <a:r>
              <a:rPr lang="nl-BE" err="1"/>
              <a:t>sem</a:t>
            </a:r>
            <a:r>
              <a:rPr lang="nl-BE"/>
              <a:t>. 1: leren van elkaar</a:t>
            </a:r>
          </a:p>
        </p:txBody>
      </p:sp>
      <p:sp>
        <p:nvSpPr>
          <p:cNvPr id="3" name="Tijdelijke aanduiding voor inhoud 2">
            <a:extLst>
              <a:ext uri="{FF2B5EF4-FFF2-40B4-BE49-F238E27FC236}">
                <a16:creationId xmlns:a16="http://schemas.microsoft.com/office/drawing/2014/main" id="{1CE69AEA-BE2E-1347-0C46-14BDD57C2B59}"/>
              </a:ext>
            </a:extLst>
          </p:cNvPr>
          <p:cNvSpPr>
            <a:spLocks noGrp="1"/>
          </p:cNvSpPr>
          <p:nvPr>
            <p:ph idx="1"/>
          </p:nvPr>
        </p:nvSpPr>
        <p:spPr/>
        <p:txBody>
          <a:bodyPr/>
          <a:lstStyle/>
          <a:p>
            <a:r>
              <a:rPr lang="nl-BE"/>
              <a:t>Hoe verloopt het geven van feedback?</a:t>
            </a:r>
          </a:p>
          <a:p>
            <a:r>
              <a:rPr lang="nl-BE"/>
              <a:t>Wat loopt er goed? Waar loop je tegenaan?</a:t>
            </a:r>
          </a:p>
          <a:p>
            <a:r>
              <a:rPr lang="nl-BE"/>
              <a:t>Welke vragen heb je hierbij?</a:t>
            </a:r>
          </a:p>
        </p:txBody>
      </p:sp>
      <p:pic>
        <p:nvPicPr>
          <p:cNvPr id="5" name="Afbeelding 4">
            <a:extLst>
              <a:ext uri="{FF2B5EF4-FFF2-40B4-BE49-F238E27FC236}">
                <a16:creationId xmlns:a16="http://schemas.microsoft.com/office/drawing/2014/main" id="{D1CBB2A5-EC2C-E942-3548-65A89A2BF91F}"/>
              </a:ext>
            </a:extLst>
          </p:cNvPr>
          <p:cNvPicPr>
            <a:picLocks noChangeAspect="1"/>
          </p:cNvPicPr>
          <p:nvPr/>
        </p:nvPicPr>
        <p:blipFill>
          <a:blip r:embed="rId2"/>
          <a:stretch>
            <a:fillRect/>
          </a:stretch>
        </p:blipFill>
        <p:spPr>
          <a:xfrm>
            <a:off x="4381308" y="3745552"/>
            <a:ext cx="3880948" cy="2372219"/>
          </a:xfrm>
          <a:prstGeom prst="rect">
            <a:avLst/>
          </a:prstGeom>
        </p:spPr>
      </p:pic>
    </p:spTree>
    <p:extLst>
      <p:ext uri="{BB962C8B-B14F-4D97-AF65-F5344CB8AC3E}">
        <p14:creationId xmlns:p14="http://schemas.microsoft.com/office/powerpoint/2010/main" val="1063147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tekst, schoolbord, menu, handschrift&#10;&#10;Automatisch gegenereerde beschrijving">
            <a:extLst>
              <a:ext uri="{FF2B5EF4-FFF2-40B4-BE49-F238E27FC236}">
                <a16:creationId xmlns:a16="http://schemas.microsoft.com/office/drawing/2014/main" id="{446594AA-D50B-9FCA-9D36-DFFFF5E9D3DE}"/>
              </a:ext>
            </a:extLst>
          </p:cNvPr>
          <p:cNvPicPr>
            <a:picLocks noGrp="1" noChangeAspect="1"/>
          </p:cNvPicPr>
          <p:nvPr>
            <p:ph idx="1"/>
          </p:nvPr>
        </p:nvPicPr>
        <p:blipFill rotWithShape="1">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201408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17000" b="-17000"/>
          </a:stretch>
        </a:blipFill>
        <a:effectLst/>
      </p:bgPr>
    </p:bg>
    <p:spTree>
      <p:nvGrpSpPr>
        <p:cNvPr id="1" name="">
          <a:extLst>
            <a:ext uri="{FF2B5EF4-FFF2-40B4-BE49-F238E27FC236}">
              <a16:creationId xmlns:a16="http://schemas.microsoft.com/office/drawing/2014/main" id="{50FB0EE7-0A6A-A523-BC64-72E2C4FDB9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93EB0A-1CD8-DBB2-90A0-260285E0A836}"/>
              </a:ext>
            </a:extLst>
          </p:cNvPr>
          <p:cNvSpPr>
            <a:spLocks noGrp="1"/>
          </p:cNvSpPr>
          <p:nvPr>
            <p:ph type="title"/>
          </p:nvPr>
        </p:nvSpPr>
        <p:spPr>
          <a:xfrm>
            <a:off x="31496" y="2468516"/>
            <a:ext cx="3447651" cy="1281113"/>
          </a:xfrm>
        </p:spPr>
        <p:txBody>
          <a:bodyPr/>
          <a:lstStyle/>
          <a:p>
            <a:r>
              <a:rPr lang="nl-BE">
                <a:solidFill>
                  <a:schemeClr val="tx1"/>
                </a:solidFill>
              </a:rPr>
              <a:t>Feedback-</a:t>
            </a:r>
            <a:br>
              <a:rPr lang="nl-BE">
                <a:solidFill>
                  <a:schemeClr val="tx1"/>
                </a:solidFill>
              </a:rPr>
            </a:br>
            <a:r>
              <a:rPr lang="nl-BE">
                <a:solidFill>
                  <a:schemeClr val="tx1"/>
                </a:solidFill>
              </a:rPr>
              <a:t>cultuur </a:t>
            </a:r>
          </a:p>
        </p:txBody>
      </p:sp>
      <p:pic>
        <p:nvPicPr>
          <p:cNvPr id="5" name="Tijdelijke aanduiding voor inhoud 4" descr="Cadeau met effen opvulling">
            <a:extLst>
              <a:ext uri="{FF2B5EF4-FFF2-40B4-BE49-F238E27FC236}">
                <a16:creationId xmlns:a16="http://schemas.microsoft.com/office/drawing/2014/main" id="{B7C0433B-7B2D-86AB-5B66-0EFA2945C357}"/>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80701" y="1947654"/>
            <a:ext cx="2142747" cy="2142747"/>
          </a:xfrm>
        </p:spPr>
      </p:pic>
      <p:sp>
        <p:nvSpPr>
          <p:cNvPr id="7" name="Tekstvak 6">
            <a:extLst>
              <a:ext uri="{FF2B5EF4-FFF2-40B4-BE49-F238E27FC236}">
                <a16:creationId xmlns:a16="http://schemas.microsoft.com/office/drawing/2014/main" id="{A5B92EEC-9AFB-BA66-FAFC-208B95E016DB}"/>
              </a:ext>
            </a:extLst>
          </p:cNvPr>
          <p:cNvSpPr txBox="1"/>
          <p:nvPr/>
        </p:nvSpPr>
        <p:spPr>
          <a:xfrm>
            <a:off x="7945370" y="2951819"/>
            <a:ext cx="12520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ontvangen</a:t>
            </a:r>
          </a:p>
        </p:txBody>
      </p:sp>
      <p:sp>
        <p:nvSpPr>
          <p:cNvPr id="8" name="Tekstvak 7">
            <a:extLst>
              <a:ext uri="{FF2B5EF4-FFF2-40B4-BE49-F238E27FC236}">
                <a16:creationId xmlns:a16="http://schemas.microsoft.com/office/drawing/2014/main" id="{D68D9F93-EB17-EAB2-3F4B-414939DE7F4F}"/>
              </a:ext>
            </a:extLst>
          </p:cNvPr>
          <p:cNvSpPr txBox="1"/>
          <p:nvPr/>
        </p:nvSpPr>
        <p:spPr>
          <a:xfrm>
            <a:off x="3609908" y="2951819"/>
            <a:ext cx="7984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geven</a:t>
            </a:r>
          </a:p>
        </p:txBody>
      </p:sp>
      <p:sp>
        <p:nvSpPr>
          <p:cNvPr id="9" name="Tekstvak 8">
            <a:extLst>
              <a:ext uri="{FF2B5EF4-FFF2-40B4-BE49-F238E27FC236}">
                <a16:creationId xmlns:a16="http://schemas.microsoft.com/office/drawing/2014/main" id="{51AC7FF2-0D4F-EF96-8C7C-82084B32274F}"/>
              </a:ext>
            </a:extLst>
          </p:cNvPr>
          <p:cNvSpPr txBox="1"/>
          <p:nvPr/>
        </p:nvSpPr>
        <p:spPr>
          <a:xfrm>
            <a:off x="5712274" y="4716152"/>
            <a:ext cx="8796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vragen</a:t>
            </a:r>
          </a:p>
        </p:txBody>
      </p:sp>
      <p:pic>
        <p:nvPicPr>
          <p:cNvPr id="11" name="Graphic 10" descr="Caret naar links silhouet">
            <a:extLst>
              <a:ext uri="{FF2B5EF4-FFF2-40B4-BE49-F238E27FC236}">
                <a16:creationId xmlns:a16="http://schemas.microsoft.com/office/drawing/2014/main" id="{413A522E-A4C2-5802-16AF-0D673354AB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65886" y="2689569"/>
            <a:ext cx="914400" cy="914400"/>
          </a:xfrm>
          <a:prstGeom prst="rect">
            <a:avLst/>
          </a:prstGeom>
        </p:spPr>
      </p:pic>
      <p:pic>
        <p:nvPicPr>
          <p:cNvPr id="13" name="Graphic 12" descr="Caret naar rechts silhouet">
            <a:extLst>
              <a:ext uri="{FF2B5EF4-FFF2-40B4-BE49-F238E27FC236}">
                <a16:creationId xmlns:a16="http://schemas.microsoft.com/office/drawing/2014/main" id="{5BCCF9E0-A262-3D7D-D1EA-6E4DD31738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23448" y="2622450"/>
            <a:ext cx="914400" cy="914400"/>
          </a:xfrm>
          <a:prstGeom prst="rect">
            <a:avLst/>
          </a:prstGeom>
        </p:spPr>
      </p:pic>
      <p:pic>
        <p:nvPicPr>
          <p:cNvPr id="14" name="Graphic 13" descr="Caret naar links silhouet">
            <a:extLst>
              <a:ext uri="{FF2B5EF4-FFF2-40B4-BE49-F238E27FC236}">
                <a16:creationId xmlns:a16="http://schemas.microsoft.com/office/drawing/2014/main" id="{DC118D7C-03D4-FC7F-E349-F9BB58FAEB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5712274" y="4090401"/>
            <a:ext cx="914400" cy="914400"/>
          </a:xfrm>
          <a:prstGeom prst="rect">
            <a:avLst/>
          </a:prstGeom>
        </p:spPr>
      </p:pic>
      <p:sp>
        <p:nvSpPr>
          <p:cNvPr id="19" name="Tekstvak 18">
            <a:extLst>
              <a:ext uri="{FF2B5EF4-FFF2-40B4-BE49-F238E27FC236}">
                <a16:creationId xmlns:a16="http://schemas.microsoft.com/office/drawing/2014/main" id="{AF807617-1C10-6FB8-2ADD-C83E539F80B8}"/>
              </a:ext>
            </a:extLst>
          </p:cNvPr>
          <p:cNvSpPr txBox="1"/>
          <p:nvPr/>
        </p:nvSpPr>
        <p:spPr>
          <a:xfrm>
            <a:off x="9494371" y="4716152"/>
            <a:ext cx="35100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Leidt tot </a:t>
            </a:r>
            <a:r>
              <a:rPr kumimoji="0" lang="nl-BE" sz="1800" b="0"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 energie, flow, </a:t>
            </a:r>
            <a:r>
              <a:rPr kumimoji="0" lang="nl-BE" sz="1800" b="1"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zelfvertrouwen</a:t>
            </a:r>
            <a:r>
              <a:rPr kumimoji="0" lang="nl-BE" sz="1800" b="0"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 groei, talentontwikkeling, </a:t>
            </a:r>
            <a:r>
              <a:rPr kumimoji="0" lang="nl-BE" sz="1800" b="1"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sfeer</a:t>
            </a:r>
            <a:r>
              <a:rPr kumimoji="0" lang="nl-BE" sz="1800" b="0"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 </a:t>
            </a:r>
            <a:r>
              <a:rPr kumimoji="0" lang="nl-BE" sz="1800" b="1"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motivatie</a:t>
            </a:r>
            <a:r>
              <a:rPr kumimoji="0" lang="nl-BE" sz="1800" b="0"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 </a:t>
            </a:r>
            <a:r>
              <a:rPr kumimoji="0" lang="nl-BE" sz="1800" b="1"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creativiteit</a:t>
            </a:r>
            <a:endParaRPr kumimoji="0" lang="nl-BE" sz="1800" b="1" i="0" u="none" strike="noStrike" kern="1200" cap="none" spc="0" normalizeH="0" baseline="0" noProof="0">
              <a:ln>
                <a:noFill/>
              </a:ln>
              <a:solidFill>
                <a:prstClr val="black"/>
              </a:solidFill>
              <a:effectLst/>
              <a:uLnTx/>
              <a:uFillTx/>
              <a:latin typeface="Tahoma"/>
              <a:ea typeface="+mn-ea"/>
              <a:cs typeface="+mn-cs"/>
            </a:endParaRPr>
          </a:p>
        </p:txBody>
      </p:sp>
      <p:sp>
        <p:nvSpPr>
          <p:cNvPr id="21" name="Tekstvak 20">
            <a:extLst>
              <a:ext uri="{FF2B5EF4-FFF2-40B4-BE49-F238E27FC236}">
                <a16:creationId xmlns:a16="http://schemas.microsoft.com/office/drawing/2014/main" id="{B8BC4D4E-D701-272D-4005-1A9A940B4871}"/>
              </a:ext>
            </a:extLst>
          </p:cNvPr>
          <p:cNvSpPr txBox="1"/>
          <p:nvPr/>
        </p:nvSpPr>
        <p:spPr>
          <a:xfrm>
            <a:off x="9649293" y="2724351"/>
            <a:ext cx="20730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4400" b="0" i="0" u="none" strike="noStrike" kern="1200" cap="none" spc="0" normalizeH="0" baseline="0" noProof="0">
                <a:ln>
                  <a:noFill/>
                </a:ln>
                <a:solidFill>
                  <a:prstClr val="black"/>
                </a:solidFill>
                <a:effectLst/>
                <a:uLnTx/>
                <a:uFillTx/>
                <a:latin typeface="Tahoma"/>
                <a:ea typeface="+mn-ea"/>
                <a:cs typeface="+mn-cs"/>
              </a:rPr>
              <a:t>= winst</a:t>
            </a:r>
          </a:p>
        </p:txBody>
      </p:sp>
    </p:spTree>
    <p:extLst>
      <p:ext uri="{BB962C8B-B14F-4D97-AF65-F5344CB8AC3E}">
        <p14:creationId xmlns:p14="http://schemas.microsoft.com/office/powerpoint/2010/main" val="3815859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17000" b="-17000"/>
          </a:stretch>
        </a:blipFill>
        <a:effectLst/>
      </p:bgPr>
    </p:bg>
    <p:spTree>
      <p:nvGrpSpPr>
        <p:cNvPr id="1" name="">
          <a:extLst>
            <a:ext uri="{FF2B5EF4-FFF2-40B4-BE49-F238E27FC236}">
              <a16:creationId xmlns:a16="http://schemas.microsoft.com/office/drawing/2014/main" id="{6749E154-5562-5A32-EB81-F8A300010C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ED78CF-F140-B102-1D7B-3E5682EB4C60}"/>
              </a:ext>
            </a:extLst>
          </p:cNvPr>
          <p:cNvSpPr>
            <a:spLocks noGrp="1"/>
          </p:cNvSpPr>
          <p:nvPr>
            <p:ph type="title"/>
          </p:nvPr>
        </p:nvSpPr>
        <p:spPr>
          <a:xfrm>
            <a:off x="164345" y="2418436"/>
            <a:ext cx="3447651" cy="1281113"/>
          </a:xfrm>
        </p:spPr>
        <p:txBody>
          <a:bodyPr/>
          <a:lstStyle/>
          <a:p>
            <a:r>
              <a:rPr lang="nl-BE">
                <a:solidFill>
                  <a:schemeClr val="tx1"/>
                </a:solidFill>
              </a:rPr>
              <a:t>Feedback </a:t>
            </a:r>
            <a:br>
              <a:rPr lang="nl-BE">
                <a:solidFill>
                  <a:schemeClr val="tx1"/>
                </a:solidFill>
              </a:rPr>
            </a:br>
            <a:r>
              <a:rPr lang="nl-BE">
                <a:solidFill>
                  <a:schemeClr val="tx1"/>
                </a:solidFill>
              </a:rPr>
              <a:t>geven </a:t>
            </a:r>
          </a:p>
        </p:txBody>
      </p:sp>
      <p:sp>
        <p:nvSpPr>
          <p:cNvPr id="16" name="Tekstvak 15">
            <a:extLst>
              <a:ext uri="{FF2B5EF4-FFF2-40B4-BE49-F238E27FC236}">
                <a16:creationId xmlns:a16="http://schemas.microsoft.com/office/drawing/2014/main" id="{007E48CF-4B4D-24FE-A020-77A51C34CE0C}"/>
              </a:ext>
            </a:extLst>
          </p:cNvPr>
          <p:cNvSpPr txBox="1"/>
          <p:nvPr/>
        </p:nvSpPr>
        <p:spPr>
          <a:xfrm>
            <a:off x="3370977" y="1581414"/>
            <a:ext cx="6092886" cy="38164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nl-BE" sz="4000" b="0" i="0" u="none" strike="noStrike" kern="1200" cap="none" spc="0" normalizeH="0" baseline="0" noProof="0">
                <a:ln>
                  <a:noFill/>
                </a:ln>
                <a:solidFill>
                  <a:prstClr val="black"/>
                </a:solidFill>
                <a:effectLst/>
                <a:uLnTx/>
                <a:uFillTx/>
                <a:latin typeface="Tahoma"/>
                <a:ea typeface="+mn-ea"/>
                <a:cs typeface="+mn-cs"/>
              </a:rPr>
              <a:t>Waarderen </a:t>
            </a: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 iemand in zijn kracht zetten </a:t>
            </a: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nl-BE" sz="1800" b="0" i="0" u="none" strike="noStrike" kern="1200" cap="none" spc="0" normalizeH="0" baseline="0" noProof="0" err="1">
                <a:ln>
                  <a:noFill/>
                </a:ln>
                <a:solidFill>
                  <a:prstClr val="black"/>
                </a:solidFill>
                <a:effectLst/>
                <a:uLnTx/>
                <a:uFillTx/>
                <a:latin typeface="Tahoma"/>
                <a:ea typeface="+mn-ea"/>
                <a:cs typeface="+mn-cs"/>
              </a:rPr>
              <a:t>Waard-eren</a:t>
            </a:r>
            <a:r>
              <a:rPr kumimoji="0" lang="nl-BE" sz="1800" b="0" i="0" u="none" strike="noStrike" kern="1200" cap="none" spc="0" normalizeH="0" baseline="0" noProof="0">
                <a:ln>
                  <a:noFill/>
                </a:ln>
                <a:solidFill>
                  <a:prstClr val="black"/>
                </a:solidFill>
                <a:effectLst/>
                <a:uLnTx/>
                <a:uFillTx/>
                <a:latin typeface="Tahoma"/>
                <a:ea typeface="+mn-ea"/>
                <a:cs typeface="+mn-cs"/>
              </a:rPr>
              <a:t> </a:t>
            </a:r>
            <a:r>
              <a:rPr kumimoji="0" lang="nl-BE" sz="1800" b="0"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 h</a:t>
            </a:r>
            <a:r>
              <a:rPr kumimoji="0" lang="nl-BE" sz="1800" b="0" i="0" u="none" strike="noStrike" kern="1200" cap="none" spc="0" normalizeH="0" baseline="0" noProof="0">
                <a:ln>
                  <a:noFill/>
                </a:ln>
                <a:solidFill>
                  <a:prstClr val="black"/>
                </a:solidFill>
                <a:effectLst/>
                <a:uLnTx/>
                <a:uFillTx/>
                <a:latin typeface="Tahoma"/>
                <a:ea typeface="+mn-ea"/>
                <a:cs typeface="+mn-cs"/>
              </a:rPr>
              <a:t>et ‘eren’ van iemand z’n ‘waarde’ </a:t>
            </a: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nl-BE" sz="1800" b="0" i="0" u="none" strike="noStrike" kern="1200" cap="none" spc="0" normalizeH="0" baseline="0" noProof="0">
              <a:ln>
                <a:noFill/>
              </a:ln>
              <a:solidFill>
                <a:prstClr val="black"/>
              </a:solidFill>
              <a:effectLst/>
              <a:uLnTx/>
              <a:uFillTx/>
              <a:latin typeface="Tahoma"/>
              <a:ea typeface="+mn-ea"/>
              <a:cs typeface="+mn-cs"/>
            </a:endParaRP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nl-BE" sz="1800" b="0" i="0" u="none" strike="noStrike" kern="1200" cap="none" spc="0" normalizeH="0" baseline="0" noProof="0">
              <a:ln>
                <a:noFill/>
              </a:ln>
              <a:solidFill>
                <a:prstClr val="black"/>
              </a:solidFill>
              <a:effectLst/>
              <a:uLnTx/>
              <a:uFillTx/>
              <a:latin typeface="Tahoma"/>
              <a:ea typeface="+mn-ea"/>
              <a:cs typeface="+mn-cs"/>
            </a:endParaRP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endParaRPr kumimoji="0" lang="nl-BE" sz="1800" b="0" i="0" u="none" strike="noStrike" kern="1200" cap="none" spc="0" normalizeH="0" baseline="0" noProof="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nl-BE" sz="4000" b="0" i="0" u="none" strike="noStrike" kern="1200" cap="none" spc="0" normalizeH="0" baseline="0" noProof="0">
                <a:ln>
                  <a:noFill/>
                </a:ln>
                <a:solidFill>
                  <a:prstClr val="black"/>
                </a:solidFill>
                <a:effectLst/>
                <a:uLnTx/>
                <a:uFillTx/>
                <a:latin typeface="Tahoma"/>
                <a:ea typeface="+mn-ea"/>
                <a:cs typeface="+mn-cs"/>
              </a:rPr>
              <a:t>Betrokken confronteren</a:t>
            </a: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best in een sfeer van </a:t>
            </a:r>
            <a:r>
              <a:rPr kumimoji="0" lang="nl-BE" sz="1800" b="1" i="0" u="none" strike="noStrike" kern="1200" cap="none" spc="0" normalizeH="0" baseline="0" noProof="0">
                <a:ln>
                  <a:noFill/>
                </a:ln>
                <a:solidFill>
                  <a:prstClr val="black"/>
                </a:solidFill>
                <a:effectLst/>
                <a:uLnTx/>
                <a:uFillTx/>
                <a:latin typeface="Tahoma"/>
                <a:ea typeface="+mn-ea"/>
                <a:cs typeface="+mn-cs"/>
              </a:rPr>
              <a:t>waardering</a:t>
            </a: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Is het </a:t>
            </a:r>
            <a:r>
              <a:rPr kumimoji="0" lang="nl-BE" sz="1800" b="1" i="0" u="none" strike="noStrike" kern="1200" cap="none" spc="0" normalizeH="0" baseline="0" noProof="0">
                <a:ln>
                  <a:noFill/>
                </a:ln>
                <a:solidFill>
                  <a:prstClr val="black"/>
                </a:solidFill>
                <a:effectLst/>
                <a:uLnTx/>
                <a:uFillTx/>
                <a:latin typeface="Tahoma"/>
                <a:ea typeface="+mn-ea"/>
                <a:cs typeface="+mn-cs"/>
              </a:rPr>
              <a:t>mandaat</a:t>
            </a:r>
            <a:r>
              <a:rPr kumimoji="0" lang="nl-BE" sz="1800" b="0" i="0" u="none" strike="noStrike" kern="1200" cap="none" spc="0" normalizeH="0" baseline="0" noProof="0">
                <a:ln>
                  <a:noFill/>
                </a:ln>
                <a:solidFill>
                  <a:prstClr val="black"/>
                </a:solidFill>
                <a:effectLst/>
                <a:uLnTx/>
                <a:uFillTx/>
                <a:latin typeface="Tahoma"/>
                <a:ea typeface="+mn-ea"/>
                <a:cs typeface="+mn-cs"/>
              </a:rPr>
              <a:t> van de coach/begeleider</a:t>
            </a: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Bedoeling = bijsturen of iets doen inzien </a:t>
            </a:r>
          </a:p>
          <a:p>
            <a:pPr marL="800100" marR="0" lvl="1" indent="-3429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Doel = groei  </a:t>
            </a:r>
          </a:p>
        </p:txBody>
      </p:sp>
      <p:sp>
        <p:nvSpPr>
          <p:cNvPr id="10" name="Tekstvak 9">
            <a:extLst>
              <a:ext uri="{FF2B5EF4-FFF2-40B4-BE49-F238E27FC236}">
                <a16:creationId xmlns:a16="http://schemas.microsoft.com/office/drawing/2014/main" id="{F8D39C86-313F-AA88-47E2-AD20CD38B570}"/>
              </a:ext>
            </a:extLst>
          </p:cNvPr>
          <p:cNvSpPr txBox="1"/>
          <p:nvPr/>
        </p:nvSpPr>
        <p:spPr>
          <a:xfrm>
            <a:off x="9534396" y="4396817"/>
            <a:ext cx="2660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sym typeface="Wingdings" panose="05000000000000000000" pitchFamily="2" charset="2"/>
              </a:rPr>
              <a:t> </a:t>
            </a:r>
            <a:r>
              <a:rPr kumimoji="0" lang="nl-BE" sz="1800" b="0" i="0" u="none" strike="noStrike" kern="1200" cap="none" spc="0" normalizeH="0" baseline="0" noProof="0">
                <a:ln>
                  <a:noFill/>
                </a:ln>
                <a:solidFill>
                  <a:prstClr val="black"/>
                </a:solidFill>
                <a:effectLst/>
                <a:uLnTx/>
                <a:uFillTx/>
                <a:latin typeface="Tahoma"/>
                <a:ea typeface="+mn-ea"/>
                <a:cs typeface="+mn-cs"/>
              </a:rPr>
              <a:t>Waarom zo moeilijk? </a:t>
            </a:r>
          </a:p>
        </p:txBody>
      </p:sp>
    </p:spTree>
    <p:extLst>
      <p:ext uri="{BB962C8B-B14F-4D97-AF65-F5344CB8AC3E}">
        <p14:creationId xmlns:p14="http://schemas.microsoft.com/office/powerpoint/2010/main" val="3755283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C8A6AA-3091-4524-9E81-7E88F6E4038B}"/>
              </a:ext>
            </a:extLst>
          </p:cNvPr>
          <p:cNvSpPr>
            <a:spLocks noGrp="1"/>
          </p:cNvSpPr>
          <p:nvPr>
            <p:ph type="title"/>
          </p:nvPr>
        </p:nvSpPr>
        <p:spPr/>
        <p:txBody>
          <a:bodyPr/>
          <a:lstStyle/>
          <a:p>
            <a:r>
              <a:rPr lang="nl-BE"/>
              <a:t>Betrokken confronteren – hoe? </a:t>
            </a:r>
          </a:p>
        </p:txBody>
      </p:sp>
      <p:sp>
        <p:nvSpPr>
          <p:cNvPr id="37" name="Tijdelijke aanduiding voor inhoud 36">
            <a:extLst>
              <a:ext uri="{FF2B5EF4-FFF2-40B4-BE49-F238E27FC236}">
                <a16:creationId xmlns:a16="http://schemas.microsoft.com/office/drawing/2014/main" id="{B8F7FB50-6808-193C-817A-2C1A7B0C5C89}"/>
              </a:ext>
            </a:extLst>
          </p:cNvPr>
          <p:cNvSpPr>
            <a:spLocks noGrp="1"/>
          </p:cNvSpPr>
          <p:nvPr>
            <p:ph idx="1"/>
          </p:nvPr>
        </p:nvSpPr>
        <p:spPr>
          <a:xfrm>
            <a:off x="2703904" y="1997765"/>
            <a:ext cx="9948333" cy="4750153"/>
          </a:xfrm>
        </p:spPr>
        <p:txBody>
          <a:bodyPr/>
          <a:lstStyle/>
          <a:p>
            <a:pPr lvl="1"/>
            <a:r>
              <a:rPr lang="nl-BE"/>
              <a:t>Stap 1: wat zegt dit over mij? </a:t>
            </a:r>
          </a:p>
          <a:p>
            <a:pPr lvl="1"/>
            <a:r>
              <a:rPr lang="nl-BE"/>
              <a:t>Stap 2: 	  	objectieve waarneming? </a:t>
            </a:r>
          </a:p>
          <a:p>
            <a:pPr marL="457200" lvl="1" indent="0">
              <a:buNone/>
            </a:pPr>
            <a:r>
              <a:rPr lang="nl-BE"/>
              <a:t>			</a:t>
            </a:r>
          </a:p>
          <a:p>
            <a:pPr marL="457200" lvl="1" indent="0">
              <a:buNone/>
            </a:pPr>
            <a:r>
              <a:rPr lang="nl-BE"/>
              <a:t>				welk gevoel heb je daarbij? </a:t>
            </a:r>
          </a:p>
          <a:p>
            <a:pPr marL="457200" lvl="1" indent="0">
              <a:buNone/>
            </a:pPr>
            <a:endParaRPr lang="nl-BE"/>
          </a:p>
          <a:p>
            <a:pPr marL="457200" lvl="1" indent="0">
              <a:buNone/>
            </a:pPr>
            <a:r>
              <a:rPr lang="nl-BE"/>
              <a:t>				wat is je behoefte? </a:t>
            </a:r>
          </a:p>
          <a:p>
            <a:pPr marL="457200" lvl="1" indent="0">
              <a:buNone/>
            </a:pPr>
            <a:endParaRPr lang="nl-BE"/>
          </a:p>
          <a:p>
            <a:pPr marL="457200" lvl="1" indent="0">
              <a:buNone/>
            </a:pPr>
            <a:r>
              <a:rPr lang="nl-BE"/>
              <a:t>				wat is je verzoek?	 </a:t>
            </a:r>
          </a:p>
        </p:txBody>
      </p:sp>
      <p:pic>
        <p:nvPicPr>
          <p:cNvPr id="39" name="Graphic 38" descr="Oog met effen opvulling">
            <a:extLst>
              <a:ext uri="{FF2B5EF4-FFF2-40B4-BE49-F238E27FC236}">
                <a16:creationId xmlns:a16="http://schemas.microsoft.com/office/drawing/2014/main" id="{A24166FB-13E7-253C-9F4B-5393E5C031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71379" y="2162819"/>
            <a:ext cx="914400" cy="914400"/>
          </a:xfrm>
          <a:prstGeom prst="rect">
            <a:avLst/>
          </a:prstGeom>
        </p:spPr>
      </p:pic>
      <p:pic>
        <p:nvPicPr>
          <p:cNvPr id="41" name="Graphic 40" descr="Hart met effen opvulling">
            <a:extLst>
              <a:ext uri="{FF2B5EF4-FFF2-40B4-BE49-F238E27FC236}">
                <a16:creationId xmlns:a16="http://schemas.microsoft.com/office/drawing/2014/main" id="{562D3749-5BCB-7D97-45E6-25904A8F4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71379" y="2888156"/>
            <a:ext cx="914400" cy="914400"/>
          </a:xfrm>
          <a:prstGeom prst="rect">
            <a:avLst/>
          </a:prstGeom>
        </p:spPr>
      </p:pic>
      <p:pic>
        <p:nvPicPr>
          <p:cNvPr id="43" name="Graphic 42" descr="Dim (middelgrote zon) met effen opvulling">
            <a:extLst>
              <a:ext uri="{FF2B5EF4-FFF2-40B4-BE49-F238E27FC236}">
                <a16:creationId xmlns:a16="http://schemas.microsoft.com/office/drawing/2014/main" id="{19C79D12-DC3A-E2DB-8810-375E1F4778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79428" y="3688323"/>
            <a:ext cx="914400" cy="914400"/>
          </a:xfrm>
          <a:prstGeom prst="rect">
            <a:avLst/>
          </a:prstGeom>
        </p:spPr>
      </p:pic>
      <p:pic>
        <p:nvPicPr>
          <p:cNvPr id="45" name="Graphic 44" descr="Vraagteken met effen opvulling">
            <a:extLst>
              <a:ext uri="{FF2B5EF4-FFF2-40B4-BE49-F238E27FC236}">
                <a16:creationId xmlns:a16="http://schemas.microsoft.com/office/drawing/2014/main" id="{BE2D6C26-8550-8B33-835D-5A7987FDBE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7647" y="4557431"/>
            <a:ext cx="914400" cy="914400"/>
          </a:xfrm>
          <a:prstGeom prst="rect">
            <a:avLst/>
          </a:prstGeom>
        </p:spPr>
      </p:pic>
      <p:pic>
        <p:nvPicPr>
          <p:cNvPr id="47" name="Graphic 46" descr="Stoppen met effen opvulling">
            <a:extLst>
              <a:ext uri="{FF2B5EF4-FFF2-40B4-BE49-F238E27FC236}">
                <a16:creationId xmlns:a16="http://schemas.microsoft.com/office/drawing/2014/main" id="{C5294CFD-91FE-1A31-79B2-90944A8AE17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13744" y="1495565"/>
            <a:ext cx="914400" cy="914400"/>
          </a:xfrm>
          <a:prstGeom prst="rect">
            <a:avLst/>
          </a:prstGeom>
        </p:spPr>
      </p:pic>
      <p:pic>
        <p:nvPicPr>
          <p:cNvPr id="49" name="Graphic 48" descr="Waarschuwing met effen opvulling">
            <a:extLst>
              <a:ext uri="{FF2B5EF4-FFF2-40B4-BE49-F238E27FC236}">
                <a16:creationId xmlns:a16="http://schemas.microsoft.com/office/drawing/2014/main" id="{7CDE9ECE-51EB-FE66-DF91-695C42A0D8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57115" y="4792829"/>
            <a:ext cx="914400" cy="914400"/>
          </a:xfrm>
          <a:prstGeom prst="rect">
            <a:avLst/>
          </a:prstGeom>
        </p:spPr>
      </p:pic>
      <p:sp>
        <p:nvSpPr>
          <p:cNvPr id="50" name="Tekstvak 49">
            <a:extLst>
              <a:ext uri="{FF2B5EF4-FFF2-40B4-BE49-F238E27FC236}">
                <a16:creationId xmlns:a16="http://schemas.microsoft.com/office/drawing/2014/main" id="{FA70BB3C-1664-D998-0799-E71BFED8BBFD}"/>
              </a:ext>
            </a:extLst>
          </p:cNvPr>
          <p:cNvSpPr txBox="1"/>
          <p:nvPr/>
        </p:nvSpPr>
        <p:spPr>
          <a:xfrm>
            <a:off x="1071515" y="4746311"/>
            <a:ext cx="172419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Transparant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Discreet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Zonder oordeel</a:t>
            </a:r>
          </a:p>
        </p:txBody>
      </p:sp>
      <p:sp>
        <p:nvSpPr>
          <p:cNvPr id="51" name="Rechthoek 50">
            <a:extLst>
              <a:ext uri="{FF2B5EF4-FFF2-40B4-BE49-F238E27FC236}">
                <a16:creationId xmlns:a16="http://schemas.microsoft.com/office/drawing/2014/main" id="{C7EBD3F1-E2DE-113A-E07E-D2DC5960F523}"/>
              </a:ext>
            </a:extLst>
          </p:cNvPr>
          <p:cNvSpPr/>
          <p:nvPr/>
        </p:nvSpPr>
        <p:spPr>
          <a:xfrm>
            <a:off x="79513" y="4663621"/>
            <a:ext cx="2716192" cy="1441175"/>
          </a:xfrm>
          <a:prstGeom prst="rect">
            <a:avLst/>
          </a:prstGeom>
          <a:noFill/>
          <a:ln>
            <a:solidFill>
              <a:srgbClr val="E00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Tahoma"/>
              <a:ea typeface="+mn-ea"/>
              <a:cs typeface="+mn-cs"/>
            </a:endParaRPr>
          </a:p>
        </p:txBody>
      </p:sp>
      <p:sp>
        <p:nvSpPr>
          <p:cNvPr id="52" name="Tekstvak 51">
            <a:extLst>
              <a:ext uri="{FF2B5EF4-FFF2-40B4-BE49-F238E27FC236}">
                <a16:creationId xmlns:a16="http://schemas.microsoft.com/office/drawing/2014/main" id="{79FD92FD-679C-4B88-D4F3-F244698CFABA}"/>
              </a:ext>
            </a:extLst>
          </p:cNvPr>
          <p:cNvSpPr txBox="1"/>
          <p:nvPr/>
        </p:nvSpPr>
        <p:spPr>
          <a:xfrm>
            <a:off x="44928" y="5678156"/>
            <a:ext cx="1138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veiligheid</a:t>
            </a:r>
          </a:p>
        </p:txBody>
      </p:sp>
      <p:pic>
        <p:nvPicPr>
          <p:cNvPr id="1026" name="Picture 2" descr="Ontwikkelingsgericht Onderwijs">
            <a:extLst>
              <a:ext uri="{FF2B5EF4-FFF2-40B4-BE49-F238E27FC236}">
                <a16:creationId xmlns:a16="http://schemas.microsoft.com/office/drawing/2014/main" id="{50A15594-6BDD-DFCD-7800-BBC6DA15592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78"/>
          <a:stretch/>
        </p:blipFill>
        <p:spPr bwMode="auto">
          <a:xfrm>
            <a:off x="9045789" y="4860235"/>
            <a:ext cx="3146212" cy="19977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C715B6-48FC-4F77-537A-A41E63266C52}"/>
              </a:ext>
            </a:extLst>
          </p:cNvPr>
          <p:cNvSpPr txBox="1"/>
          <p:nvPr/>
        </p:nvSpPr>
        <p:spPr>
          <a:xfrm>
            <a:off x="8931045" y="1654798"/>
            <a:ext cx="23605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F72EE291-77ED-4C2A-DAE4-47076D09AEF6}"/>
                  </a:ext>
                </a:extLst>
              </p14:cNvPr>
              <p14:cNvContentPartPr/>
              <p14:nvPr/>
            </p14:nvContentPartPr>
            <p14:xfrm>
              <a:off x="13618722" y="2026595"/>
              <a:ext cx="24319" cy="24319"/>
            </p14:xfrm>
          </p:contentPart>
        </mc:Choice>
        <mc:Fallback xmlns="">
          <p:pic>
            <p:nvPicPr>
              <p:cNvPr id="28" name="Ink 27">
                <a:extLst>
                  <a:ext uri="{FF2B5EF4-FFF2-40B4-BE49-F238E27FC236}">
                    <a16:creationId xmlns:a16="http://schemas.microsoft.com/office/drawing/2014/main" id="{F72EE291-77ED-4C2A-DAE4-47076D09AEF6}"/>
                  </a:ext>
                </a:extLst>
              </p:cNvPr>
              <p:cNvPicPr/>
              <p:nvPr/>
            </p:nvPicPr>
            <p:blipFill>
              <a:blip r:embed="rId18"/>
              <a:stretch>
                <a:fillRect/>
              </a:stretch>
            </p:blipFill>
            <p:spPr>
              <a:xfrm>
                <a:off x="12402772" y="810645"/>
                <a:ext cx="2431900" cy="2431900"/>
              </a:xfrm>
              <a:prstGeom prst="rect">
                <a:avLst/>
              </a:prstGeom>
            </p:spPr>
          </p:pic>
        </mc:Fallback>
      </mc:AlternateContent>
      <p:pic>
        <p:nvPicPr>
          <p:cNvPr id="3" name="Picture 2">
            <a:extLst>
              <a:ext uri="{FF2B5EF4-FFF2-40B4-BE49-F238E27FC236}">
                <a16:creationId xmlns:a16="http://schemas.microsoft.com/office/drawing/2014/main" id="{E9B99688-6F0F-99C9-3690-A68A27CFD6EF}"/>
              </a:ext>
            </a:extLst>
          </p:cNvPr>
          <p:cNvPicPr>
            <a:picLocks noChangeAspect="1"/>
          </p:cNvPicPr>
          <p:nvPr/>
        </p:nvPicPr>
        <p:blipFill>
          <a:blip r:embed="rId19"/>
          <a:stretch>
            <a:fillRect/>
          </a:stretch>
        </p:blipFill>
        <p:spPr>
          <a:xfrm>
            <a:off x="8287840" y="671652"/>
            <a:ext cx="4514850" cy="2657475"/>
          </a:xfrm>
          <a:prstGeom prst="rect">
            <a:avLst/>
          </a:prstGeom>
        </p:spPr>
      </p:pic>
    </p:spTree>
    <p:extLst>
      <p:ext uri="{BB962C8B-B14F-4D97-AF65-F5344CB8AC3E}">
        <p14:creationId xmlns:p14="http://schemas.microsoft.com/office/powerpoint/2010/main" val="1605604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C7EE1-D586-429C-A8CB-29B790F34AE1}"/>
              </a:ext>
            </a:extLst>
          </p:cNvPr>
          <p:cNvSpPr>
            <a:spLocks noGrp="1"/>
          </p:cNvSpPr>
          <p:nvPr>
            <p:ph type="title"/>
          </p:nvPr>
        </p:nvSpPr>
        <p:spPr>
          <a:xfrm>
            <a:off x="1907886" y="235283"/>
            <a:ext cx="9948332" cy="1281113"/>
          </a:xfrm>
        </p:spPr>
        <p:txBody>
          <a:bodyPr/>
          <a:lstStyle/>
          <a:p>
            <a:r>
              <a:rPr lang="nl-BE"/>
              <a:t>Samen de weg uitzetten</a:t>
            </a:r>
          </a:p>
        </p:txBody>
      </p:sp>
      <p:sp>
        <p:nvSpPr>
          <p:cNvPr id="3" name="Tijdelijke aanduiding voor inhoud 2">
            <a:extLst>
              <a:ext uri="{FF2B5EF4-FFF2-40B4-BE49-F238E27FC236}">
                <a16:creationId xmlns:a16="http://schemas.microsoft.com/office/drawing/2014/main" id="{339E0346-3F22-44A4-8182-6F84B7EE922F}"/>
              </a:ext>
            </a:extLst>
          </p:cNvPr>
          <p:cNvSpPr>
            <a:spLocks noGrp="1"/>
          </p:cNvSpPr>
          <p:nvPr>
            <p:ph idx="1"/>
          </p:nvPr>
        </p:nvSpPr>
        <p:spPr>
          <a:xfrm>
            <a:off x="519546" y="1891145"/>
            <a:ext cx="11427488" cy="4388536"/>
          </a:xfrm>
        </p:spPr>
        <p:txBody>
          <a:bodyPr/>
          <a:lstStyle/>
          <a:p>
            <a:pPr marL="0" indent="0">
              <a:buNone/>
            </a:pPr>
            <a:r>
              <a:rPr lang="nl-BE" sz="3200" b="1">
                <a:solidFill>
                  <a:srgbClr val="FF0066"/>
                </a:solidFill>
              </a:rPr>
              <a:t>M  O  V  E</a:t>
            </a:r>
          </a:p>
          <a:p>
            <a:pPr marL="0" indent="0">
              <a:buNone/>
            </a:pPr>
            <a:endParaRPr lang="nl-BE"/>
          </a:p>
          <a:p>
            <a:pPr marL="0" indent="0">
              <a:buNone/>
            </a:pPr>
            <a:r>
              <a:rPr lang="nl-BE"/>
              <a:t>Leraars bewegen voor kinderen en jongeren</a:t>
            </a:r>
          </a:p>
          <a:p>
            <a:pPr marL="0" indent="0">
              <a:buNone/>
            </a:pPr>
            <a:r>
              <a:rPr lang="nl-BE"/>
              <a:t>Leraars bewegen met hun hele zijn</a:t>
            </a:r>
          </a:p>
          <a:p>
            <a:pPr marL="0" indent="0">
              <a:buNone/>
            </a:pPr>
            <a:r>
              <a:rPr lang="nl-BE"/>
              <a:t>Leraars bewegen met kennis van zaken</a:t>
            </a:r>
          </a:p>
          <a:p>
            <a:pPr marL="0" indent="0">
              <a:buNone/>
            </a:pPr>
            <a:r>
              <a:rPr lang="nl-BE"/>
              <a:t>Leraars bewegen samen </a:t>
            </a:r>
          </a:p>
          <a:p>
            <a:endParaRPr lang="nl-BE"/>
          </a:p>
        </p:txBody>
      </p:sp>
      <p:pic>
        <p:nvPicPr>
          <p:cNvPr id="3076" name="Picture 4" descr="Roadtrippen langs Route 66 in Amerika | KILROY">
            <a:extLst>
              <a:ext uri="{FF2B5EF4-FFF2-40B4-BE49-F238E27FC236}">
                <a16:creationId xmlns:a16="http://schemas.microsoft.com/office/drawing/2014/main" id="{FBDC56B1-227D-4B13-B48C-89A4098A0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0" y="-43878"/>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B31F4856-8124-4796-9893-FD0CDB5C2D19}"/>
              </a:ext>
            </a:extLst>
          </p:cNvPr>
          <p:cNvPicPr>
            <a:picLocks noChangeAspect="1"/>
          </p:cNvPicPr>
          <p:nvPr/>
        </p:nvPicPr>
        <p:blipFill>
          <a:blip r:embed="rId3"/>
          <a:stretch>
            <a:fillRect/>
          </a:stretch>
        </p:blipFill>
        <p:spPr>
          <a:xfrm>
            <a:off x="7806431" y="1883446"/>
            <a:ext cx="4140603" cy="4167899"/>
          </a:xfrm>
          <a:prstGeom prst="rect">
            <a:avLst/>
          </a:prstGeom>
        </p:spPr>
      </p:pic>
      <p:pic>
        <p:nvPicPr>
          <p:cNvPr id="4" name="Afbeelding 3">
            <a:extLst>
              <a:ext uri="{FF2B5EF4-FFF2-40B4-BE49-F238E27FC236}">
                <a16:creationId xmlns:a16="http://schemas.microsoft.com/office/drawing/2014/main" id="{4436CF4C-908B-4974-9C02-088F63CC96BF}"/>
              </a:ext>
            </a:extLst>
          </p:cNvPr>
          <p:cNvPicPr>
            <a:picLocks noChangeAspect="1"/>
          </p:cNvPicPr>
          <p:nvPr/>
        </p:nvPicPr>
        <p:blipFill>
          <a:blip r:embed="rId4"/>
          <a:stretch>
            <a:fillRect/>
          </a:stretch>
        </p:blipFill>
        <p:spPr>
          <a:xfrm>
            <a:off x="519546" y="1795558"/>
            <a:ext cx="2970414" cy="896582"/>
          </a:xfrm>
          <a:prstGeom prst="rect">
            <a:avLst/>
          </a:prstGeom>
        </p:spPr>
      </p:pic>
    </p:spTree>
    <p:extLst>
      <p:ext uri="{BB962C8B-B14F-4D97-AF65-F5344CB8AC3E}">
        <p14:creationId xmlns:p14="http://schemas.microsoft.com/office/powerpoint/2010/main" val="292111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4973C5-9C96-78DA-06A2-B95739567E4F}"/>
              </a:ext>
            </a:extLst>
          </p:cNvPr>
          <p:cNvSpPr>
            <a:spLocks noGrp="1"/>
          </p:cNvSpPr>
          <p:nvPr>
            <p:ph type="title"/>
          </p:nvPr>
        </p:nvSpPr>
        <p:spPr/>
        <p:txBody>
          <a:bodyPr/>
          <a:lstStyle/>
          <a:p>
            <a:r>
              <a:rPr lang="nl-BE"/>
              <a:t>Samen de weg uitzetten</a:t>
            </a:r>
          </a:p>
        </p:txBody>
      </p:sp>
      <p:sp>
        <p:nvSpPr>
          <p:cNvPr id="3" name="Tijdelijke aanduiding voor inhoud 2">
            <a:extLst>
              <a:ext uri="{FF2B5EF4-FFF2-40B4-BE49-F238E27FC236}">
                <a16:creationId xmlns:a16="http://schemas.microsoft.com/office/drawing/2014/main" id="{47E7B762-4063-8A22-EB8F-F7DA036B0A57}"/>
              </a:ext>
            </a:extLst>
          </p:cNvPr>
          <p:cNvSpPr>
            <a:spLocks noGrp="1"/>
          </p:cNvSpPr>
          <p:nvPr>
            <p:ph idx="1"/>
          </p:nvPr>
        </p:nvSpPr>
        <p:spPr>
          <a:xfrm>
            <a:off x="1998700" y="2950824"/>
            <a:ext cx="9948333" cy="3044725"/>
          </a:xfrm>
        </p:spPr>
        <p:txBody>
          <a:bodyPr vert="horz" lIns="91440" tIns="45720" rIns="91440" bIns="45720" rtlCol="0" anchor="t">
            <a:noAutofit/>
          </a:bodyPr>
          <a:lstStyle/>
          <a:p>
            <a:r>
              <a:rPr lang="nl-BE"/>
              <a:t>Het competentieprofiel vanuit de MOVE is nog redelijk algemeen (zie volgende slide) </a:t>
            </a:r>
            <a:endParaRPr lang="en-US"/>
          </a:p>
          <a:p>
            <a:pPr lvl="1">
              <a:buFont typeface="Courier New" panose="020B0604020202020204" pitchFamily="34" charset="0"/>
              <a:buChar char="o"/>
            </a:pPr>
            <a:r>
              <a:rPr lang="nl-BE">
                <a:ea typeface="Tahoma"/>
                <a:cs typeface="Tahoma"/>
              </a:rPr>
              <a:t>Hoe heb je het schrijven van het verslag in december ervaren?</a:t>
            </a:r>
          </a:p>
          <a:p>
            <a:pPr lvl="1">
              <a:buFont typeface="Courier New" panose="020B0604020202020204" pitchFamily="34" charset="0"/>
              <a:buChar char="o"/>
            </a:pPr>
            <a:r>
              <a:rPr lang="nl-BE"/>
              <a:t>Wat verwacht je van jouw student m.b.t. het competentieprofiel?</a:t>
            </a:r>
            <a:endParaRPr lang="nl-BE">
              <a:ea typeface="Tahoma"/>
              <a:cs typeface="Tahoma"/>
            </a:endParaRPr>
          </a:p>
        </p:txBody>
      </p:sp>
      <p:pic>
        <p:nvPicPr>
          <p:cNvPr id="4" name="Afbeelding 3">
            <a:extLst>
              <a:ext uri="{FF2B5EF4-FFF2-40B4-BE49-F238E27FC236}">
                <a16:creationId xmlns:a16="http://schemas.microsoft.com/office/drawing/2014/main" id="{0FD6C4D1-FE40-BB0A-0C70-ED682F0C213F}"/>
              </a:ext>
            </a:extLst>
          </p:cNvPr>
          <p:cNvPicPr>
            <a:picLocks noChangeAspect="1"/>
          </p:cNvPicPr>
          <p:nvPr/>
        </p:nvPicPr>
        <p:blipFill>
          <a:blip r:embed="rId3"/>
          <a:stretch>
            <a:fillRect/>
          </a:stretch>
        </p:blipFill>
        <p:spPr>
          <a:xfrm>
            <a:off x="519546" y="1795558"/>
            <a:ext cx="2970414" cy="896582"/>
          </a:xfrm>
          <a:prstGeom prst="rect">
            <a:avLst/>
          </a:prstGeom>
        </p:spPr>
      </p:pic>
    </p:spTree>
    <p:extLst>
      <p:ext uri="{BB962C8B-B14F-4D97-AF65-F5344CB8AC3E}">
        <p14:creationId xmlns:p14="http://schemas.microsoft.com/office/powerpoint/2010/main" val="2278539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468C063-12D6-4723-8058-03B99E91DE8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92742" y="138223"/>
            <a:ext cx="10998880" cy="6719777"/>
          </a:xfrm>
          <a:prstGeom prst="rect">
            <a:avLst/>
          </a:prstGeom>
        </p:spPr>
      </p:pic>
      <p:pic>
        <p:nvPicPr>
          <p:cNvPr id="3" name="Afbeelding 2">
            <a:extLst>
              <a:ext uri="{FF2B5EF4-FFF2-40B4-BE49-F238E27FC236}">
                <a16:creationId xmlns:a16="http://schemas.microsoft.com/office/drawing/2014/main" id="{002877EF-789E-40FF-9A32-50976AC14CB6}"/>
              </a:ext>
            </a:extLst>
          </p:cNvPr>
          <p:cNvPicPr>
            <a:picLocks noChangeAspect="1"/>
          </p:cNvPicPr>
          <p:nvPr/>
        </p:nvPicPr>
        <p:blipFill>
          <a:blip r:embed="rId4"/>
          <a:stretch>
            <a:fillRect/>
          </a:stretch>
        </p:blipFill>
        <p:spPr>
          <a:xfrm rot="16200000">
            <a:off x="-1462238" y="3491154"/>
            <a:ext cx="4232452" cy="1277512"/>
          </a:xfrm>
          <a:prstGeom prst="rect">
            <a:avLst/>
          </a:prstGeom>
        </p:spPr>
      </p:pic>
    </p:spTree>
    <p:extLst>
      <p:ext uri="{BB962C8B-B14F-4D97-AF65-F5344CB8AC3E}">
        <p14:creationId xmlns:p14="http://schemas.microsoft.com/office/powerpoint/2010/main" val="370104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94711F-2686-4D83-9F13-07CCBF518D24}"/>
              </a:ext>
            </a:extLst>
          </p:cNvPr>
          <p:cNvSpPr>
            <a:spLocks noGrp="1"/>
          </p:cNvSpPr>
          <p:nvPr>
            <p:ph type="title"/>
          </p:nvPr>
        </p:nvSpPr>
        <p:spPr/>
        <p:txBody>
          <a:bodyPr/>
          <a:lstStyle/>
          <a:p>
            <a:r>
              <a:rPr lang="nl-BE" err="1"/>
              <a:t>BaKO</a:t>
            </a:r>
            <a:r>
              <a:rPr lang="nl-BE"/>
              <a:t> klasgroep D </a:t>
            </a:r>
          </a:p>
        </p:txBody>
      </p:sp>
      <p:sp>
        <p:nvSpPr>
          <p:cNvPr id="5" name="Tijdelijke aanduiding voor inhoud 4">
            <a:extLst>
              <a:ext uri="{FF2B5EF4-FFF2-40B4-BE49-F238E27FC236}">
                <a16:creationId xmlns:a16="http://schemas.microsoft.com/office/drawing/2014/main" id="{7FF463E5-B555-4907-91F1-E6CAA6BD2DBB}"/>
              </a:ext>
            </a:extLst>
          </p:cNvPr>
          <p:cNvSpPr>
            <a:spLocks noGrp="1"/>
          </p:cNvSpPr>
          <p:nvPr>
            <p:ph idx="1"/>
          </p:nvPr>
        </p:nvSpPr>
        <p:spPr>
          <a:xfrm>
            <a:off x="483539" y="2021049"/>
            <a:ext cx="11562985" cy="4213137"/>
          </a:xfrm>
        </p:spPr>
        <p:txBody>
          <a:bodyPr vert="horz" lIns="91440" tIns="45720" rIns="91440" bIns="45720" rtlCol="0" anchor="t">
            <a:noAutofit/>
          </a:bodyPr>
          <a:lstStyle/>
          <a:p>
            <a:pPr marL="0" indent="0">
              <a:buNone/>
            </a:pPr>
            <a:r>
              <a:rPr lang="nl-BE" sz="3200" dirty="0">
                <a:latin typeface="Ink Free"/>
              </a:rPr>
              <a:t>Kernbegeleiders</a:t>
            </a:r>
          </a:p>
          <a:p>
            <a:pPr marL="0" indent="0">
              <a:buNone/>
            </a:pPr>
            <a:endParaRPr lang="nl-BE">
              <a:latin typeface="Ink Free" panose="03080402000500000000" pitchFamily="66" charset="0"/>
            </a:endParaRPr>
          </a:p>
          <a:p>
            <a:pPr marL="0" indent="0">
              <a:buNone/>
            </a:pPr>
            <a:endParaRPr lang="nl-BE">
              <a:latin typeface="Ink Free" panose="03080402000500000000" pitchFamily="66" charset="0"/>
            </a:endParaRPr>
          </a:p>
          <a:p>
            <a:pPr marL="0" indent="0">
              <a:buNone/>
            </a:pPr>
            <a:endParaRPr lang="nl-BE">
              <a:latin typeface="Ink Free" panose="03080402000500000000" pitchFamily="66" charset="0"/>
            </a:endParaRPr>
          </a:p>
          <a:p>
            <a:pPr marL="0" indent="0">
              <a:buNone/>
            </a:pPr>
            <a:endParaRPr lang="nl-BE">
              <a:latin typeface="Ink Free" panose="03080402000500000000" pitchFamily="66" charset="0"/>
            </a:endParaRPr>
          </a:p>
          <a:p>
            <a:pPr marL="0" indent="0">
              <a:buNone/>
            </a:pPr>
            <a:r>
              <a:rPr lang="nl-BE" dirty="0">
                <a:latin typeface="Ink Free"/>
              </a:rPr>
              <a:t>			</a:t>
            </a:r>
          </a:p>
        </p:txBody>
      </p:sp>
      <p:sp>
        <p:nvSpPr>
          <p:cNvPr id="3" name="Tekstvak 2">
            <a:extLst>
              <a:ext uri="{FF2B5EF4-FFF2-40B4-BE49-F238E27FC236}">
                <a16:creationId xmlns:a16="http://schemas.microsoft.com/office/drawing/2014/main" id="{320F78DB-F39F-4E52-8E37-22AF61558DD4}"/>
              </a:ext>
            </a:extLst>
          </p:cNvPr>
          <p:cNvSpPr txBox="1"/>
          <p:nvPr/>
        </p:nvSpPr>
        <p:spPr>
          <a:xfrm>
            <a:off x="9212595" y="5281888"/>
            <a:ext cx="2979405" cy="369332"/>
          </a:xfrm>
          <a:prstGeom prst="rect">
            <a:avLst/>
          </a:prstGeom>
          <a:noFill/>
        </p:spPr>
        <p:txBody>
          <a:bodyPr wrap="none" rtlCol="0">
            <a:spAutoFit/>
          </a:bodyPr>
          <a:lstStyle/>
          <a:p>
            <a:r>
              <a:rPr lang="nl-BE">
                <a:hlinkClick r:id="rId2"/>
              </a:rPr>
              <a:t>katleen.eerdekens@ucll.be</a:t>
            </a:r>
            <a:r>
              <a:rPr lang="nl-BE"/>
              <a:t> </a:t>
            </a:r>
          </a:p>
        </p:txBody>
      </p:sp>
      <p:sp>
        <p:nvSpPr>
          <p:cNvPr id="6" name="Tekstvak 5">
            <a:extLst>
              <a:ext uri="{FF2B5EF4-FFF2-40B4-BE49-F238E27FC236}">
                <a16:creationId xmlns:a16="http://schemas.microsoft.com/office/drawing/2014/main" id="{AF6C0778-F48E-4BA2-8C33-3C7857110BC6}"/>
              </a:ext>
            </a:extLst>
          </p:cNvPr>
          <p:cNvSpPr txBox="1"/>
          <p:nvPr/>
        </p:nvSpPr>
        <p:spPr>
          <a:xfrm>
            <a:off x="6887751" y="5648044"/>
            <a:ext cx="2485232" cy="369332"/>
          </a:xfrm>
          <a:prstGeom prst="rect">
            <a:avLst/>
          </a:prstGeom>
          <a:noFill/>
        </p:spPr>
        <p:txBody>
          <a:bodyPr wrap="none" rtlCol="0">
            <a:spAutoFit/>
          </a:bodyPr>
          <a:lstStyle/>
          <a:p>
            <a:r>
              <a:rPr lang="nl-BE">
                <a:hlinkClick r:id="rId3"/>
              </a:rPr>
              <a:t>dana.bekkers@ucll.be</a:t>
            </a:r>
            <a:r>
              <a:rPr lang="nl-BE"/>
              <a:t> </a:t>
            </a:r>
          </a:p>
        </p:txBody>
      </p:sp>
      <p:cxnSp>
        <p:nvCxnSpPr>
          <p:cNvPr id="9" name="Verbindingslijn: gekromd 8">
            <a:extLst>
              <a:ext uri="{FF2B5EF4-FFF2-40B4-BE49-F238E27FC236}">
                <a16:creationId xmlns:a16="http://schemas.microsoft.com/office/drawing/2014/main" id="{745EE7D4-82DA-49CC-AF78-75D564F42D52}"/>
              </a:ext>
            </a:extLst>
          </p:cNvPr>
          <p:cNvCxnSpPr>
            <a:cxnSpLocks/>
          </p:cNvCxnSpPr>
          <p:nvPr/>
        </p:nvCxnSpPr>
        <p:spPr>
          <a:xfrm rot="10800000">
            <a:off x="3466103" y="2249163"/>
            <a:ext cx="1609330" cy="795132"/>
          </a:xfrm>
          <a:prstGeom prst="curvedConnector3">
            <a:avLst>
              <a:gd name="adj1" fmla="val 64684"/>
            </a:avLst>
          </a:prstGeom>
          <a:ln w="28575">
            <a:solidFill>
              <a:srgbClr val="E00049"/>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6EFE6F86-0A43-4B42-BB2D-75772BF277DA}"/>
              </a:ext>
            </a:extLst>
          </p:cNvPr>
          <p:cNvSpPr txBox="1"/>
          <p:nvPr/>
        </p:nvSpPr>
        <p:spPr>
          <a:xfrm>
            <a:off x="6865886" y="5281888"/>
            <a:ext cx="2503314" cy="369332"/>
          </a:xfrm>
          <a:prstGeom prst="rect">
            <a:avLst/>
          </a:prstGeom>
          <a:noFill/>
        </p:spPr>
        <p:txBody>
          <a:bodyPr wrap="none" rtlCol="0">
            <a:spAutoFit/>
          </a:bodyPr>
          <a:lstStyle/>
          <a:p>
            <a:r>
              <a:rPr lang="nl-BE">
                <a:hlinkClick r:id="rId4"/>
              </a:rPr>
              <a:t>nele.hermans@ucll.be</a:t>
            </a:r>
            <a:r>
              <a:rPr lang="nl-BE"/>
              <a:t> </a:t>
            </a:r>
          </a:p>
        </p:txBody>
      </p:sp>
      <p:sp>
        <p:nvSpPr>
          <p:cNvPr id="27" name="Tekstvak 26">
            <a:extLst>
              <a:ext uri="{FF2B5EF4-FFF2-40B4-BE49-F238E27FC236}">
                <a16:creationId xmlns:a16="http://schemas.microsoft.com/office/drawing/2014/main" id="{09076241-99E6-4B3A-A5A4-1FBADAA51838}"/>
              </a:ext>
            </a:extLst>
          </p:cNvPr>
          <p:cNvSpPr txBox="1"/>
          <p:nvPr/>
        </p:nvSpPr>
        <p:spPr>
          <a:xfrm>
            <a:off x="9212595" y="5648044"/>
            <a:ext cx="2747483" cy="369332"/>
          </a:xfrm>
          <a:prstGeom prst="rect">
            <a:avLst/>
          </a:prstGeom>
          <a:noFill/>
        </p:spPr>
        <p:txBody>
          <a:bodyPr wrap="none" rtlCol="0">
            <a:spAutoFit/>
          </a:bodyPr>
          <a:lstStyle/>
          <a:p>
            <a:r>
              <a:rPr lang="nl-BE">
                <a:hlinkClick r:id="rId4"/>
              </a:rPr>
              <a:t>michelle.metten@ucll.be</a:t>
            </a:r>
            <a:r>
              <a:rPr lang="nl-BE"/>
              <a:t> </a:t>
            </a:r>
          </a:p>
        </p:txBody>
      </p:sp>
      <p:pic>
        <p:nvPicPr>
          <p:cNvPr id="8" name="Afbeelding 7" descr="Afbeelding met kleding, persoon, buitenshuis, gras&#10;&#10;Automatisch gegenereerde beschrijving">
            <a:extLst>
              <a:ext uri="{FF2B5EF4-FFF2-40B4-BE49-F238E27FC236}">
                <a16:creationId xmlns:a16="http://schemas.microsoft.com/office/drawing/2014/main" id="{EB8DA721-08FA-FC62-1902-66B7934C06A4}"/>
              </a:ext>
            </a:extLst>
          </p:cNvPr>
          <p:cNvPicPr>
            <a:picLocks noChangeAspect="1"/>
          </p:cNvPicPr>
          <p:nvPr/>
        </p:nvPicPr>
        <p:blipFill>
          <a:blip r:embed="rId5"/>
          <a:stretch>
            <a:fillRect/>
          </a:stretch>
        </p:blipFill>
        <p:spPr>
          <a:xfrm>
            <a:off x="5204564" y="1214216"/>
            <a:ext cx="4448483" cy="3156771"/>
          </a:xfrm>
          <a:prstGeom prst="rect">
            <a:avLst/>
          </a:prstGeom>
        </p:spPr>
      </p:pic>
    </p:spTree>
    <p:extLst>
      <p:ext uri="{BB962C8B-B14F-4D97-AF65-F5344CB8AC3E}">
        <p14:creationId xmlns:p14="http://schemas.microsoft.com/office/powerpoint/2010/main" val="1237940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2AC4FB-ACC1-4B1A-A85E-CEF13965A327}"/>
              </a:ext>
            </a:extLst>
          </p:cNvPr>
          <p:cNvSpPr>
            <a:spLocks noGrp="1"/>
          </p:cNvSpPr>
          <p:nvPr>
            <p:ph type="title"/>
          </p:nvPr>
        </p:nvSpPr>
        <p:spPr/>
        <p:txBody>
          <a:bodyPr/>
          <a:lstStyle/>
          <a:p>
            <a:r>
              <a:rPr lang="nl-BE"/>
              <a:t>Samen de weg uitzetten</a:t>
            </a:r>
          </a:p>
        </p:txBody>
      </p:sp>
      <p:graphicFrame>
        <p:nvGraphicFramePr>
          <p:cNvPr id="5" name="Diagram 4">
            <a:extLst>
              <a:ext uri="{FF2B5EF4-FFF2-40B4-BE49-F238E27FC236}">
                <a16:creationId xmlns:a16="http://schemas.microsoft.com/office/drawing/2014/main" id="{6C2A93BE-469D-4CA1-A033-ED34592D8E37}"/>
              </a:ext>
            </a:extLst>
          </p:cNvPr>
          <p:cNvGraphicFramePr/>
          <p:nvPr>
            <p:extLst>
              <p:ext uri="{D42A27DB-BD31-4B8C-83A1-F6EECF244321}">
                <p14:modId xmlns:p14="http://schemas.microsoft.com/office/powerpoint/2010/main" val="42433463"/>
              </p:ext>
            </p:extLst>
          </p:nvPr>
        </p:nvGraphicFramePr>
        <p:xfrm>
          <a:off x="375618" y="1119692"/>
          <a:ext cx="11440763" cy="5669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hthoek: afgeronde hoeken 7">
            <a:extLst>
              <a:ext uri="{FF2B5EF4-FFF2-40B4-BE49-F238E27FC236}">
                <a16:creationId xmlns:a16="http://schemas.microsoft.com/office/drawing/2014/main" id="{E1EFEEE6-80C4-45C6-BA13-6E5355041C4F}"/>
              </a:ext>
            </a:extLst>
          </p:cNvPr>
          <p:cNvSpPr/>
          <p:nvPr/>
        </p:nvSpPr>
        <p:spPr>
          <a:xfrm>
            <a:off x="8156448" y="1645920"/>
            <a:ext cx="3790585" cy="5143051"/>
          </a:xfrm>
          <a:prstGeom prst="roundRect">
            <a:avLst/>
          </a:prstGeom>
          <a:noFill/>
          <a:ln w="50800">
            <a:solidFill>
              <a:srgbClr val="E00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E05E75EE-206A-4B97-AF16-F87E45DE8A9C}"/>
              </a:ext>
            </a:extLst>
          </p:cNvPr>
          <p:cNvSpPr txBox="1"/>
          <p:nvPr/>
        </p:nvSpPr>
        <p:spPr>
          <a:xfrm>
            <a:off x="1998701" y="913256"/>
            <a:ext cx="3740511" cy="584775"/>
          </a:xfrm>
          <a:prstGeom prst="rect">
            <a:avLst/>
          </a:prstGeom>
          <a:noFill/>
        </p:spPr>
        <p:txBody>
          <a:bodyPr wrap="none" rtlCol="0">
            <a:spAutoFit/>
          </a:bodyPr>
          <a:lstStyle/>
          <a:p>
            <a:r>
              <a:rPr lang="nl-BE" sz="3200">
                <a:solidFill>
                  <a:srgbClr val="E00049"/>
                </a:solidFill>
              </a:rPr>
              <a:t>Beheersingsniveaus</a:t>
            </a:r>
          </a:p>
        </p:txBody>
      </p:sp>
    </p:spTree>
    <p:extLst>
      <p:ext uri="{BB962C8B-B14F-4D97-AF65-F5344CB8AC3E}">
        <p14:creationId xmlns:p14="http://schemas.microsoft.com/office/powerpoint/2010/main" val="2379313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187E4-AD46-4C2F-977B-062DC0B41914}"/>
              </a:ext>
            </a:extLst>
          </p:cNvPr>
          <p:cNvSpPr>
            <a:spLocks noGrp="1"/>
          </p:cNvSpPr>
          <p:nvPr>
            <p:ph type="title"/>
          </p:nvPr>
        </p:nvSpPr>
        <p:spPr/>
        <p:txBody>
          <a:bodyPr/>
          <a:lstStyle/>
          <a:p>
            <a:r>
              <a:rPr lang="nl-BE"/>
              <a:t>Samen de weg uitzetten</a:t>
            </a:r>
          </a:p>
        </p:txBody>
      </p:sp>
      <p:graphicFrame>
        <p:nvGraphicFramePr>
          <p:cNvPr id="5" name="Tabel 5">
            <a:extLst>
              <a:ext uri="{FF2B5EF4-FFF2-40B4-BE49-F238E27FC236}">
                <a16:creationId xmlns:a16="http://schemas.microsoft.com/office/drawing/2014/main" id="{9B045707-87F9-4157-8C78-E1ED281D5C11}"/>
              </a:ext>
            </a:extLst>
          </p:cNvPr>
          <p:cNvGraphicFramePr>
            <a:graphicFrameLocks noGrp="1"/>
          </p:cNvGraphicFramePr>
          <p:nvPr>
            <p:ph idx="1"/>
            <p:extLst>
              <p:ext uri="{D42A27DB-BD31-4B8C-83A1-F6EECF244321}">
                <p14:modId xmlns:p14="http://schemas.microsoft.com/office/powerpoint/2010/main" val="3133011508"/>
              </p:ext>
            </p:extLst>
          </p:nvPr>
        </p:nvGraphicFramePr>
        <p:xfrm>
          <a:off x="316166" y="1826259"/>
          <a:ext cx="11461306" cy="3434853"/>
        </p:xfrm>
        <a:graphic>
          <a:graphicData uri="http://schemas.openxmlformats.org/drawingml/2006/table">
            <a:tbl>
              <a:tblPr firstRow="1" bandRow="1">
                <a:tableStyleId>{5C22544A-7EE6-4342-B048-85BDC9FD1C3A}</a:tableStyleId>
              </a:tblPr>
              <a:tblGrid>
                <a:gridCol w="5730653">
                  <a:extLst>
                    <a:ext uri="{9D8B030D-6E8A-4147-A177-3AD203B41FA5}">
                      <a16:colId xmlns:a16="http://schemas.microsoft.com/office/drawing/2014/main" val="3081614857"/>
                    </a:ext>
                  </a:extLst>
                </a:gridCol>
                <a:gridCol w="5730653">
                  <a:extLst>
                    <a:ext uri="{9D8B030D-6E8A-4147-A177-3AD203B41FA5}">
                      <a16:colId xmlns:a16="http://schemas.microsoft.com/office/drawing/2014/main" val="3821305460"/>
                    </a:ext>
                  </a:extLst>
                </a:gridCol>
              </a:tblGrid>
              <a:tr h="600102">
                <a:tc>
                  <a:txBody>
                    <a:bodyPr/>
                    <a:lstStyle/>
                    <a:p>
                      <a:r>
                        <a:rPr lang="nl-BE" sz="2400"/>
                        <a:t>Semester 1</a:t>
                      </a:r>
                    </a:p>
                  </a:txBody>
                  <a:tcPr marL="80271" marR="80271">
                    <a:solidFill>
                      <a:schemeClr val="bg2">
                        <a:lumMod val="75000"/>
                      </a:schemeClr>
                    </a:solidFill>
                  </a:tcPr>
                </a:tc>
                <a:tc>
                  <a:txBody>
                    <a:bodyPr/>
                    <a:lstStyle/>
                    <a:p>
                      <a:r>
                        <a:rPr lang="nl-BE" sz="2400"/>
                        <a:t>Semester 2:</a:t>
                      </a:r>
                    </a:p>
                  </a:txBody>
                  <a:tcPr marL="80271" marR="80271"/>
                </a:tc>
                <a:extLst>
                  <a:ext uri="{0D108BD9-81ED-4DB2-BD59-A6C34878D82A}">
                    <a16:rowId xmlns:a16="http://schemas.microsoft.com/office/drawing/2014/main" val="528614387"/>
                  </a:ext>
                </a:extLst>
              </a:tr>
              <a:tr h="2834751">
                <a:tc>
                  <a:txBody>
                    <a:bodyPr/>
                    <a:lstStyle/>
                    <a:p>
                      <a:r>
                        <a:rPr lang="nl-BE" sz="2400">
                          <a:solidFill>
                            <a:srgbClr val="002757"/>
                          </a:solidFill>
                        </a:rPr>
                        <a:t>3 stageweken:</a:t>
                      </a:r>
                    </a:p>
                    <a:p>
                      <a:pPr marL="285750" indent="-285750">
                        <a:buFontTx/>
                        <a:buChar char="-"/>
                      </a:pPr>
                      <a:r>
                        <a:rPr lang="nl-BE" sz="2400">
                          <a:solidFill>
                            <a:srgbClr val="002757"/>
                          </a:solidFill>
                        </a:rPr>
                        <a:t>Week oktober: themaloos werken</a:t>
                      </a:r>
                    </a:p>
                    <a:p>
                      <a:pPr marL="285750" indent="-285750">
                        <a:buFontTx/>
                        <a:buChar char="-"/>
                      </a:pPr>
                      <a:r>
                        <a:rPr lang="nl-BE" sz="2400">
                          <a:solidFill>
                            <a:srgbClr val="002757"/>
                          </a:solidFill>
                        </a:rPr>
                        <a:t>Week november: vanuit een thema</a:t>
                      </a:r>
                    </a:p>
                    <a:p>
                      <a:pPr marL="285750" indent="-285750">
                        <a:buFontTx/>
                        <a:buChar char="-"/>
                      </a:pPr>
                      <a:r>
                        <a:rPr lang="nl-BE" sz="2400">
                          <a:solidFill>
                            <a:srgbClr val="002757"/>
                          </a:solidFill>
                        </a:rPr>
                        <a:t>Week december: vanuit een thema </a:t>
                      </a:r>
                    </a:p>
                  </a:txBody>
                  <a:tcPr marL="80271" marR="80271">
                    <a:solidFill>
                      <a:schemeClr val="bg2">
                        <a:lumMod val="90000"/>
                      </a:schemeClr>
                    </a:solidFill>
                  </a:tcPr>
                </a:tc>
                <a:tc>
                  <a:txBody>
                    <a:bodyPr/>
                    <a:lstStyle/>
                    <a:p>
                      <a:r>
                        <a:rPr lang="nl-BE" sz="2400">
                          <a:solidFill>
                            <a:srgbClr val="002757"/>
                          </a:solidFill>
                        </a:rPr>
                        <a:t>8 stageweken:</a:t>
                      </a:r>
                    </a:p>
                    <a:p>
                      <a:pPr marL="285750" indent="-285750">
                        <a:buFontTx/>
                        <a:buChar char="-"/>
                      </a:pPr>
                      <a:r>
                        <a:rPr lang="nl-BE" sz="2400">
                          <a:solidFill>
                            <a:srgbClr val="002757"/>
                          </a:solidFill>
                        </a:rPr>
                        <a:t>Week januari</a:t>
                      </a:r>
                    </a:p>
                    <a:p>
                      <a:pPr marL="285750" indent="-285750">
                        <a:buFontTx/>
                        <a:buChar char="-"/>
                      </a:pPr>
                      <a:r>
                        <a:rPr lang="nl-BE" sz="2400">
                          <a:solidFill>
                            <a:srgbClr val="002757"/>
                          </a:solidFill>
                        </a:rPr>
                        <a:t>(Alternatieve stage in feb.)</a:t>
                      </a:r>
                    </a:p>
                    <a:p>
                      <a:pPr marL="285750" indent="-285750">
                        <a:buFontTx/>
                        <a:buChar char="-"/>
                      </a:pPr>
                      <a:r>
                        <a:rPr lang="nl-BE" sz="2400">
                          <a:solidFill>
                            <a:srgbClr val="002757"/>
                          </a:solidFill>
                        </a:rPr>
                        <a:t>2 weken maart – open project </a:t>
                      </a:r>
                    </a:p>
                    <a:p>
                      <a:pPr marL="285750" indent="-285750">
                        <a:buFontTx/>
                        <a:buChar char="-"/>
                      </a:pPr>
                      <a:r>
                        <a:rPr lang="nl-BE" sz="2400">
                          <a:solidFill>
                            <a:srgbClr val="002757"/>
                          </a:solidFill>
                        </a:rPr>
                        <a:t>5 weken in april/mei </a:t>
                      </a:r>
                    </a:p>
                  </a:txBody>
                  <a:tcPr marL="80271" marR="80271"/>
                </a:tc>
                <a:extLst>
                  <a:ext uri="{0D108BD9-81ED-4DB2-BD59-A6C34878D82A}">
                    <a16:rowId xmlns:a16="http://schemas.microsoft.com/office/drawing/2014/main" val="3276706462"/>
                  </a:ext>
                </a:extLst>
              </a:tr>
            </a:tbl>
          </a:graphicData>
        </a:graphic>
      </p:graphicFrame>
    </p:spTree>
    <p:extLst>
      <p:ext uri="{BB962C8B-B14F-4D97-AF65-F5344CB8AC3E}">
        <p14:creationId xmlns:p14="http://schemas.microsoft.com/office/powerpoint/2010/main" val="62969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A6367-6E9D-402D-AB63-6955CE8EB7B4}"/>
              </a:ext>
            </a:extLst>
          </p:cNvPr>
          <p:cNvSpPr>
            <a:spLocks noGrp="1"/>
          </p:cNvSpPr>
          <p:nvPr>
            <p:ph type="title"/>
          </p:nvPr>
        </p:nvSpPr>
        <p:spPr/>
        <p:txBody>
          <a:bodyPr/>
          <a:lstStyle/>
          <a:p>
            <a:r>
              <a:rPr lang="nl-BE" sz="4000"/>
              <a:t>Belangrijke aandachtspunten voor 3 </a:t>
            </a:r>
            <a:r>
              <a:rPr lang="nl-BE" sz="4000" err="1"/>
              <a:t>BaKO</a:t>
            </a:r>
            <a:endParaRPr lang="nl-BE" sz="4000"/>
          </a:p>
        </p:txBody>
      </p:sp>
      <p:sp>
        <p:nvSpPr>
          <p:cNvPr id="3" name="Tijdelijke aanduiding voor inhoud 2">
            <a:extLst>
              <a:ext uri="{FF2B5EF4-FFF2-40B4-BE49-F238E27FC236}">
                <a16:creationId xmlns:a16="http://schemas.microsoft.com/office/drawing/2014/main" id="{388AEBF8-70AD-495B-92B3-5F3F7CF72A5B}"/>
              </a:ext>
            </a:extLst>
          </p:cNvPr>
          <p:cNvSpPr>
            <a:spLocks noGrp="1"/>
          </p:cNvSpPr>
          <p:nvPr>
            <p:ph idx="1"/>
          </p:nvPr>
        </p:nvSpPr>
        <p:spPr>
          <a:xfrm>
            <a:off x="490330" y="1948070"/>
            <a:ext cx="11456703" cy="4594244"/>
          </a:xfrm>
        </p:spPr>
        <p:txBody>
          <a:bodyPr vert="horz" lIns="91440" tIns="45720" rIns="91440" bIns="45720" rtlCol="0" anchor="t">
            <a:noAutofit/>
          </a:bodyPr>
          <a:lstStyle/>
          <a:p>
            <a:pPr marL="285750" indent="-285750">
              <a:lnSpc>
                <a:spcPct val="110000"/>
              </a:lnSpc>
            </a:pPr>
            <a:r>
              <a:rPr lang="nl-BE" sz="2400">
                <a:latin typeface="+mj-lt"/>
              </a:rPr>
              <a:t>Uitgevoerde activiteiten moeten </a:t>
            </a:r>
            <a:r>
              <a:rPr lang="nl-BE" sz="2400" b="1">
                <a:latin typeface="+mj-lt"/>
              </a:rPr>
              <a:t>schriftelijk </a:t>
            </a:r>
            <a:r>
              <a:rPr lang="nl-BE" sz="2400">
                <a:latin typeface="+mj-lt"/>
              </a:rPr>
              <a:t>voorbereid zijn.</a:t>
            </a:r>
          </a:p>
          <a:p>
            <a:pPr marL="733425" lvl="1" indent="-285750">
              <a:lnSpc>
                <a:spcPct val="110000"/>
              </a:lnSpc>
            </a:pPr>
            <a:r>
              <a:rPr lang="nl-BE" sz="2000">
                <a:latin typeface="+mj-lt"/>
              </a:rPr>
              <a:t>Kanttekening: aangezien we verwachten dat studenten ingaan op wat zich aandient in de klas, is het niet mogelijk om voorbereidingen steeds lang op voorhand klaar te hebben.</a:t>
            </a:r>
            <a:endParaRPr lang="nl-BE" sz="2000">
              <a:latin typeface="+mj-lt"/>
              <a:ea typeface="Tahoma"/>
              <a:cs typeface="Tahoma"/>
            </a:endParaRPr>
          </a:p>
          <a:p>
            <a:pPr marL="285750" indent="-285750">
              <a:lnSpc>
                <a:spcPct val="110000"/>
              </a:lnSpc>
            </a:pPr>
            <a:r>
              <a:rPr lang="nl-BE" sz="2400" b="1">
                <a:latin typeface="+mj-lt"/>
              </a:rPr>
              <a:t>Agenda </a:t>
            </a:r>
            <a:r>
              <a:rPr lang="nl-BE" sz="2400">
                <a:latin typeface="+mj-lt"/>
              </a:rPr>
              <a:t>= dagplanning + reflecties, moet steeds gemaakt worden.</a:t>
            </a:r>
            <a:endParaRPr lang="nl-BE" sz="2400">
              <a:latin typeface="+mj-lt"/>
              <a:ea typeface="Tahoma"/>
              <a:cs typeface="Tahoma"/>
            </a:endParaRPr>
          </a:p>
          <a:p>
            <a:pPr marL="285750" indent="-285750">
              <a:lnSpc>
                <a:spcPct val="110000"/>
              </a:lnSpc>
            </a:pPr>
            <a:r>
              <a:rPr lang="nl-BE" sz="2400" b="1">
                <a:latin typeface="+mj-lt"/>
              </a:rPr>
              <a:t>Stagemap </a:t>
            </a:r>
            <a:r>
              <a:rPr lang="nl-BE" sz="2400">
                <a:latin typeface="+mj-lt"/>
              </a:rPr>
              <a:t>moet steeds aanwezig zijn in de stageklas tijdens de stageperiodes.</a:t>
            </a:r>
            <a:endParaRPr lang="nl-BE" sz="2400">
              <a:latin typeface="+mj-lt"/>
              <a:ea typeface="Tahoma"/>
              <a:cs typeface="Tahoma"/>
            </a:endParaRPr>
          </a:p>
          <a:p>
            <a:pPr marL="285750" indent="-285750">
              <a:lnSpc>
                <a:spcPct val="110000"/>
              </a:lnSpc>
            </a:pPr>
            <a:r>
              <a:rPr lang="nl-BE" sz="2400">
                <a:latin typeface="+mj-lt"/>
              </a:rPr>
              <a:t>Studenten mogen vanuit thema’s, </a:t>
            </a:r>
            <a:r>
              <a:rPr lang="nl-BE" sz="2400" err="1">
                <a:latin typeface="+mj-lt"/>
              </a:rPr>
              <a:t>themaloos</a:t>
            </a:r>
            <a:r>
              <a:rPr lang="nl-BE" sz="2400">
                <a:latin typeface="+mj-lt"/>
              </a:rPr>
              <a:t> of open project werken.</a:t>
            </a:r>
            <a:endParaRPr lang="nl-BE" sz="2400">
              <a:latin typeface="+mj-lt"/>
              <a:ea typeface="Tahoma"/>
              <a:cs typeface="Tahoma"/>
            </a:endParaRPr>
          </a:p>
        </p:txBody>
      </p:sp>
    </p:spTree>
    <p:extLst>
      <p:ext uri="{BB962C8B-B14F-4D97-AF65-F5344CB8AC3E}">
        <p14:creationId xmlns:p14="http://schemas.microsoft.com/office/powerpoint/2010/main" val="11599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9F776-C007-4F7E-B1A5-E7F0C3F14672}"/>
              </a:ext>
            </a:extLst>
          </p:cNvPr>
          <p:cNvSpPr>
            <a:spLocks noGrp="1"/>
          </p:cNvSpPr>
          <p:nvPr>
            <p:ph type="title"/>
          </p:nvPr>
        </p:nvSpPr>
        <p:spPr/>
        <p:txBody>
          <a:bodyPr/>
          <a:lstStyle/>
          <a:p>
            <a:r>
              <a:rPr lang="nl-BE"/>
              <a:t>Samen de weg uitzetten</a:t>
            </a:r>
          </a:p>
        </p:txBody>
      </p:sp>
      <p:sp>
        <p:nvSpPr>
          <p:cNvPr id="3" name="Tijdelijke aanduiding voor inhoud 2">
            <a:extLst>
              <a:ext uri="{FF2B5EF4-FFF2-40B4-BE49-F238E27FC236}">
                <a16:creationId xmlns:a16="http://schemas.microsoft.com/office/drawing/2014/main" id="{1814EDC9-38F2-4F81-A976-6075C00F18FF}"/>
              </a:ext>
            </a:extLst>
          </p:cNvPr>
          <p:cNvSpPr>
            <a:spLocks noGrp="1"/>
          </p:cNvSpPr>
          <p:nvPr>
            <p:ph idx="1"/>
          </p:nvPr>
        </p:nvSpPr>
        <p:spPr>
          <a:xfrm>
            <a:off x="420624" y="1993392"/>
            <a:ext cx="11526409" cy="4286289"/>
          </a:xfrm>
        </p:spPr>
        <p:txBody>
          <a:bodyPr vert="horz" lIns="91440" tIns="45720" rIns="91440" bIns="45720" rtlCol="0" anchor="t">
            <a:noAutofit/>
          </a:bodyPr>
          <a:lstStyle/>
          <a:p>
            <a:pPr marL="0" indent="0">
              <a:buNone/>
            </a:pPr>
            <a:r>
              <a:rPr lang="nl-BE">
                <a:solidFill>
                  <a:srgbClr val="E00049"/>
                </a:solidFill>
              </a:rPr>
              <a:t>Belangrijk voor 3 </a:t>
            </a:r>
            <a:r>
              <a:rPr lang="nl-BE" err="1">
                <a:solidFill>
                  <a:srgbClr val="E00049"/>
                </a:solidFill>
              </a:rPr>
              <a:t>BaKO</a:t>
            </a:r>
            <a:r>
              <a:rPr lang="nl-BE">
                <a:solidFill>
                  <a:srgbClr val="E00049"/>
                </a:solidFill>
              </a:rPr>
              <a:t>:</a:t>
            </a:r>
          </a:p>
          <a:p>
            <a:pPr marL="0" indent="0">
              <a:buNone/>
            </a:pPr>
            <a:endParaRPr lang="nl-BE"/>
          </a:p>
          <a:p>
            <a:pPr>
              <a:buFontTx/>
              <a:buChar char="-"/>
            </a:pPr>
            <a:r>
              <a:rPr lang="nl-BE" sz="2400"/>
              <a:t>Volledige </a:t>
            </a:r>
            <a:r>
              <a:rPr lang="nl-BE" sz="2400" b="1"/>
              <a:t>verantwoordelijkheid </a:t>
            </a:r>
            <a:r>
              <a:rPr lang="nl-BE" sz="2400"/>
              <a:t>leren nemen en krijgen, steeds in samenspraak </a:t>
            </a:r>
            <a:endParaRPr lang="nl-BE" sz="2400">
              <a:ea typeface="Tahoma"/>
              <a:cs typeface="Tahoma"/>
            </a:endParaRPr>
          </a:p>
          <a:p>
            <a:pPr>
              <a:buFontTx/>
              <a:buChar char="-"/>
            </a:pPr>
            <a:r>
              <a:rPr lang="nl-BE" sz="2400" b="1"/>
              <a:t>Schoolwerking </a:t>
            </a:r>
            <a:r>
              <a:rPr lang="nl-BE" sz="2400"/>
              <a:t>leren kennen (bv. werkgroepen, vergaderingen…)</a:t>
            </a:r>
            <a:endParaRPr lang="nl-BE" sz="2400">
              <a:ea typeface="Tahoma"/>
              <a:cs typeface="Tahoma"/>
            </a:endParaRPr>
          </a:p>
          <a:p>
            <a:pPr>
              <a:buFontTx/>
              <a:buChar char="-"/>
            </a:pPr>
            <a:r>
              <a:rPr lang="nl-BE" sz="2400"/>
              <a:t>In aanraking komen met verschillende </a:t>
            </a:r>
            <a:r>
              <a:rPr lang="nl-BE" sz="2400" b="1"/>
              <a:t>taken </a:t>
            </a:r>
            <a:r>
              <a:rPr lang="nl-BE" sz="2400"/>
              <a:t>van de leraar (bv. oudercontacten, zorggesprekken, digitale agenda invullen…)</a:t>
            </a:r>
            <a:endParaRPr lang="nl-BE" sz="2400">
              <a:ea typeface="Tahoma"/>
              <a:cs typeface="Tahoma"/>
            </a:endParaRPr>
          </a:p>
          <a:p>
            <a:pPr>
              <a:buFontTx/>
              <a:buChar char="-"/>
            </a:pPr>
            <a:r>
              <a:rPr lang="nl-BE" sz="2400"/>
              <a:t>…</a:t>
            </a:r>
            <a:endParaRPr lang="nl-BE" sz="2400">
              <a:ea typeface="Tahoma"/>
              <a:cs typeface="Tahoma"/>
            </a:endParaRPr>
          </a:p>
          <a:p>
            <a:pPr>
              <a:buFontTx/>
              <a:buChar char="-"/>
            </a:pPr>
            <a:endParaRPr lang="nl-BE" sz="2400"/>
          </a:p>
          <a:p>
            <a:pPr marL="0" indent="0">
              <a:buNone/>
            </a:pPr>
            <a:r>
              <a:rPr lang="nl-BE" sz="2400"/>
              <a:t>… om er tegen september “zo klaar mogelijk” voor te zijn!</a:t>
            </a:r>
            <a:endParaRPr lang="nl-BE" sz="2400">
              <a:ea typeface="Tahoma"/>
              <a:cs typeface="Tahoma"/>
            </a:endParaRPr>
          </a:p>
          <a:p>
            <a:pPr>
              <a:buFontTx/>
              <a:buChar char="-"/>
            </a:pPr>
            <a:endParaRPr lang="nl-BE"/>
          </a:p>
          <a:p>
            <a:pPr marL="0" indent="0">
              <a:buNone/>
            </a:pPr>
            <a:endParaRPr lang="nl-BE"/>
          </a:p>
        </p:txBody>
      </p:sp>
    </p:spTree>
    <p:extLst>
      <p:ext uri="{BB962C8B-B14F-4D97-AF65-F5344CB8AC3E}">
        <p14:creationId xmlns:p14="http://schemas.microsoft.com/office/powerpoint/2010/main" val="3224038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75BCA932-5E1F-4758-964A-FB34F9F7C35B}"/>
              </a:ext>
            </a:extLst>
          </p:cNvPr>
          <p:cNvSpPr>
            <a:spLocks noGrp="1"/>
          </p:cNvSpPr>
          <p:nvPr>
            <p:ph type="title"/>
          </p:nvPr>
        </p:nvSpPr>
        <p:spPr>
          <a:xfrm>
            <a:off x="1923462" y="1829858"/>
            <a:ext cx="9948863" cy="838200"/>
          </a:xfrm>
        </p:spPr>
        <p:txBody>
          <a:bodyPr/>
          <a:lstStyle/>
          <a:p>
            <a:pPr algn="ctr"/>
            <a:r>
              <a:rPr lang="nl-BE" altLang="nl-BE"/>
              <a:t>Rijke leeromgeving </a:t>
            </a:r>
            <a:br>
              <a:rPr lang="nl-BE" altLang="nl-BE"/>
            </a:br>
            <a:endParaRPr lang="nl-BE" altLang="nl-BE"/>
          </a:p>
        </p:txBody>
      </p:sp>
      <p:sp>
        <p:nvSpPr>
          <p:cNvPr id="17411" name="Tijdelijke aanduiding voor inhoud 2">
            <a:extLst>
              <a:ext uri="{FF2B5EF4-FFF2-40B4-BE49-F238E27FC236}">
                <a16:creationId xmlns:a16="http://schemas.microsoft.com/office/drawing/2014/main" id="{75B76722-83B9-4B96-A3F6-37711BDD945D}"/>
              </a:ext>
            </a:extLst>
          </p:cNvPr>
          <p:cNvSpPr>
            <a:spLocks noGrp="1"/>
          </p:cNvSpPr>
          <p:nvPr>
            <p:ph idx="1"/>
          </p:nvPr>
        </p:nvSpPr>
        <p:spPr>
          <a:xfrm>
            <a:off x="158750" y="4256088"/>
            <a:ext cx="11918950" cy="1195387"/>
          </a:xfrm>
        </p:spPr>
        <p:txBody>
          <a:bodyPr/>
          <a:lstStyle/>
          <a:p>
            <a:pPr marL="1828800" lvl="4" indent="0">
              <a:buFont typeface="Arial" panose="020B0604020202020204" pitchFamily="34" charset="0"/>
              <a:buNone/>
            </a:pPr>
            <a:r>
              <a:rPr lang="nl-BE" altLang="nl-BE" sz="2800"/>
              <a:t>		rijk basismilieu		rijk aanbod</a:t>
            </a:r>
          </a:p>
          <a:p>
            <a:pPr marL="1828800" lvl="4" indent="0">
              <a:buFont typeface="Arial" panose="020B0604020202020204" pitchFamily="34" charset="0"/>
              <a:buNone/>
            </a:pPr>
            <a:endParaRPr lang="nl-BE" altLang="nl-BE" sz="2800"/>
          </a:p>
          <a:p>
            <a:pPr marL="1828800" lvl="4" indent="0">
              <a:buFont typeface="Arial" panose="020B0604020202020204" pitchFamily="34" charset="0"/>
              <a:buNone/>
            </a:pPr>
            <a:r>
              <a:rPr lang="nl-BE" altLang="nl-BE" sz="2800"/>
              <a:t>EN hierbij het </a:t>
            </a:r>
            <a:r>
              <a:rPr lang="nl-BE" altLang="nl-BE" sz="2800" b="1"/>
              <a:t>perspectief van het kind innemen </a:t>
            </a:r>
            <a:r>
              <a:rPr lang="nl-BE" altLang="nl-BE" sz="2800"/>
              <a:t>door al observerend te achterhalen wat kleuters boeit en hier gericht op inspelen.</a:t>
            </a:r>
          </a:p>
        </p:txBody>
      </p:sp>
      <p:sp>
        <p:nvSpPr>
          <p:cNvPr id="4" name="Pijl: omlaag 3">
            <a:extLst>
              <a:ext uri="{FF2B5EF4-FFF2-40B4-BE49-F238E27FC236}">
                <a16:creationId xmlns:a16="http://schemas.microsoft.com/office/drawing/2014/main" id="{142E1993-BF5E-45E8-A49D-351D3B6EA82D}"/>
              </a:ext>
            </a:extLst>
          </p:cNvPr>
          <p:cNvSpPr/>
          <p:nvPr/>
        </p:nvSpPr>
        <p:spPr>
          <a:xfrm rot="1460731">
            <a:off x="4418013" y="2482850"/>
            <a:ext cx="1468437" cy="1441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 name="Pijl: omlaag 4">
            <a:extLst>
              <a:ext uri="{FF2B5EF4-FFF2-40B4-BE49-F238E27FC236}">
                <a16:creationId xmlns:a16="http://schemas.microsoft.com/office/drawing/2014/main" id="{2B17A363-669C-4834-99E8-3505F6FB9FAF}"/>
              </a:ext>
            </a:extLst>
          </p:cNvPr>
          <p:cNvSpPr/>
          <p:nvPr/>
        </p:nvSpPr>
        <p:spPr>
          <a:xfrm rot="20028048">
            <a:off x="7367588" y="2427288"/>
            <a:ext cx="1468437" cy="14874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 name="Titel 1">
            <a:extLst>
              <a:ext uri="{FF2B5EF4-FFF2-40B4-BE49-F238E27FC236}">
                <a16:creationId xmlns:a16="http://schemas.microsoft.com/office/drawing/2014/main" id="{364C0804-439B-3BCA-DCB8-58CCCE5EAC18}"/>
              </a:ext>
            </a:extLst>
          </p:cNvPr>
          <p:cNvSpPr txBox="1">
            <a:spLocks/>
          </p:cNvSpPr>
          <p:nvPr/>
        </p:nvSpPr>
        <p:spPr>
          <a:xfrm>
            <a:off x="2073981" y="35866"/>
            <a:ext cx="9948863" cy="1281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002757"/>
                </a:solidFill>
                <a:latin typeface="+mj-lt"/>
                <a:ea typeface="+mj-ea"/>
                <a:cs typeface="+mj-cs"/>
              </a:defRPr>
            </a:lvl1pPr>
          </a:lstStyle>
          <a:p>
            <a:r>
              <a:rPr lang="nl-BE" altLang="nl-BE"/>
              <a:t>OPEN project (maartstage)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CF648B00-E3BC-452B-A86B-6407087421D6}"/>
              </a:ext>
            </a:extLst>
          </p:cNvPr>
          <p:cNvSpPr>
            <a:spLocks noGrp="1"/>
          </p:cNvSpPr>
          <p:nvPr>
            <p:ph type="title"/>
          </p:nvPr>
        </p:nvSpPr>
        <p:spPr>
          <a:xfrm>
            <a:off x="1876425" y="365125"/>
            <a:ext cx="9948863" cy="1281113"/>
          </a:xfrm>
        </p:spPr>
        <p:txBody>
          <a:bodyPr/>
          <a:lstStyle/>
          <a:p>
            <a:r>
              <a:rPr lang="nl-BE" altLang="nl-BE"/>
              <a:t>Thematisch werken</a:t>
            </a:r>
          </a:p>
        </p:txBody>
      </p:sp>
      <p:sp>
        <p:nvSpPr>
          <p:cNvPr id="20483" name="Tijdelijke aanduiding voor inhoud 2">
            <a:extLst>
              <a:ext uri="{FF2B5EF4-FFF2-40B4-BE49-F238E27FC236}">
                <a16:creationId xmlns:a16="http://schemas.microsoft.com/office/drawing/2014/main" id="{2F7ECC5B-00CC-47DF-845B-63BBF539BFBD}"/>
              </a:ext>
            </a:extLst>
          </p:cNvPr>
          <p:cNvSpPr>
            <a:spLocks noGrp="1"/>
          </p:cNvSpPr>
          <p:nvPr>
            <p:ph idx="1"/>
          </p:nvPr>
        </p:nvSpPr>
        <p:spPr>
          <a:xfrm>
            <a:off x="1450975" y="1646238"/>
            <a:ext cx="10374313" cy="5210762"/>
          </a:xfrm>
        </p:spPr>
        <p:txBody>
          <a:bodyPr vert="horz" lIns="91440" tIns="45720" rIns="91440" bIns="45720" rtlCol="0" anchor="t">
            <a:noAutofit/>
          </a:bodyPr>
          <a:lstStyle/>
          <a:p>
            <a:r>
              <a:rPr lang="nl-BE" altLang="nl-BE" sz="2400"/>
              <a:t>Krachtige manier om kleuters tot ontwikkeling te brengen, te boeien, onder te dompelen...</a:t>
            </a:r>
            <a:endParaRPr lang="nl-BE" altLang="nl-BE" sz="2400">
              <a:ea typeface="Tahoma"/>
              <a:cs typeface="Tahoma"/>
            </a:endParaRPr>
          </a:p>
          <a:p>
            <a:r>
              <a:rPr lang="nl-BE" altLang="nl-BE" sz="2400"/>
              <a:t>Garandeert dat kleuters regelmatig een vernieuwd aanbod krijgen.</a:t>
            </a:r>
            <a:endParaRPr lang="nl-BE" altLang="nl-BE" sz="2400">
              <a:ea typeface="Tahoma"/>
              <a:cs typeface="Tahoma"/>
            </a:endParaRPr>
          </a:p>
          <a:p>
            <a:r>
              <a:rPr lang="nl-BE" altLang="nl-BE" sz="2400"/>
              <a:t>(Te?) </a:t>
            </a:r>
            <a:r>
              <a:rPr lang="nl-BE" altLang="nl-BE" sz="2400" err="1"/>
              <a:t>leerkrachtgestuurde</a:t>
            </a:r>
            <a:r>
              <a:rPr lang="nl-BE" altLang="nl-BE" sz="2400"/>
              <a:t> aanpak met weinig ruimte voor initiatief voor de kleuters </a:t>
            </a:r>
            <a:endParaRPr lang="nl-BE" altLang="nl-BE" sz="2400">
              <a:ea typeface="Tahoma"/>
              <a:cs typeface="Tahoma"/>
            </a:endParaRPr>
          </a:p>
          <a:p>
            <a:r>
              <a:rPr lang="nl-BE" altLang="nl-BE" sz="2400"/>
              <a:t>Soms gevolg van routine (thema’s die vastliggen, jaar na jaar terugkerend)</a:t>
            </a:r>
            <a:endParaRPr lang="nl-BE" altLang="nl-BE" sz="2400">
              <a:ea typeface="Tahoma"/>
              <a:cs typeface="Tahoma"/>
            </a:endParaRPr>
          </a:p>
          <a:p>
            <a:r>
              <a:rPr lang="nl-BE" altLang="nl-BE" sz="2400"/>
              <a:t>Voldoende aanknopingspunten bij de kleuters van jouw groep?</a:t>
            </a:r>
          </a:p>
          <a:p>
            <a:endParaRPr lang="nl-BE" altLang="nl-BE" sz="2400">
              <a:ea typeface="Tahoma"/>
              <a:cs typeface="Tahoma"/>
            </a:endParaRPr>
          </a:p>
          <a:p>
            <a:pPr marL="0" indent="0">
              <a:buNone/>
            </a:pPr>
            <a:r>
              <a:rPr lang="nl-BE" sz="2400">
                <a:ea typeface="+mn-lt"/>
                <a:cs typeface="+mn-lt"/>
              </a:rPr>
              <a:t>→ kan uitgroeien tot een project als:</a:t>
            </a:r>
            <a:endParaRPr lang="en-US" sz="2400">
              <a:ea typeface="+mn-lt"/>
              <a:cs typeface="+mn-lt"/>
            </a:endParaRPr>
          </a:p>
          <a:p>
            <a:pPr marL="0" indent="0">
              <a:buFont typeface="Arial"/>
              <a:buChar char="•"/>
            </a:pPr>
            <a:r>
              <a:rPr lang="nl-BE" sz="2400">
                <a:ea typeface="+mn-lt"/>
                <a:cs typeface="+mn-lt"/>
              </a:rPr>
              <a:t>het niet enkel gaat over uitvoeren van de planning</a:t>
            </a:r>
            <a:endParaRPr lang="en-US" sz="2400">
              <a:ea typeface="+mn-lt"/>
              <a:cs typeface="+mn-lt"/>
            </a:endParaRPr>
          </a:p>
          <a:p>
            <a:pPr marL="0" indent="0">
              <a:buFont typeface="Arial"/>
              <a:buChar char="•"/>
            </a:pPr>
            <a:r>
              <a:rPr lang="nl-BE" sz="2400">
                <a:ea typeface="+mn-lt"/>
                <a:cs typeface="+mn-lt"/>
              </a:rPr>
              <a:t>de invulling/activiteiten groeien vanuit inbreng van kleuters.</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7C813D55-C645-4BCF-85A8-62263E89244D}"/>
              </a:ext>
            </a:extLst>
          </p:cNvPr>
          <p:cNvSpPr>
            <a:spLocks noGrp="1"/>
          </p:cNvSpPr>
          <p:nvPr>
            <p:ph type="title"/>
          </p:nvPr>
        </p:nvSpPr>
        <p:spPr>
          <a:xfrm>
            <a:off x="1876425" y="365125"/>
            <a:ext cx="9948863" cy="1281113"/>
          </a:xfrm>
        </p:spPr>
        <p:txBody>
          <a:bodyPr/>
          <a:lstStyle/>
          <a:p>
            <a:r>
              <a:rPr lang="nl-BE" altLang="nl-BE"/>
              <a:t>OPEN project</a:t>
            </a:r>
          </a:p>
        </p:txBody>
      </p:sp>
      <p:sp>
        <p:nvSpPr>
          <p:cNvPr id="3" name="Tijdelijke aanduiding voor inhoud 2">
            <a:extLst>
              <a:ext uri="{FF2B5EF4-FFF2-40B4-BE49-F238E27FC236}">
                <a16:creationId xmlns:a16="http://schemas.microsoft.com/office/drawing/2014/main" id="{359DA06E-4072-469C-91F7-4E9FEB1A6B96}"/>
              </a:ext>
            </a:extLst>
          </p:cNvPr>
          <p:cNvSpPr>
            <a:spLocks noGrp="1"/>
          </p:cNvSpPr>
          <p:nvPr>
            <p:ph idx="1"/>
          </p:nvPr>
        </p:nvSpPr>
        <p:spPr>
          <a:xfrm>
            <a:off x="1019175" y="1744663"/>
            <a:ext cx="11172825" cy="5113337"/>
          </a:xfrm>
        </p:spPr>
        <p:txBody>
          <a:bodyPr/>
          <a:lstStyle/>
          <a:p>
            <a:pPr>
              <a:defRPr/>
            </a:pPr>
            <a:r>
              <a:rPr lang="nl-BE"/>
              <a:t>Vanuit een opgemerkte </a:t>
            </a:r>
            <a:r>
              <a:rPr lang="nl-BE" b="1"/>
              <a:t>interesse</a:t>
            </a:r>
            <a:r>
              <a:rPr lang="nl-BE"/>
              <a:t> (van een individuele kleuter)</a:t>
            </a:r>
          </a:p>
          <a:p>
            <a:pPr marL="0" indent="0">
              <a:buFont typeface="Arial" panose="020B0604020202020204" pitchFamily="34" charset="0"/>
              <a:buNone/>
              <a:defRPr/>
            </a:pPr>
            <a:r>
              <a:rPr lang="nl-BE"/>
              <a:t>	Voorwaarde: dichtbij de interesse van het kind blijven.</a:t>
            </a:r>
          </a:p>
          <a:p>
            <a:pPr>
              <a:defRPr/>
            </a:pPr>
            <a:r>
              <a:rPr lang="nl-BE"/>
              <a:t>Over enkele weken uitstrekken</a:t>
            </a:r>
          </a:p>
          <a:p>
            <a:pPr>
              <a:defRPr/>
            </a:pPr>
            <a:r>
              <a:rPr lang="nl-BE"/>
              <a:t>Verrassende wendingen - </a:t>
            </a:r>
            <a:r>
              <a:rPr lang="nl-BE" b="1"/>
              <a:t>onvoorspelbaarheid</a:t>
            </a:r>
          </a:p>
          <a:p>
            <a:pPr>
              <a:defRPr/>
            </a:pPr>
            <a:r>
              <a:rPr lang="nl-BE"/>
              <a:t>Eerst enkele kleuters aanspreken – dan de hele klas meekrijgen – </a:t>
            </a:r>
            <a:r>
              <a:rPr lang="nl-BE" b="1"/>
              <a:t>verlopen in een curve </a:t>
            </a:r>
            <a:r>
              <a:rPr lang="nl-BE"/>
              <a:t>(soms meerdere open projecten tegelijkertijd in een verschillende fase)</a:t>
            </a:r>
          </a:p>
          <a:p>
            <a:pPr>
              <a:defRPr/>
            </a:pPr>
            <a:r>
              <a:rPr lang="nl-BE"/>
              <a:t>Samenspel tussen </a:t>
            </a:r>
            <a:r>
              <a:rPr lang="nl-BE" b="1" err="1"/>
              <a:t>lkr</a:t>
            </a:r>
            <a:r>
              <a:rPr lang="nl-BE" b="1"/>
              <a:t>-kleuter</a:t>
            </a:r>
            <a:r>
              <a:rPr lang="nl-BE"/>
              <a:t> – beiden een </a:t>
            </a:r>
            <a:r>
              <a:rPr lang="nl-BE" b="1"/>
              <a:t>evenwaardige inbreng</a:t>
            </a:r>
            <a:r>
              <a:rPr lang="nl-BE"/>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a:extLst>
              <a:ext uri="{FF2B5EF4-FFF2-40B4-BE49-F238E27FC236}">
                <a16:creationId xmlns:a16="http://schemas.microsoft.com/office/drawing/2014/main" id="{2CE7A4B9-912B-4082-A510-A11829705610}"/>
              </a:ext>
            </a:extLst>
          </p:cNvPr>
          <p:cNvSpPr>
            <a:spLocks noGrp="1"/>
          </p:cNvSpPr>
          <p:nvPr>
            <p:ph type="title"/>
          </p:nvPr>
        </p:nvSpPr>
        <p:spPr>
          <a:xfrm>
            <a:off x="1876425" y="158750"/>
            <a:ext cx="9948863" cy="1281113"/>
          </a:xfrm>
        </p:spPr>
        <p:txBody>
          <a:bodyPr/>
          <a:lstStyle/>
          <a:p>
            <a:r>
              <a:rPr lang="nl-BE" altLang="nl-BE"/>
              <a:t>OPEN project – hoe?</a:t>
            </a:r>
          </a:p>
        </p:txBody>
      </p:sp>
      <p:sp>
        <p:nvSpPr>
          <p:cNvPr id="25603" name="Tijdelijke aanduiding voor inhoud 2">
            <a:extLst>
              <a:ext uri="{FF2B5EF4-FFF2-40B4-BE49-F238E27FC236}">
                <a16:creationId xmlns:a16="http://schemas.microsoft.com/office/drawing/2014/main" id="{E93CE463-0A4E-401B-AD7F-1ACAEB067C0A}"/>
              </a:ext>
            </a:extLst>
          </p:cNvPr>
          <p:cNvSpPr>
            <a:spLocks noGrp="1"/>
          </p:cNvSpPr>
          <p:nvPr>
            <p:ph idx="1"/>
          </p:nvPr>
        </p:nvSpPr>
        <p:spPr>
          <a:xfrm>
            <a:off x="1019175" y="1757363"/>
            <a:ext cx="11172825" cy="5111750"/>
          </a:xfrm>
        </p:spPr>
        <p:txBody>
          <a:bodyPr vert="horz" lIns="91440" tIns="45720" rIns="91440" bIns="45720" rtlCol="0" anchor="t">
            <a:noAutofit/>
          </a:bodyPr>
          <a:lstStyle/>
          <a:p>
            <a:r>
              <a:rPr lang="nl-BE" altLang="nl-BE" sz="2400"/>
              <a:t>Start: opsporen van </a:t>
            </a:r>
            <a:r>
              <a:rPr lang="nl-BE" altLang="nl-BE" sz="2400" b="1"/>
              <a:t>interesses/momenten van hoge BTH</a:t>
            </a:r>
          </a:p>
          <a:p>
            <a:pPr>
              <a:buFont typeface="Arial" panose="020B0604020202020204" pitchFamily="34" charset="0"/>
              <a:buNone/>
            </a:pPr>
            <a:r>
              <a:rPr lang="nl-BE" altLang="nl-BE" sz="2400"/>
              <a:t>(vanuit hun spel, hun verhaal, hun expressie)</a:t>
            </a:r>
            <a:endParaRPr lang="nl-BE" altLang="nl-BE" sz="2400">
              <a:ea typeface="Tahoma"/>
              <a:cs typeface="Tahoma"/>
            </a:endParaRPr>
          </a:p>
          <a:p>
            <a:r>
              <a:rPr lang="nl-BE" altLang="nl-BE" sz="2400" b="1"/>
              <a:t>Juiste interpretatie </a:t>
            </a:r>
            <a:r>
              <a:rPr lang="nl-BE" altLang="nl-BE" sz="2400"/>
              <a:t>maken: </a:t>
            </a:r>
          </a:p>
          <a:p>
            <a:pPr>
              <a:buNone/>
            </a:pPr>
            <a:r>
              <a:rPr lang="nl-BE" altLang="nl-BE" sz="2400"/>
              <a:t>	Wat zoekt het kind hier? Wat spreekt hen aan?</a:t>
            </a:r>
            <a:endParaRPr lang="nl-BE" altLang="nl-BE" sz="2400">
              <a:ea typeface="Tahoma"/>
              <a:cs typeface="Tahoma"/>
            </a:endParaRPr>
          </a:p>
          <a:p>
            <a:pPr>
              <a:buFont typeface="Arial" panose="020B0604020202020204" pitchFamily="34" charset="0"/>
              <a:buNone/>
            </a:pPr>
            <a:r>
              <a:rPr lang="nl-BE" altLang="nl-BE" sz="2400"/>
              <a:t>	Wat is het element dat deze kinderen boeiend vinden?</a:t>
            </a:r>
            <a:endParaRPr lang="nl-BE" altLang="nl-BE" sz="2400">
              <a:ea typeface="Tahoma"/>
              <a:cs typeface="Tahoma"/>
            </a:endParaRPr>
          </a:p>
          <a:p>
            <a:r>
              <a:rPr lang="nl-BE" altLang="nl-BE" sz="2400"/>
              <a:t>Bedenken + aanbieden van </a:t>
            </a:r>
            <a:r>
              <a:rPr lang="nl-BE" altLang="nl-BE" sz="2400" b="1"/>
              <a:t>activiteiten die in het verlengde liggen </a:t>
            </a:r>
            <a:r>
              <a:rPr lang="nl-BE" altLang="nl-BE" sz="2400"/>
              <a:t>van de ontdekte interesses. </a:t>
            </a:r>
            <a:endParaRPr lang="nl-BE" altLang="nl-BE" sz="2400">
              <a:ea typeface="Tahoma"/>
              <a:cs typeface="Tahoma"/>
            </a:endParaRPr>
          </a:p>
          <a:p>
            <a:r>
              <a:rPr lang="nl-BE" altLang="nl-BE" sz="2400"/>
              <a:t>reactie op nieuw aanbod </a:t>
            </a:r>
            <a:r>
              <a:rPr lang="nl-BE" altLang="nl-BE" sz="2400" b="1"/>
              <a:t>observeren</a:t>
            </a:r>
            <a:r>
              <a:rPr lang="nl-BE" altLang="nl-BE" sz="2400"/>
              <a:t> </a:t>
            </a:r>
            <a:r>
              <a:rPr lang="nl-BE" altLang="nl-BE" sz="2400">
                <a:cs typeface="Tahoma"/>
              </a:rPr>
              <a:t>→ </a:t>
            </a:r>
            <a:r>
              <a:rPr lang="nl-BE" altLang="nl-BE" sz="2400"/>
              <a:t>hierop </a:t>
            </a:r>
            <a:r>
              <a:rPr lang="nl-BE" altLang="nl-BE" sz="2400" b="1"/>
              <a:t>verder bouwen </a:t>
            </a:r>
            <a:r>
              <a:rPr lang="nl-BE" altLang="nl-BE" sz="2400"/>
              <a:t>met </a:t>
            </a:r>
            <a:r>
              <a:rPr lang="nl-BE" altLang="nl-BE" sz="2400">
                <a:cs typeface="Tahoma"/>
              </a:rPr>
              <a:t>aanbod</a:t>
            </a:r>
            <a:endParaRPr lang="nl-BE" altLang="nl-BE" sz="2400">
              <a:ea typeface="Tahoma"/>
              <a:cs typeface="Tahoma"/>
            </a:endParaRPr>
          </a:p>
          <a:p>
            <a:r>
              <a:rPr lang="nl-BE" altLang="nl-BE" sz="2400">
                <a:cs typeface="Tahoma"/>
              </a:rPr>
              <a:t>…</a:t>
            </a:r>
            <a:r>
              <a:rPr lang="nl-BE" altLang="nl-BE" sz="2400"/>
              <a:t> </a:t>
            </a:r>
            <a:endParaRPr lang="nl-BE" altLang="nl-BE" sz="2400">
              <a:ea typeface="Tahoma"/>
              <a:cs typeface="Tahoma"/>
            </a:endParaRPr>
          </a:p>
          <a:p>
            <a:pPr>
              <a:buFont typeface="Arial" panose="020B0604020202020204" pitchFamily="34" charset="0"/>
              <a:buNone/>
            </a:pPr>
            <a:endParaRPr lang="nl-BE" altLang="nl-BE" sz="2400"/>
          </a:p>
          <a:p>
            <a:pPr>
              <a:buFont typeface="Arial" panose="020B0604020202020204" pitchFamily="34" charset="0"/>
              <a:buNone/>
            </a:pPr>
            <a:r>
              <a:rPr lang="nl-BE" altLang="nl-BE" sz="2400"/>
              <a:t>RANDVOORWAARDE: een rijke omgeving die heel wat interactie uitlokt.</a:t>
            </a:r>
          </a:p>
          <a:p>
            <a:endParaRPr lang="nl-BE" altLang="nl-BE"/>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23A0CC71-E6B0-405C-8E71-404BE1B7B36C}"/>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27651" name="Tijdelijke aanduiding voor inhoud 3" descr="Afbeelding met tekst&#10;&#10;Automatisch gegenereerde beschrijving">
            <a:extLst>
              <a:ext uri="{FF2B5EF4-FFF2-40B4-BE49-F238E27FC236}">
                <a16:creationId xmlns:a16="http://schemas.microsoft.com/office/drawing/2014/main" id="{239C78E7-3A52-43C4-9C80-7124BC5432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2275" y="2406650"/>
            <a:ext cx="11664950" cy="2197100"/>
          </a:xfrm>
        </p:spPr>
      </p:pic>
      <p:sp>
        <p:nvSpPr>
          <p:cNvPr id="5" name="Tekstvak 4">
            <a:extLst>
              <a:ext uri="{FF2B5EF4-FFF2-40B4-BE49-F238E27FC236}">
                <a16:creationId xmlns:a16="http://schemas.microsoft.com/office/drawing/2014/main" id="{089250ED-FDCE-4B0F-A0DA-95A4B6FC2163}"/>
              </a:ext>
            </a:extLst>
          </p:cNvPr>
          <p:cNvSpPr txBox="1">
            <a:spLocks noChangeArrowheads="1"/>
          </p:cNvSpPr>
          <p:nvPr/>
        </p:nvSpPr>
        <p:spPr bwMode="auto">
          <a:xfrm>
            <a:off x="8801100" y="4081463"/>
            <a:ext cx="13604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gn="ctr">
              <a:lnSpc>
                <a:spcPct val="100000"/>
              </a:lnSpc>
              <a:spcBef>
                <a:spcPct val="0"/>
              </a:spcBef>
              <a:buFontTx/>
              <a:buNone/>
            </a:pPr>
            <a:r>
              <a:rPr lang="nl-BE" altLang="nl-BE" sz="6000">
                <a:cs typeface="Tahoma" panose="020B0604030504040204" pitchFamily="34" charset="0"/>
              </a:rPr>
              <a:t>↑</a:t>
            </a:r>
          </a:p>
          <a:p>
            <a:pPr>
              <a:lnSpc>
                <a:spcPct val="100000"/>
              </a:lnSpc>
              <a:spcBef>
                <a:spcPct val="0"/>
              </a:spcBef>
              <a:buFontTx/>
              <a:buNone/>
            </a:pPr>
            <a:r>
              <a:rPr lang="nl-BE" altLang="nl-BE" sz="3200"/>
              <a:t>thema</a:t>
            </a:r>
          </a:p>
        </p:txBody>
      </p:sp>
      <p:sp>
        <p:nvSpPr>
          <p:cNvPr id="27653" name="Tekstvak 5">
            <a:extLst>
              <a:ext uri="{FF2B5EF4-FFF2-40B4-BE49-F238E27FC236}">
                <a16:creationId xmlns:a16="http://schemas.microsoft.com/office/drawing/2014/main" id="{BE132BB8-626A-46EF-B8ED-401662F7D527}"/>
              </a:ext>
            </a:extLst>
          </p:cNvPr>
          <p:cNvSpPr txBox="1">
            <a:spLocks noChangeArrowheads="1"/>
          </p:cNvSpPr>
          <p:nvPr/>
        </p:nvSpPr>
        <p:spPr bwMode="auto">
          <a:xfrm>
            <a:off x="422275" y="5357813"/>
            <a:ext cx="9339263"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FontTx/>
              <a:buNone/>
            </a:pPr>
            <a:r>
              <a:rPr lang="nl-BE" altLang="nl-BE" sz="3200" b="1"/>
              <a:t>leerkracht + kleuters samen</a:t>
            </a:r>
          </a:p>
          <a:p>
            <a:pPr>
              <a:lnSpc>
                <a:spcPct val="100000"/>
              </a:lnSpc>
              <a:spcBef>
                <a:spcPct val="0"/>
              </a:spcBef>
              <a:buFontTx/>
              <a:buNone/>
            </a:pPr>
            <a:r>
              <a:rPr lang="nl-BE" altLang="nl-BE" sz="3200"/>
              <a:t>start vanuit verwondering en nieuwsgierigheid!</a:t>
            </a:r>
          </a:p>
          <a:p>
            <a:pPr>
              <a:lnSpc>
                <a:spcPct val="100000"/>
              </a:lnSpc>
              <a:spcBef>
                <a:spcPct val="0"/>
              </a:spcBef>
              <a:buFontTx/>
              <a:buNone/>
            </a:pPr>
            <a:endParaRPr lang="nl-BE" altLang="nl-BE" sz="3200"/>
          </a:p>
          <a:p>
            <a:pPr>
              <a:lnSpc>
                <a:spcPct val="100000"/>
              </a:lnSpc>
              <a:spcBef>
                <a:spcPct val="0"/>
              </a:spcBef>
              <a:buFontTx/>
              <a:buNone/>
            </a:pPr>
            <a:endParaRPr lang="nl-BE" altLang="nl-BE"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a:extLst>
              <a:ext uri="{FF2B5EF4-FFF2-40B4-BE49-F238E27FC236}">
                <a16:creationId xmlns:a16="http://schemas.microsoft.com/office/drawing/2014/main" id="{5E6010B8-181D-4152-A6DF-A75E68FF4B91}"/>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31747" name="Tijdelijke aanduiding voor inhoud 3" descr="Afbeelding met tekst&#10;&#10;Automatisch gegenereerde beschrijving">
            <a:extLst>
              <a:ext uri="{FF2B5EF4-FFF2-40B4-BE49-F238E27FC236}">
                <a16:creationId xmlns:a16="http://schemas.microsoft.com/office/drawing/2014/main" id="{791AD66C-E695-45E3-AD28-B7CB73F11C8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7988" y="1271588"/>
            <a:ext cx="9383712" cy="1766887"/>
          </a:xfrm>
        </p:spPr>
      </p:pic>
      <p:sp>
        <p:nvSpPr>
          <p:cNvPr id="31748" name="Tekstvak 5">
            <a:extLst>
              <a:ext uri="{FF2B5EF4-FFF2-40B4-BE49-F238E27FC236}">
                <a16:creationId xmlns:a16="http://schemas.microsoft.com/office/drawing/2014/main" id="{B33A5BCD-DF10-4F61-9FA5-34E16CB24D98}"/>
              </a:ext>
            </a:extLst>
          </p:cNvPr>
          <p:cNvSpPr txBox="1">
            <a:spLocks noChangeArrowheads="1"/>
          </p:cNvSpPr>
          <p:nvPr/>
        </p:nvSpPr>
        <p:spPr bwMode="auto">
          <a:xfrm>
            <a:off x="536340" y="3263430"/>
            <a:ext cx="11494911"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FontTx/>
              <a:buNone/>
            </a:pPr>
            <a:r>
              <a:rPr lang="nl-BE" altLang="nl-BE" sz="2000">
                <a:latin typeface="Tahoma"/>
                <a:ea typeface="Tahoma"/>
                <a:cs typeface="Tahoma"/>
              </a:rPr>
              <a:t>I</a:t>
            </a:r>
            <a:r>
              <a:rPr lang="nl-BE" altLang="nl-BE" sz="2400">
                <a:latin typeface="Tahoma"/>
                <a:ea typeface="Tahoma"/>
                <a:cs typeface="Tahoma"/>
              </a:rPr>
              <a:t>nteresses? Wat leeft er echt? </a:t>
            </a:r>
            <a:r>
              <a:rPr lang="nl-BE" altLang="nl-BE" sz="2000">
                <a:latin typeface="Tahoma"/>
                <a:ea typeface="Tahoma"/>
                <a:cs typeface="Tahoma"/>
              </a:rPr>
              <a:t>vanuit spelobservatie, eerdere ervaringen, expliciete vraag</a:t>
            </a:r>
          </a:p>
          <a:p>
            <a:pPr>
              <a:lnSpc>
                <a:spcPct val="100000"/>
              </a:lnSpc>
              <a:spcBef>
                <a:spcPct val="0"/>
              </a:spcBef>
              <a:buFontTx/>
              <a:buNone/>
            </a:pPr>
            <a:r>
              <a:rPr lang="nl-BE" altLang="nl-BE" sz="2400">
                <a:latin typeface="Tahoma"/>
                <a:ea typeface="Tahoma"/>
                <a:cs typeface="Tahoma"/>
              </a:rPr>
              <a:t>Observaties ↔ veronderstellingen?</a:t>
            </a:r>
          </a:p>
          <a:p>
            <a:pPr>
              <a:lnSpc>
                <a:spcPct val="100000"/>
              </a:lnSpc>
              <a:spcBef>
                <a:spcPct val="0"/>
              </a:spcBef>
              <a:buNone/>
            </a:pPr>
            <a:endParaRPr lang="nl-BE" altLang="nl-BE" sz="2400">
              <a:latin typeface="Tahoma"/>
              <a:ea typeface="Tahoma"/>
              <a:cs typeface="Tahoma"/>
            </a:endParaRPr>
          </a:p>
          <a:p>
            <a:pPr marL="514350" indent="-514350">
              <a:lnSpc>
                <a:spcPct val="100000"/>
              </a:lnSpc>
              <a:spcBef>
                <a:spcPts val="0"/>
              </a:spcBef>
              <a:buAutoNum type="arabicPeriod"/>
            </a:pPr>
            <a:r>
              <a:rPr lang="nl-BE" sz="2400">
                <a:latin typeface="Tahoma"/>
                <a:ea typeface="Tahoma"/>
                <a:cs typeface="Tahoma"/>
              </a:rPr>
              <a:t>Verzamelen van mogelijke keuzes vanuit (kring)gesprek/een andere expressievorm (tekening, bouwwerk…) – geef kleuters tijd. </a:t>
            </a:r>
            <a:endParaRPr lang="en-US" sz="2400">
              <a:latin typeface="Tahoma"/>
              <a:ea typeface="Tahoma"/>
              <a:cs typeface="Tahoma"/>
            </a:endParaRPr>
          </a:p>
          <a:p>
            <a:pPr marL="514350" indent="-514350">
              <a:lnSpc>
                <a:spcPct val="100000"/>
              </a:lnSpc>
              <a:spcBef>
                <a:spcPts val="0"/>
              </a:spcBef>
              <a:buAutoNum type="arabicPeriod"/>
            </a:pPr>
            <a:r>
              <a:rPr lang="nl-BE" sz="2400">
                <a:latin typeface="Tahoma"/>
                <a:ea typeface="Tahoma"/>
                <a:cs typeface="Tahoma"/>
              </a:rPr>
              <a:t>Thema selecteren (kringgesprek)</a:t>
            </a:r>
            <a:endParaRPr lang="en-US" sz="2400">
              <a:latin typeface="Tahoma"/>
              <a:ea typeface="Tahoma"/>
              <a:cs typeface="Tahoma"/>
            </a:endParaRPr>
          </a:p>
          <a:p>
            <a:pPr>
              <a:lnSpc>
                <a:spcPct val="100000"/>
              </a:lnSpc>
              <a:spcBef>
                <a:spcPts val="0"/>
              </a:spcBef>
              <a:buNone/>
            </a:pPr>
            <a:r>
              <a:rPr lang="nl-BE" sz="2400">
                <a:latin typeface="Tahoma"/>
                <a:ea typeface="Tahoma"/>
                <a:cs typeface="Tahoma"/>
              </a:rPr>
              <a:t>- visualiseren van opties </a:t>
            </a:r>
            <a:r>
              <a:rPr lang="nl-BE" sz="2000">
                <a:latin typeface="Tahoma"/>
                <a:ea typeface="Tahoma"/>
                <a:cs typeface="Tahoma"/>
              </a:rPr>
              <a:t>(</a:t>
            </a:r>
            <a:r>
              <a:rPr lang="nl-BE" sz="2000" i="1">
                <a:latin typeface="Tahoma"/>
                <a:ea typeface="Tahoma"/>
                <a:cs typeface="Tahoma"/>
              </a:rPr>
              <a:t>al eerder aan bod gekomen? bundelen van suggesties?)</a:t>
            </a:r>
            <a:endParaRPr lang="en-US" sz="2000">
              <a:latin typeface="Tahoma"/>
              <a:ea typeface="Tahoma"/>
              <a:cs typeface="Tahoma"/>
            </a:endParaRPr>
          </a:p>
          <a:p>
            <a:pPr>
              <a:lnSpc>
                <a:spcPct val="100000"/>
              </a:lnSpc>
              <a:spcBef>
                <a:spcPts val="0"/>
              </a:spcBef>
              <a:buNone/>
            </a:pPr>
            <a:r>
              <a:rPr lang="nl-BE" sz="2400">
                <a:latin typeface="Tahoma"/>
                <a:ea typeface="Tahoma"/>
                <a:cs typeface="Tahoma"/>
              </a:rPr>
              <a:t>- tot keuze komen </a:t>
            </a:r>
            <a:r>
              <a:rPr lang="nl-BE" sz="2000">
                <a:latin typeface="Tahoma"/>
                <a:ea typeface="Tahoma"/>
                <a:cs typeface="Tahoma"/>
              </a:rPr>
              <a:t>(</a:t>
            </a:r>
            <a:r>
              <a:rPr lang="nl-BE" sz="2000" i="1">
                <a:latin typeface="Tahoma"/>
                <a:ea typeface="Tahoma"/>
                <a:cs typeface="Tahoma"/>
              </a:rPr>
              <a:t>duidelijke voorkeur, verschillende opties integreren, democratisch stemmen, in de koelkast)</a:t>
            </a:r>
            <a:endParaRPr lang="nl-BE" sz="2000">
              <a:latin typeface="Tahoma"/>
              <a:ea typeface="Tahoma"/>
              <a:cs typeface="Tahoma"/>
            </a:endParaRPr>
          </a:p>
          <a:p>
            <a:pPr>
              <a:lnSpc>
                <a:spcPct val="100000"/>
              </a:lnSpc>
              <a:spcBef>
                <a:spcPct val="0"/>
              </a:spcBef>
              <a:buFontTx/>
              <a:buNone/>
            </a:pPr>
            <a:endParaRPr lang="nl-BE" altLang="nl-BE" sz="2400">
              <a:ea typeface="Tahoma"/>
              <a:cs typeface="Tahoma" panose="020B0604030504040204" pitchFamily="34" charset="0"/>
            </a:endParaRPr>
          </a:p>
          <a:p>
            <a:pPr>
              <a:lnSpc>
                <a:spcPct val="100000"/>
              </a:lnSpc>
              <a:spcBef>
                <a:spcPct val="0"/>
              </a:spcBef>
              <a:buFontTx/>
              <a:buNone/>
            </a:pPr>
            <a:endParaRPr lang="nl-BE" altLang="nl-BE" sz="2400">
              <a:ea typeface="Tahoma" panose="020B0604030504040204" pitchFamily="34" charset="0"/>
              <a:cs typeface="Tahoma" panose="020B0604030504040204" pitchFamily="34" charset="0"/>
            </a:endParaRPr>
          </a:p>
          <a:p>
            <a:pPr>
              <a:lnSpc>
                <a:spcPct val="100000"/>
              </a:lnSpc>
              <a:spcBef>
                <a:spcPct val="0"/>
              </a:spcBef>
              <a:buFontTx/>
              <a:buNone/>
            </a:pPr>
            <a:endParaRPr lang="nl-BE" altLang="nl-BE" sz="2400">
              <a:ea typeface="Tahoma"/>
              <a:cs typeface="Tahoma"/>
            </a:endParaRPr>
          </a:p>
          <a:p>
            <a:pPr>
              <a:lnSpc>
                <a:spcPct val="100000"/>
              </a:lnSpc>
              <a:spcBef>
                <a:spcPct val="0"/>
              </a:spcBef>
              <a:buNone/>
            </a:pPr>
            <a:endParaRPr lang="nl-BE" altLang="nl-BE" sz="2400">
              <a:ea typeface="Tahoma" panose="020B0604030504040204" pitchFamily="34" charset="0"/>
              <a:cs typeface="Tahoma" panose="020B0604030504040204" pitchFamily="34" charset="0"/>
            </a:endParaRPr>
          </a:p>
        </p:txBody>
      </p:sp>
      <p:sp>
        <p:nvSpPr>
          <p:cNvPr id="2" name="Ovaal 1">
            <a:extLst>
              <a:ext uri="{FF2B5EF4-FFF2-40B4-BE49-F238E27FC236}">
                <a16:creationId xmlns:a16="http://schemas.microsoft.com/office/drawing/2014/main" id="{811615CC-B880-4D8C-97E4-B810FEE35921}"/>
              </a:ext>
            </a:extLst>
          </p:cNvPr>
          <p:cNvSpPr/>
          <p:nvPr/>
        </p:nvSpPr>
        <p:spPr>
          <a:xfrm>
            <a:off x="1677988" y="1271588"/>
            <a:ext cx="1782762" cy="165417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594711F-2686-4D83-9F13-07CCBF518D24}"/>
              </a:ext>
            </a:extLst>
          </p:cNvPr>
          <p:cNvSpPr>
            <a:spLocks noGrp="1"/>
          </p:cNvSpPr>
          <p:nvPr>
            <p:ph type="title"/>
          </p:nvPr>
        </p:nvSpPr>
        <p:spPr/>
        <p:txBody>
          <a:bodyPr/>
          <a:lstStyle/>
          <a:p>
            <a:r>
              <a:rPr lang="nl-BE">
                <a:latin typeface="+mj-lt"/>
              </a:rPr>
              <a:t>Onze vakdocenten</a:t>
            </a:r>
          </a:p>
        </p:txBody>
      </p:sp>
      <p:sp>
        <p:nvSpPr>
          <p:cNvPr id="5" name="Tijdelijke aanduiding voor inhoud 4">
            <a:extLst>
              <a:ext uri="{FF2B5EF4-FFF2-40B4-BE49-F238E27FC236}">
                <a16:creationId xmlns:a16="http://schemas.microsoft.com/office/drawing/2014/main" id="{7FF463E5-B555-4907-91F1-E6CAA6BD2DBB}"/>
              </a:ext>
            </a:extLst>
          </p:cNvPr>
          <p:cNvSpPr>
            <a:spLocks noGrp="1"/>
          </p:cNvSpPr>
          <p:nvPr>
            <p:ph idx="1"/>
          </p:nvPr>
        </p:nvSpPr>
        <p:spPr>
          <a:xfrm>
            <a:off x="483539" y="2021049"/>
            <a:ext cx="11562985" cy="4213137"/>
          </a:xfrm>
        </p:spPr>
        <p:txBody>
          <a:bodyPr/>
          <a:lstStyle/>
          <a:p>
            <a:pPr marL="0" indent="0">
              <a:buNone/>
            </a:pPr>
            <a:endParaRPr lang="nl-BE" sz="3200">
              <a:latin typeface="Ink Free" panose="03080402000500000000" pitchFamily="66" charset="0"/>
            </a:endParaRPr>
          </a:p>
          <a:p>
            <a:pPr marL="0" indent="0">
              <a:buNone/>
            </a:pPr>
            <a:endParaRPr lang="nl-BE">
              <a:latin typeface="Ink Free" panose="03080402000500000000" pitchFamily="66" charset="0"/>
            </a:endParaRPr>
          </a:p>
          <a:p>
            <a:pPr marL="0" indent="0">
              <a:buNone/>
            </a:pPr>
            <a:endParaRPr lang="nl-BE">
              <a:latin typeface="Ink Free" panose="03080402000500000000" pitchFamily="66" charset="0"/>
            </a:endParaRPr>
          </a:p>
          <a:p>
            <a:pPr marL="0" indent="0">
              <a:buNone/>
            </a:pPr>
            <a:endParaRPr lang="nl-BE">
              <a:latin typeface="Ink Free" panose="03080402000500000000" pitchFamily="66" charset="0"/>
            </a:endParaRPr>
          </a:p>
          <a:p>
            <a:pPr marL="0" indent="0">
              <a:buNone/>
            </a:pPr>
            <a:endParaRPr lang="nl-BE">
              <a:latin typeface="Ink Free" panose="03080402000500000000" pitchFamily="66" charset="0"/>
            </a:endParaRPr>
          </a:p>
          <a:p>
            <a:pPr marL="0" indent="0">
              <a:buNone/>
            </a:pPr>
            <a:r>
              <a:rPr lang="nl-BE">
                <a:latin typeface="Ink Free" panose="03080402000500000000" pitchFamily="66" charset="0"/>
              </a:rPr>
              <a:t>			</a:t>
            </a:r>
          </a:p>
        </p:txBody>
      </p:sp>
      <p:sp>
        <p:nvSpPr>
          <p:cNvPr id="2" name="Tekstvak 1">
            <a:extLst>
              <a:ext uri="{FF2B5EF4-FFF2-40B4-BE49-F238E27FC236}">
                <a16:creationId xmlns:a16="http://schemas.microsoft.com/office/drawing/2014/main" id="{64D16432-32A1-41F4-8E39-0F88C5C2C5D1}"/>
              </a:ext>
            </a:extLst>
          </p:cNvPr>
          <p:cNvSpPr txBox="1"/>
          <p:nvPr/>
        </p:nvSpPr>
        <p:spPr>
          <a:xfrm>
            <a:off x="278222" y="4903225"/>
            <a:ext cx="22792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els.vanwaes@ucll.be</a:t>
            </a:r>
          </a:p>
        </p:txBody>
      </p:sp>
      <p:sp>
        <p:nvSpPr>
          <p:cNvPr id="26" name="Tekstvak 25">
            <a:extLst>
              <a:ext uri="{FF2B5EF4-FFF2-40B4-BE49-F238E27FC236}">
                <a16:creationId xmlns:a16="http://schemas.microsoft.com/office/drawing/2014/main" id="{6EFE6F86-0A43-4B42-BB2D-75772BF277DA}"/>
              </a:ext>
            </a:extLst>
          </p:cNvPr>
          <p:cNvSpPr txBox="1"/>
          <p:nvPr/>
        </p:nvSpPr>
        <p:spPr>
          <a:xfrm>
            <a:off x="9499129" y="4938784"/>
            <a:ext cx="25933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liesbeth.alaerts@ucll.be</a:t>
            </a:r>
          </a:p>
        </p:txBody>
      </p:sp>
      <p:sp>
        <p:nvSpPr>
          <p:cNvPr id="27" name="Tekstvak 26">
            <a:extLst>
              <a:ext uri="{FF2B5EF4-FFF2-40B4-BE49-F238E27FC236}">
                <a16:creationId xmlns:a16="http://schemas.microsoft.com/office/drawing/2014/main" id="{09076241-99E6-4B3A-A5A4-1FBADAA51838}"/>
              </a:ext>
            </a:extLst>
          </p:cNvPr>
          <p:cNvSpPr txBox="1"/>
          <p:nvPr/>
        </p:nvSpPr>
        <p:spPr>
          <a:xfrm>
            <a:off x="6910738" y="4948748"/>
            <a:ext cx="25921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caroline.moons@ucll.be</a:t>
            </a:r>
          </a:p>
        </p:txBody>
      </p:sp>
      <p:pic>
        <p:nvPicPr>
          <p:cNvPr id="10" name="Afbeelding 9">
            <a:extLst>
              <a:ext uri="{FF2B5EF4-FFF2-40B4-BE49-F238E27FC236}">
                <a16:creationId xmlns:a16="http://schemas.microsoft.com/office/drawing/2014/main" id="{868AD463-2B76-2DF4-A6E2-67623466DD52}"/>
              </a:ext>
            </a:extLst>
          </p:cNvPr>
          <p:cNvPicPr>
            <a:picLocks noChangeAspect="1"/>
          </p:cNvPicPr>
          <p:nvPr/>
        </p:nvPicPr>
        <p:blipFill>
          <a:blip r:embed="rId2"/>
          <a:stretch>
            <a:fillRect/>
          </a:stretch>
        </p:blipFill>
        <p:spPr>
          <a:xfrm>
            <a:off x="9545074" y="2778375"/>
            <a:ext cx="2501450" cy="2137357"/>
          </a:xfrm>
          <a:prstGeom prst="rect">
            <a:avLst/>
          </a:prstGeom>
        </p:spPr>
      </p:pic>
      <p:sp>
        <p:nvSpPr>
          <p:cNvPr id="12" name="Tekstvak 11">
            <a:extLst>
              <a:ext uri="{FF2B5EF4-FFF2-40B4-BE49-F238E27FC236}">
                <a16:creationId xmlns:a16="http://schemas.microsoft.com/office/drawing/2014/main" id="{8FB44552-FBF5-4A76-EC66-3BC6C1BD7575}"/>
              </a:ext>
            </a:extLst>
          </p:cNvPr>
          <p:cNvSpPr txBox="1"/>
          <p:nvPr/>
        </p:nvSpPr>
        <p:spPr>
          <a:xfrm>
            <a:off x="9038266" y="2207983"/>
            <a:ext cx="610840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Taal</a:t>
            </a:r>
            <a:r>
              <a:rPr kumimoji="0" lang="nl-BE" sz="36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w="22225">
                <a:solidFill>
                  <a:srgbClr val="FFFFFF"/>
                </a:solidFill>
              </a:ln>
              <a:solidFill>
                <a:srgbClr val="5B9BD5">
                  <a:lumMod val="75000"/>
                </a:srgbClr>
              </a:solidFill>
              <a:effectLst/>
              <a:uLnTx/>
              <a:uFillTx/>
              <a:latin typeface="Tahoma"/>
              <a:ea typeface="+mn-ea"/>
              <a:cs typeface="+mn-cs"/>
            </a:endParaRPr>
          </a:p>
        </p:txBody>
      </p:sp>
      <p:pic>
        <p:nvPicPr>
          <p:cNvPr id="14" name="Afbeelding 13">
            <a:extLst>
              <a:ext uri="{FF2B5EF4-FFF2-40B4-BE49-F238E27FC236}">
                <a16:creationId xmlns:a16="http://schemas.microsoft.com/office/drawing/2014/main" id="{61E9A8FC-48BD-40F8-568E-9237308E0952}"/>
              </a:ext>
            </a:extLst>
          </p:cNvPr>
          <p:cNvPicPr>
            <a:picLocks noChangeAspect="1"/>
          </p:cNvPicPr>
          <p:nvPr/>
        </p:nvPicPr>
        <p:blipFill>
          <a:blip r:embed="rId3"/>
          <a:stretch>
            <a:fillRect/>
          </a:stretch>
        </p:blipFill>
        <p:spPr>
          <a:xfrm>
            <a:off x="6927266" y="2765868"/>
            <a:ext cx="2559128" cy="2137357"/>
          </a:xfrm>
          <a:prstGeom prst="rect">
            <a:avLst/>
          </a:prstGeom>
        </p:spPr>
      </p:pic>
      <p:pic>
        <p:nvPicPr>
          <p:cNvPr id="15" name="Afbeelding 14">
            <a:extLst>
              <a:ext uri="{FF2B5EF4-FFF2-40B4-BE49-F238E27FC236}">
                <a16:creationId xmlns:a16="http://schemas.microsoft.com/office/drawing/2014/main" id="{C8364B73-AA2F-C8B7-9631-EB400716247A}"/>
              </a:ext>
            </a:extLst>
          </p:cNvPr>
          <p:cNvPicPr>
            <a:picLocks noChangeAspect="1"/>
          </p:cNvPicPr>
          <p:nvPr/>
        </p:nvPicPr>
        <p:blipFill>
          <a:blip r:embed="rId4"/>
          <a:stretch>
            <a:fillRect/>
          </a:stretch>
        </p:blipFill>
        <p:spPr>
          <a:xfrm>
            <a:off x="145476" y="2808124"/>
            <a:ext cx="2784984" cy="2118551"/>
          </a:xfrm>
          <a:prstGeom prst="rect">
            <a:avLst/>
          </a:prstGeom>
        </p:spPr>
      </p:pic>
      <p:sp>
        <p:nvSpPr>
          <p:cNvPr id="17" name="Tekstvak 16">
            <a:extLst>
              <a:ext uri="{FF2B5EF4-FFF2-40B4-BE49-F238E27FC236}">
                <a16:creationId xmlns:a16="http://schemas.microsoft.com/office/drawing/2014/main" id="{5C63C6D2-ED40-6CE9-35EB-0EE39A6EB593}"/>
              </a:ext>
            </a:extLst>
          </p:cNvPr>
          <p:cNvSpPr txBox="1"/>
          <p:nvPr/>
        </p:nvSpPr>
        <p:spPr>
          <a:xfrm>
            <a:off x="158798" y="2346459"/>
            <a:ext cx="27849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Levensbeschouwing:</a:t>
            </a:r>
          </a:p>
        </p:txBody>
      </p:sp>
      <p:pic>
        <p:nvPicPr>
          <p:cNvPr id="18" name="Afbeelding 17">
            <a:extLst>
              <a:ext uri="{FF2B5EF4-FFF2-40B4-BE49-F238E27FC236}">
                <a16:creationId xmlns:a16="http://schemas.microsoft.com/office/drawing/2014/main" id="{3BE2B664-7C2C-FBEE-B8BB-490E9025EBC2}"/>
              </a:ext>
            </a:extLst>
          </p:cNvPr>
          <p:cNvPicPr>
            <a:picLocks noChangeAspect="1"/>
          </p:cNvPicPr>
          <p:nvPr/>
        </p:nvPicPr>
        <p:blipFill>
          <a:blip r:embed="rId5"/>
          <a:stretch>
            <a:fillRect/>
          </a:stretch>
        </p:blipFill>
        <p:spPr>
          <a:xfrm>
            <a:off x="3592346" y="2778375"/>
            <a:ext cx="2532250" cy="2182776"/>
          </a:xfrm>
          <a:prstGeom prst="rect">
            <a:avLst/>
          </a:prstGeom>
        </p:spPr>
      </p:pic>
      <p:sp>
        <p:nvSpPr>
          <p:cNvPr id="20" name="Tekstvak 19">
            <a:extLst>
              <a:ext uri="{FF2B5EF4-FFF2-40B4-BE49-F238E27FC236}">
                <a16:creationId xmlns:a16="http://schemas.microsoft.com/office/drawing/2014/main" id="{2696461B-AF4B-D82E-0F0D-654F0C99BAEB}"/>
              </a:ext>
            </a:extLst>
          </p:cNvPr>
          <p:cNvSpPr txBox="1"/>
          <p:nvPr/>
        </p:nvSpPr>
        <p:spPr>
          <a:xfrm>
            <a:off x="3592346" y="4929952"/>
            <a:ext cx="74481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Tahoma"/>
                <a:ea typeface="+mn-ea"/>
                <a:cs typeface="+mn-cs"/>
              </a:rPr>
              <a:t>veerle.martens@ucll.be</a:t>
            </a:r>
          </a:p>
        </p:txBody>
      </p:sp>
      <p:sp>
        <p:nvSpPr>
          <p:cNvPr id="21" name="Tekstvak 20">
            <a:extLst>
              <a:ext uri="{FF2B5EF4-FFF2-40B4-BE49-F238E27FC236}">
                <a16:creationId xmlns:a16="http://schemas.microsoft.com/office/drawing/2014/main" id="{20DD3B78-E6BC-0452-BB90-CF32E7BF4F7F}"/>
              </a:ext>
            </a:extLst>
          </p:cNvPr>
          <p:cNvSpPr txBox="1"/>
          <p:nvPr/>
        </p:nvSpPr>
        <p:spPr>
          <a:xfrm>
            <a:off x="4187883" y="2284904"/>
            <a:ext cx="278498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Ink Free" panose="03080402000500000000" pitchFamily="66" charset="0"/>
                <a:ea typeface="+mn-ea"/>
                <a:cs typeface="+mn-cs"/>
              </a:rPr>
              <a:t>Wiskunde:</a:t>
            </a:r>
          </a:p>
        </p:txBody>
      </p:sp>
    </p:spTree>
    <p:extLst>
      <p:ext uri="{BB962C8B-B14F-4D97-AF65-F5344CB8AC3E}">
        <p14:creationId xmlns:p14="http://schemas.microsoft.com/office/powerpoint/2010/main" val="2387774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82FD6D24-7C1D-84C9-FCC5-A62435294199}"/>
              </a:ext>
            </a:extLst>
          </p:cNvPr>
          <p:cNvSpPr>
            <a:spLocks noGrp="1"/>
          </p:cNvSpPr>
          <p:nvPr>
            <p:ph type="title"/>
          </p:nvPr>
        </p:nvSpPr>
        <p:spPr>
          <a:xfrm>
            <a:off x="1876425" y="365125"/>
            <a:ext cx="9948863" cy="1281113"/>
          </a:xfrm>
        </p:spPr>
        <p:txBody>
          <a:bodyPr/>
          <a:lstStyle/>
          <a:p>
            <a:r>
              <a:rPr lang="nl-BE" altLang="nl-BE"/>
              <a:t>Praktijkvoorbeeld </a:t>
            </a:r>
          </a:p>
        </p:txBody>
      </p:sp>
      <p:sp>
        <p:nvSpPr>
          <p:cNvPr id="3" name="Tijdelijke aanduiding voor inhoud 2">
            <a:extLst>
              <a:ext uri="{FF2B5EF4-FFF2-40B4-BE49-F238E27FC236}">
                <a16:creationId xmlns:a16="http://schemas.microsoft.com/office/drawing/2014/main" id="{B54CCFBB-0061-F12A-2453-74B2DF71399D}"/>
              </a:ext>
            </a:extLst>
          </p:cNvPr>
          <p:cNvSpPr>
            <a:spLocks noGrp="1"/>
          </p:cNvSpPr>
          <p:nvPr>
            <p:ph idx="1"/>
          </p:nvPr>
        </p:nvSpPr>
        <p:spPr>
          <a:xfrm>
            <a:off x="1646238" y="1528763"/>
            <a:ext cx="10179050" cy="5046662"/>
          </a:xfrm>
        </p:spPr>
        <p:txBody>
          <a:bodyPr/>
          <a:lstStyle/>
          <a:p>
            <a:pPr>
              <a:defRPr/>
            </a:pPr>
            <a:r>
              <a:rPr lang="nl-BE"/>
              <a:t>1. Verzamelen van mogelijke keuzes (interesses observeren, brainstormen, verwondervragen binnen het verwonder-</a:t>
            </a:r>
            <a:r>
              <a:rPr lang="nl-BE" err="1"/>
              <a:t>onderzoeksboek</a:t>
            </a:r>
            <a:r>
              <a:rPr lang="nl-BE"/>
              <a:t>, meespelen …)</a:t>
            </a:r>
          </a:p>
          <a:p>
            <a:pPr>
              <a:defRPr/>
            </a:pPr>
            <a:r>
              <a:rPr lang="nl-BE"/>
              <a:t>2. Thema selecteren (kringgesprek)</a:t>
            </a:r>
          </a:p>
          <a:p>
            <a:pPr lvl="1">
              <a:defRPr/>
            </a:pPr>
            <a:r>
              <a:rPr lang="nl-BE"/>
              <a:t>Visualiseren</a:t>
            </a:r>
          </a:p>
          <a:p>
            <a:pPr lvl="1">
              <a:defRPr/>
            </a:pPr>
            <a:r>
              <a:rPr lang="nl-BE"/>
              <a:t>Tot een keuze komen</a:t>
            </a:r>
          </a:p>
        </p:txBody>
      </p:sp>
      <p:pic>
        <p:nvPicPr>
          <p:cNvPr id="35845" name="Picture 4">
            <a:extLst>
              <a:ext uri="{FF2B5EF4-FFF2-40B4-BE49-F238E27FC236}">
                <a16:creationId xmlns:a16="http://schemas.microsoft.com/office/drawing/2014/main" id="{BDAFEC93-8A69-9C44-2127-E7435C144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5902" y="3073622"/>
            <a:ext cx="2839720" cy="378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5D4C95DD-E733-D4DE-ACB4-298EEDED9720}"/>
              </a:ext>
            </a:extLst>
          </p:cNvPr>
          <p:cNvSpPr>
            <a:spLocks noGrp="1"/>
          </p:cNvSpPr>
          <p:nvPr>
            <p:ph type="title"/>
          </p:nvPr>
        </p:nvSpPr>
        <p:spPr>
          <a:xfrm>
            <a:off x="4998447" y="2731924"/>
            <a:ext cx="9948863" cy="1281113"/>
          </a:xfrm>
        </p:spPr>
        <p:txBody>
          <a:bodyPr/>
          <a:lstStyle/>
          <a:p>
            <a:r>
              <a:rPr lang="nl-BE" altLang="nl-BE"/>
              <a:t>Visualiseren   </a:t>
            </a:r>
          </a:p>
        </p:txBody>
      </p:sp>
      <p:pic>
        <p:nvPicPr>
          <p:cNvPr id="47107" name="Afbeelding 4" descr="Afbeelding met tekst&#10;&#10;Automatisch gegenereerde beschrijving">
            <a:extLst>
              <a:ext uri="{FF2B5EF4-FFF2-40B4-BE49-F238E27FC236}">
                <a16:creationId xmlns:a16="http://schemas.microsoft.com/office/drawing/2014/main" id="{2529471E-3FDC-676F-417F-10F4BFCC4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4021" y="4041049"/>
            <a:ext cx="3397251"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Afbeelding 6" descr="Afbeelding met tekst&#10;&#10;Automatisch gegenereerde beschrijving">
            <a:extLst>
              <a:ext uri="{FF2B5EF4-FFF2-40B4-BE49-F238E27FC236}">
                <a16:creationId xmlns:a16="http://schemas.microsoft.com/office/drawing/2014/main" id="{0629D55E-9B20-CC59-95D5-1F92B0FB6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5822" y="0"/>
            <a:ext cx="2354263"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Afbeelding 8" descr="Afbeelding met tekst&#10;&#10;Automatisch gegenereerde beschrijving">
            <a:extLst>
              <a:ext uri="{FF2B5EF4-FFF2-40B4-BE49-F238E27FC236}">
                <a16:creationId xmlns:a16="http://schemas.microsoft.com/office/drawing/2014/main" id="{0605FB50-E351-8C6A-5CBC-671B047EF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2434" y="165497"/>
            <a:ext cx="339883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Afbeelding 2">
            <a:extLst>
              <a:ext uri="{FF2B5EF4-FFF2-40B4-BE49-F238E27FC236}">
                <a16:creationId xmlns:a16="http://schemas.microsoft.com/office/drawing/2014/main" id="{3B439139-2F8F-7E39-9815-591423869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7404" y="4036287"/>
            <a:ext cx="330358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7D77BB40-8FBB-4A46-B7A3-9B7F5D9991EE}"/>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37891" name="Tijdelijke aanduiding voor inhoud 3" descr="Afbeelding met tekst&#10;&#10;Automatisch gegenereerde beschrijving">
            <a:extLst>
              <a:ext uri="{FF2B5EF4-FFF2-40B4-BE49-F238E27FC236}">
                <a16:creationId xmlns:a16="http://schemas.microsoft.com/office/drawing/2014/main" id="{2FEFB9E8-6519-4E46-A27D-C78EF75634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66875" y="1274763"/>
            <a:ext cx="9383713" cy="1766887"/>
          </a:xfrm>
        </p:spPr>
      </p:pic>
      <p:sp>
        <p:nvSpPr>
          <p:cNvPr id="37892" name="Tekstvak 5">
            <a:extLst>
              <a:ext uri="{FF2B5EF4-FFF2-40B4-BE49-F238E27FC236}">
                <a16:creationId xmlns:a16="http://schemas.microsoft.com/office/drawing/2014/main" id="{E135F42E-191B-4BF6-ADBF-4222C3350880}"/>
              </a:ext>
            </a:extLst>
          </p:cNvPr>
          <p:cNvSpPr txBox="1">
            <a:spLocks noChangeArrowheads="1"/>
          </p:cNvSpPr>
          <p:nvPr/>
        </p:nvSpPr>
        <p:spPr bwMode="auto">
          <a:xfrm>
            <a:off x="1666875" y="3733800"/>
            <a:ext cx="103806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FontTx/>
              <a:buNone/>
            </a:pPr>
            <a:r>
              <a:rPr lang="nl-BE" altLang="nl-BE">
                <a:cs typeface="Tahoma" panose="020B0604030504040204" pitchFamily="34" charset="0"/>
              </a:rPr>
              <a:t>Achtergrondinformatie verzamelen</a:t>
            </a:r>
          </a:p>
          <a:p>
            <a:pPr>
              <a:lnSpc>
                <a:spcPct val="100000"/>
              </a:lnSpc>
              <a:spcBef>
                <a:spcPct val="0"/>
              </a:spcBef>
              <a:buFontTx/>
              <a:buNone/>
            </a:pPr>
            <a:r>
              <a:rPr lang="nl-BE" altLang="nl-BE" sz="2000" i="1">
                <a:cs typeface="Tahoma" panose="020B0604030504040204" pitchFamily="34" charset="0"/>
              </a:rPr>
              <a:t>Boeken</a:t>
            </a:r>
          </a:p>
          <a:p>
            <a:pPr>
              <a:lnSpc>
                <a:spcPct val="100000"/>
              </a:lnSpc>
              <a:spcBef>
                <a:spcPct val="0"/>
              </a:spcBef>
              <a:buFontTx/>
              <a:buNone/>
            </a:pPr>
            <a:r>
              <a:rPr lang="nl-BE" altLang="nl-BE" sz="2000" i="1">
                <a:cs typeface="Tahoma" panose="020B0604030504040204" pitchFamily="34" charset="0"/>
              </a:rPr>
              <a:t>Filmpjes</a:t>
            </a:r>
          </a:p>
          <a:p>
            <a:pPr>
              <a:lnSpc>
                <a:spcPct val="100000"/>
              </a:lnSpc>
              <a:spcBef>
                <a:spcPct val="0"/>
              </a:spcBef>
              <a:buFontTx/>
              <a:buNone/>
            </a:pPr>
            <a:r>
              <a:rPr lang="nl-BE" altLang="nl-BE" sz="2000" i="1">
                <a:cs typeface="Tahoma" panose="020B0604030504040204" pitchFamily="34" charset="0"/>
              </a:rPr>
              <a:t>Foto’s/prenten (jk)</a:t>
            </a:r>
          </a:p>
          <a:p>
            <a:pPr>
              <a:lnSpc>
                <a:spcPct val="100000"/>
              </a:lnSpc>
              <a:spcBef>
                <a:spcPct val="0"/>
              </a:spcBef>
              <a:buFontTx/>
              <a:buNone/>
            </a:pPr>
            <a:r>
              <a:rPr lang="nl-BE" altLang="nl-BE" sz="2000" i="1">
                <a:cs typeface="Tahoma" panose="020B0604030504040204" pitchFamily="34" charset="0"/>
              </a:rPr>
              <a:t>Schoolbibliotheek?	</a:t>
            </a:r>
            <a:endParaRPr lang="nl-BE" altLang="nl-BE" sz="2000" i="1"/>
          </a:p>
          <a:p>
            <a:pPr>
              <a:lnSpc>
                <a:spcPct val="100000"/>
              </a:lnSpc>
              <a:spcBef>
                <a:spcPct val="0"/>
              </a:spcBef>
              <a:buFontTx/>
              <a:buNone/>
            </a:pPr>
            <a:endParaRPr lang="nl-BE" altLang="nl-BE" sz="3200"/>
          </a:p>
        </p:txBody>
      </p:sp>
      <p:sp>
        <p:nvSpPr>
          <p:cNvPr id="2" name="Ovaal 1">
            <a:extLst>
              <a:ext uri="{FF2B5EF4-FFF2-40B4-BE49-F238E27FC236}">
                <a16:creationId xmlns:a16="http://schemas.microsoft.com/office/drawing/2014/main" id="{52DF20C3-1F26-4F3F-8758-4741EFBE915B}"/>
              </a:ext>
            </a:extLst>
          </p:cNvPr>
          <p:cNvSpPr/>
          <p:nvPr/>
        </p:nvSpPr>
        <p:spPr>
          <a:xfrm>
            <a:off x="2892425" y="1311275"/>
            <a:ext cx="1747838" cy="173037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a:extLst>
              <a:ext uri="{FF2B5EF4-FFF2-40B4-BE49-F238E27FC236}">
                <a16:creationId xmlns:a16="http://schemas.microsoft.com/office/drawing/2014/main" id="{40901A4E-97DF-4D22-8C73-CDDC420DC698}"/>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40963" name="Tijdelijke aanduiding voor inhoud 3" descr="Afbeelding met tekst&#10;&#10;Automatisch gegenereerde beschrijving">
            <a:extLst>
              <a:ext uri="{FF2B5EF4-FFF2-40B4-BE49-F238E27FC236}">
                <a16:creationId xmlns:a16="http://schemas.microsoft.com/office/drawing/2014/main" id="{6D6651AB-2C6B-4982-8D2B-18D5DAD665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66875" y="1274763"/>
            <a:ext cx="9383713" cy="1766887"/>
          </a:xfrm>
        </p:spPr>
      </p:pic>
      <p:sp>
        <p:nvSpPr>
          <p:cNvPr id="40964" name="Tekstvak 5">
            <a:extLst>
              <a:ext uri="{FF2B5EF4-FFF2-40B4-BE49-F238E27FC236}">
                <a16:creationId xmlns:a16="http://schemas.microsoft.com/office/drawing/2014/main" id="{E2822FD8-994B-41D8-A150-0CB69277E9D5}"/>
              </a:ext>
            </a:extLst>
          </p:cNvPr>
          <p:cNvSpPr txBox="1">
            <a:spLocks noChangeArrowheads="1"/>
          </p:cNvSpPr>
          <p:nvPr/>
        </p:nvSpPr>
        <p:spPr bwMode="auto">
          <a:xfrm>
            <a:off x="1200150" y="3733800"/>
            <a:ext cx="1084738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FontTx/>
              <a:buNone/>
            </a:pPr>
            <a:r>
              <a:rPr lang="nl-BE" altLang="nl-BE">
                <a:cs typeface="Tahoma" panose="020B0604030504040204" pitchFamily="34" charset="0"/>
              </a:rPr>
              <a:t>Grasduinen in de informatie om zich te verdiepen in het onderwerp.</a:t>
            </a:r>
          </a:p>
          <a:p>
            <a:pPr>
              <a:lnSpc>
                <a:spcPct val="100000"/>
              </a:lnSpc>
              <a:spcBef>
                <a:spcPct val="0"/>
              </a:spcBef>
              <a:buFontTx/>
              <a:buNone/>
            </a:pPr>
            <a:r>
              <a:rPr lang="nl-BE" altLang="nl-BE" sz="2000" i="1">
                <a:cs typeface="Tahoma" panose="020B0604030504040204" pitchFamily="34" charset="0"/>
              </a:rPr>
              <a:t>Enkele dagen verkennen</a:t>
            </a:r>
          </a:p>
          <a:p>
            <a:pPr>
              <a:lnSpc>
                <a:spcPct val="100000"/>
              </a:lnSpc>
              <a:spcBef>
                <a:spcPct val="0"/>
              </a:spcBef>
              <a:buFontTx/>
              <a:buNone/>
            </a:pPr>
            <a:r>
              <a:rPr lang="nl-BE" altLang="nl-BE" sz="2000" i="1">
                <a:cs typeface="Tahoma" panose="020B0604030504040204" pitchFamily="34" charset="0"/>
              </a:rPr>
              <a:t>Bronnen van thuis of vanuit de bib toevoegen</a:t>
            </a:r>
          </a:p>
          <a:p>
            <a:pPr>
              <a:lnSpc>
                <a:spcPct val="100000"/>
              </a:lnSpc>
              <a:spcBef>
                <a:spcPct val="0"/>
              </a:spcBef>
              <a:buFontTx/>
              <a:buNone/>
            </a:pPr>
            <a:endParaRPr lang="nl-BE" altLang="nl-BE" sz="2000" i="1">
              <a:cs typeface="Tahoma" panose="020B0604030504040204" pitchFamily="34" charset="0"/>
            </a:endParaRPr>
          </a:p>
          <a:p>
            <a:pPr>
              <a:lnSpc>
                <a:spcPct val="100000"/>
              </a:lnSpc>
              <a:spcBef>
                <a:spcPct val="0"/>
              </a:spcBef>
              <a:buFontTx/>
              <a:buNone/>
            </a:pPr>
            <a:r>
              <a:rPr lang="nl-BE" altLang="nl-BE">
                <a:cs typeface="Tahoma" panose="020B0604030504040204" pitchFamily="34" charset="0"/>
              </a:rPr>
              <a:t>Doel: voldoende achtergrond krijgen over het onderwerp om zich gefundeerde vragen te kunnen stellen. </a:t>
            </a:r>
          </a:p>
          <a:p>
            <a:pPr>
              <a:lnSpc>
                <a:spcPct val="100000"/>
              </a:lnSpc>
              <a:spcBef>
                <a:spcPct val="0"/>
              </a:spcBef>
              <a:buFontTx/>
              <a:buNone/>
            </a:pPr>
            <a:endParaRPr lang="nl-BE" altLang="nl-BE" sz="3200"/>
          </a:p>
        </p:txBody>
      </p:sp>
      <p:sp>
        <p:nvSpPr>
          <p:cNvPr id="2" name="Ovaal 1">
            <a:extLst>
              <a:ext uri="{FF2B5EF4-FFF2-40B4-BE49-F238E27FC236}">
                <a16:creationId xmlns:a16="http://schemas.microsoft.com/office/drawing/2014/main" id="{B4273D20-FB4A-4420-B3B8-5E76963DEB5E}"/>
              </a:ext>
            </a:extLst>
          </p:cNvPr>
          <p:cNvSpPr/>
          <p:nvPr/>
        </p:nvSpPr>
        <p:spPr>
          <a:xfrm>
            <a:off x="4206875" y="1376363"/>
            <a:ext cx="1747838" cy="172878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a:extLst>
              <a:ext uri="{FF2B5EF4-FFF2-40B4-BE49-F238E27FC236}">
                <a16:creationId xmlns:a16="http://schemas.microsoft.com/office/drawing/2014/main" id="{37F94332-7D13-4257-8015-0996B9913A28}"/>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45059" name="Tijdelijke aanduiding voor inhoud 3" descr="Afbeelding met tekst&#10;&#10;Automatisch gegenereerde beschrijving">
            <a:extLst>
              <a:ext uri="{FF2B5EF4-FFF2-40B4-BE49-F238E27FC236}">
                <a16:creationId xmlns:a16="http://schemas.microsoft.com/office/drawing/2014/main" id="{69E5B5A2-E559-4C68-8D45-89E927207D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0949" y="1133652"/>
            <a:ext cx="9383713" cy="1766887"/>
          </a:xfrm>
        </p:spPr>
      </p:pic>
      <p:sp>
        <p:nvSpPr>
          <p:cNvPr id="45060" name="Tekstvak 5">
            <a:extLst>
              <a:ext uri="{FF2B5EF4-FFF2-40B4-BE49-F238E27FC236}">
                <a16:creationId xmlns:a16="http://schemas.microsoft.com/office/drawing/2014/main" id="{D0CE4F72-9E6A-4646-B2B9-0319E16E12EA}"/>
              </a:ext>
            </a:extLst>
          </p:cNvPr>
          <p:cNvSpPr txBox="1">
            <a:spLocks noChangeArrowheads="1"/>
          </p:cNvSpPr>
          <p:nvPr/>
        </p:nvSpPr>
        <p:spPr bwMode="auto">
          <a:xfrm>
            <a:off x="283399" y="3037652"/>
            <a:ext cx="1176413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None/>
            </a:pPr>
            <a:r>
              <a:rPr lang="nl-BE" altLang="nl-BE" sz="2400">
                <a:latin typeface="Tahoma"/>
                <a:ea typeface="Tahoma"/>
                <a:cs typeface="Tahoma"/>
              </a:rPr>
              <a:t>Alles inbrengen zolang er een link is met het onderwerp, vraagt enige oefening, </a:t>
            </a:r>
            <a:r>
              <a:rPr lang="nl-BE" altLang="nl-BE" sz="2400" err="1">
                <a:latin typeface="Tahoma"/>
                <a:ea typeface="Tahoma"/>
                <a:cs typeface="Tahoma"/>
              </a:rPr>
              <a:t>a.h.v</a:t>
            </a:r>
            <a:r>
              <a:rPr lang="nl-BE" altLang="nl-BE" sz="2400">
                <a:latin typeface="Tahoma"/>
                <a:ea typeface="Tahoma"/>
                <a:cs typeface="Tahoma"/>
              </a:rPr>
              <a:t>. tekeningen – zichtbaar ophangen in de klas,</a:t>
            </a:r>
            <a:endParaRPr lang="nl-BE" altLang="nl-BE" sz="2400">
              <a:ea typeface="Tahoma"/>
              <a:cs typeface="Tahoma" panose="020B0604030504040204" pitchFamily="34" charset="0"/>
            </a:endParaRPr>
          </a:p>
          <a:p>
            <a:pPr>
              <a:lnSpc>
                <a:spcPct val="100000"/>
              </a:lnSpc>
              <a:spcBef>
                <a:spcPct val="0"/>
              </a:spcBef>
              <a:buNone/>
            </a:pPr>
            <a:endParaRPr lang="nl-BE" altLang="nl-BE">
              <a:latin typeface="Tahoma"/>
              <a:ea typeface="Tahoma"/>
              <a:cs typeface="Tahoma"/>
            </a:endParaRPr>
          </a:p>
          <a:p>
            <a:pPr>
              <a:lnSpc>
                <a:spcPct val="100000"/>
              </a:lnSpc>
              <a:spcBef>
                <a:spcPct val="0"/>
              </a:spcBef>
              <a:buNone/>
            </a:pPr>
            <a:r>
              <a:rPr lang="nl-BE" altLang="nl-BE">
                <a:latin typeface="Tahoma"/>
                <a:ea typeface="Tahoma"/>
                <a:cs typeface="Tahoma"/>
              </a:rPr>
              <a:t>2 stappen: wat weten we al?</a:t>
            </a:r>
            <a:r>
              <a:rPr lang="nl-BE" altLang="nl-BE" sz="2000">
                <a:latin typeface="Tahoma"/>
                <a:ea typeface="Tahoma"/>
                <a:cs typeface="Tahoma"/>
              </a:rPr>
              <a:t>(inventaris)</a:t>
            </a:r>
            <a:r>
              <a:rPr lang="nl-BE" altLang="nl-BE">
                <a:latin typeface="Tahoma"/>
                <a:ea typeface="Tahoma"/>
                <a:cs typeface="Tahoma"/>
              </a:rPr>
              <a:t>   </a:t>
            </a:r>
            <a:endParaRPr lang="nl-BE"/>
          </a:p>
          <a:p>
            <a:pPr>
              <a:lnSpc>
                <a:spcPct val="100000"/>
              </a:lnSpc>
              <a:spcBef>
                <a:spcPct val="0"/>
              </a:spcBef>
              <a:buNone/>
            </a:pPr>
            <a:r>
              <a:rPr lang="nl-BE" altLang="nl-BE">
                <a:latin typeface="Tahoma"/>
                <a:ea typeface="Tahoma"/>
                <a:cs typeface="Tahoma"/>
              </a:rPr>
              <a:t>         wat nog weten/doen?</a:t>
            </a:r>
            <a:r>
              <a:rPr lang="nl-BE" altLang="nl-BE" sz="2000">
                <a:latin typeface="Tahoma"/>
                <a:ea typeface="Tahoma"/>
                <a:cs typeface="Tahoma"/>
              </a:rPr>
              <a:t>(suggesties)</a:t>
            </a:r>
            <a:endParaRPr lang="nl-BE"/>
          </a:p>
          <a:p>
            <a:pPr>
              <a:lnSpc>
                <a:spcPct val="100000"/>
              </a:lnSpc>
              <a:spcBef>
                <a:spcPct val="0"/>
              </a:spcBef>
              <a:buFontTx/>
              <a:buNone/>
            </a:pPr>
            <a:r>
              <a:rPr lang="nl-BE" altLang="nl-BE" sz="2000" i="1">
                <a:latin typeface="Tahoma"/>
                <a:ea typeface="Tahoma"/>
                <a:cs typeface="Tahoma"/>
              </a:rPr>
              <a:t>Grasduinen vooraf is essentieel!!</a:t>
            </a:r>
          </a:p>
          <a:p>
            <a:pPr>
              <a:lnSpc>
                <a:spcPct val="100000"/>
              </a:lnSpc>
              <a:spcBef>
                <a:spcPct val="0"/>
              </a:spcBef>
              <a:buNone/>
            </a:pPr>
            <a:r>
              <a:rPr lang="nl-BE" altLang="nl-BE" sz="2400">
                <a:latin typeface="Tahoma"/>
                <a:ea typeface="Tahoma"/>
                <a:cs typeface="Tahoma"/>
              </a:rPr>
              <a:t>Éénmalig, meermaals per dag, </a:t>
            </a:r>
            <a:br>
              <a:rPr lang="nl-BE" altLang="nl-BE" sz="2400">
                <a:latin typeface="Tahoma"/>
                <a:ea typeface="Tahoma"/>
                <a:cs typeface="Tahoma"/>
              </a:rPr>
            </a:br>
            <a:r>
              <a:rPr lang="nl-BE" altLang="nl-BE" sz="2400">
                <a:latin typeface="Tahoma"/>
                <a:ea typeface="Tahoma"/>
                <a:cs typeface="Tahoma"/>
              </a:rPr>
              <a:t>in een later fase aanvullen.</a:t>
            </a:r>
          </a:p>
          <a:p>
            <a:pPr>
              <a:lnSpc>
                <a:spcPct val="100000"/>
              </a:lnSpc>
              <a:spcBef>
                <a:spcPct val="0"/>
              </a:spcBef>
              <a:buFontTx/>
              <a:buNone/>
            </a:pPr>
            <a:r>
              <a:rPr lang="nl-BE" altLang="nl-BE" sz="2000">
                <a:latin typeface="Tahoma"/>
                <a:ea typeface="Tahoma"/>
                <a:cs typeface="Tahoma"/>
              </a:rPr>
              <a:t>Tip: eventueel kunnen ook ouders suggesties doen.</a:t>
            </a:r>
          </a:p>
          <a:p>
            <a:pPr>
              <a:lnSpc>
                <a:spcPct val="100000"/>
              </a:lnSpc>
              <a:spcBef>
                <a:spcPct val="0"/>
              </a:spcBef>
              <a:buFontTx/>
              <a:buNone/>
            </a:pPr>
            <a:endParaRPr lang="nl-BE" altLang="nl-BE">
              <a:cs typeface="Tahoma" panose="020B0604030504040204" pitchFamily="34" charset="0"/>
            </a:endParaRPr>
          </a:p>
          <a:p>
            <a:pPr>
              <a:lnSpc>
                <a:spcPct val="100000"/>
              </a:lnSpc>
              <a:spcBef>
                <a:spcPct val="0"/>
              </a:spcBef>
              <a:buFontTx/>
              <a:buNone/>
            </a:pPr>
            <a:endParaRPr lang="nl-BE" altLang="nl-BE" sz="3200"/>
          </a:p>
        </p:txBody>
      </p:sp>
      <p:sp>
        <p:nvSpPr>
          <p:cNvPr id="2" name="Ovaal 1">
            <a:extLst>
              <a:ext uri="{FF2B5EF4-FFF2-40B4-BE49-F238E27FC236}">
                <a16:creationId xmlns:a16="http://schemas.microsoft.com/office/drawing/2014/main" id="{7A9DD018-581E-4017-90DC-CC14192CEE7C}"/>
              </a:ext>
            </a:extLst>
          </p:cNvPr>
          <p:cNvSpPr/>
          <p:nvPr/>
        </p:nvSpPr>
        <p:spPr>
          <a:xfrm>
            <a:off x="5484813" y="1311275"/>
            <a:ext cx="1747837" cy="173037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9" name="Rechte verbindingslijn met pijl 8">
            <a:extLst>
              <a:ext uri="{FF2B5EF4-FFF2-40B4-BE49-F238E27FC236}">
                <a16:creationId xmlns:a16="http://schemas.microsoft.com/office/drawing/2014/main" id="{C010611C-C7AC-46AB-BEBE-09280C25223A}"/>
              </a:ext>
            </a:extLst>
          </p:cNvPr>
          <p:cNvCxnSpPr>
            <a:cxnSpLocks/>
          </p:cNvCxnSpPr>
          <p:nvPr/>
        </p:nvCxnSpPr>
        <p:spPr>
          <a:xfrm>
            <a:off x="6778625" y="5200650"/>
            <a:ext cx="273050" cy="0"/>
          </a:xfrm>
          <a:prstGeom prst="straightConnector1">
            <a:avLst/>
          </a:prstGeom>
          <a:ln w="25400">
            <a:solidFill>
              <a:srgbClr val="00275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15415798-51CF-4DF9-97DB-E5B5F4DA47A8}"/>
              </a:ext>
            </a:extLst>
          </p:cNvPr>
          <p:cNvCxnSpPr>
            <a:cxnSpLocks/>
          </p:cNvCxnSpPr>
          <p:nvPr/>
        </p:nvCxnSpPr>
        <p:spPr>
          <a:xfrm flipH="1">
            <a:off x="6778625" y="5349875"/>
            <a:ext cx="273050" cy="0"/>
          </a:xfrm>
          <a:prstGeom prst="straightConnector1">
            <a:avLst/>
          </a:prstGeom>
          <a:ln w="25400">
            <a:solidFill>
              <a:srgbClr val="002757"/>
            </a:solidFill>
            <a:tailEnd type="triangle"/>
          </a:ln>
        </p:spPr>
        <p:style>
          <a:lnRef idx="1">
            <a:schemeClr val="accent1"/>
          </a:lnRef>
          <a:fillRef idx="0">
            <a:schemeClr val="accent1"/>
          </a:fillRef>
          <a:effectRef idx="0">
            <a:schemeClr val="accent1"/>
          </a:effectRef>
          <a:fontRef idx="minor">
            <a:schemeClr val="tx1"/>
          </a:fontRef>
        </p:style>
      </p:cxnSp>
      <p:pic>
        <p:nvPicPr>
          <p:cNvPr id="4" name="Afbeelding 4" descr="Afbeelding met tekst, whiteboard&#10;&#10;Automatisch gegenereerde beschrijving">
            <a:extLst>
              <a:ext uri="{FF2B5EF4-FFF2-40B4-BE49-F238E27FC236}">
                <a16:creationId xmlns:a16="http://schemas.microsoft.com/office/drawing/2014/main" id="{5DD60094-557A-063E-7D99-7D959C1F8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304" y="3986153"/>
            <a:ext cx="6058371" cy="253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B1C16DEE-5911-95F5-BA6A-44D6872CFA1C}"/>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48131" name="Tijdelijke aanduiding voor inhoud 3" descr="Afbeelding met tekst&#10;&#10;Automatisch gegenereerde beschrijving">
            <a:extLst>
              <a:ext uri="{FF2B5EF4-FFF2-40B4-BE49-F238E27FC236}">
                <a16:creationId xmlns:a16="http://schemas.microsoft.com/office/drawing/2014/main" id="{2AE56FF5-A105-7114-2175-B548665CF4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76425" y="1123950"/>
            <a:ext cx="9383713" cy="1766888"/>
          </a:xfrm>
        </p:spPr>
      </p:pic>
      <p:sp>
        <p:nvSpPr>
          <p:cNvPr id="48132" name="Tekstvak 5">
            <a:extLst>
              <a:ext uri="{FF2B5EF4-FFF2-40B4-BE49-F238E27FC236}">
                <a16:creationId xmlns:a16="http://schemas.microsoft.com/office/drawing/2014/main" id="{C2D0F95D-6B8A-8EBC-B6A0-AAACA22ED00E}"/>
              </a:ext>
            </a:extLst>
          </p:cNvPr>
          <p:cNvSpPr txBox="1">
            <a:spLocks noChangeArrowheads="1"/>
          </p:cNvSpPr>
          <p:nvPr/>
        </p:nvSpPr>
        <p:spPr bwMode="auto">
          <a:xfrm>
            <a:off x="1001713" y="3249613"/>
            <a:ext cx="111902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FontTx/>
              <a:buNone/>
            </a:pPr>
            <a:endParaRPr lang="nl-BE" altLang="nl-BE">
              <a:cs typeface="Tahoma" panose="020B0604030504040204" pitchFamily="34" charset="0"/>
            </a:endParaRPr>
          </a:p>
          <a:p>
            <a:pPr>
              <a:lnSpc>
                <a:spcPct val="100000"/>
              </a:lnSpc>
              <a:spcBef>
                <a:spcPct val="0"/>
              </a:spcBef>
              <a:buFontTx/>
              <a:buNone/>
            </a:pPr>
            <a:endParaRPr lang="nl-BE" altLang="nl-BE" sz="3200"/>
          </a:p>
        </p:txBody>
      </p:sp>
      <p:sp>
        <p:nvSpPr>
          <p:cNvPr id="2" name="Ovaal 1">
            <a:extLst>
              <a:ext uri="{FF2B5EF4-FFF2-40B4-BE49-F238E27FC236}">
                <a16:creationId xmlns:a16="http://schemas.microsoft.com/office/drawing/2014/main" id="{4BD7B61E-F78B-7D86-6E2A-5480BFD85730}"/>
              </a:ext>
            </a:extLst>
          </p:cNvPr>
          <p:cNvSpPr/>
          <p:nvPr/>
        </p:nvSpPr>
        <p:spPr>
          <a:xfrm>
            <a:off x="5694363" y="1206500"/>
            <a:ext cx="1747837" cy="173037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pic>
        <p:nvPicPr>
          <p:cNvPr id="8" name="Afbeelding 7">
            <a:extLst>
              <a:ext uri="{FF2B5EF4-FFF2-40B4-BE49-F238E27FC236}">
                <a16:creationId xmlns:a16="http://schemas.microsoft.com/office/drawing/2014/main" id="{50873392-4907-DCC9-4AF6-AAC985B04E95}"/>
              </a:ext>
            </a:extLst>
          </p:cNvPr>
          <p:cNvPicPr>
            <a:picLocks noChangeAspect="1"/>
          </p:cNvPicPr>
          <p:nvPr/>
        </p:nvPicPr>
        <p:blipFill>
          <a:blip r:embed="rId4"/>
          <a:stretch>
            <a:fillRect/>
          </a:stretch>
        </p:blipFill>
        <p:spPr>
          <a:xfrm>
            <a:off x="2587625" y="2890838"/>
            <a:ext cx="6591300" cy="4229100"/>
          </a:xfrm>
          <a:prstGeom prst="rect">
            <a:avLst/>
          </a:prstGeom>
        </p:spPr>
      </p:pic>
    </p:spTree>
    <p:extLst>
      <p:ext uri="{BB962C8B-B14F-4D97-AF65-F5344CB8AC3E}">
        <p14:creationId xmlns:p14="http://schemas.microsoft.com/office/powerpoint/2010/main" val="133716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71338F5B-E0D6-FB23-C575-A631E8B301FD}"/>
              </a:ext>
            </a:extLst>
          </p:cNvPr>
          <p:cNvSpPr>
            <a:spLocks noGrp="1"/>
          </p:cNvSpPr>
          <p:nvPr>
            <p:ph type="title"/>
          </p:nvPr>
        </p:nvSpPr>
        <p:spPr>
          <a:xfrm>
            <a:off x="1876425" y="365125"/>
            <a:ext cx="9948863" cy="1281113"/>
          </a:xfrm>
        </p:spPr>
        <p:txBody>
          <a:bodyPr/>
          <a:lstStyle/>
          <a:p>
            <a:r>
              <a:rPr lang="nl-BE" altLang="nl-BE"/>
              <a:t>BRAINSTORMEN MET KLEUTERS </a:t>
            </a:r>
          </a:p>
        </p:txBody>
      </p:sp>
      <p:sp>
        <p:nvSpPr>
          <p:cNvPr id="50179" name="Tijdelijke aanduiding voor inhoud 2">
            <a:extLst>
              <a:ext uri="{FF2B5EF4-FFF2-40B4-BE49-F238E27FC236}">
                <a16:creationId xmlns:a16="http://schemas.microsoft.com/office/drawing/2014/main" id="{7D9F53FD-F222-6452-CDF1-8331E35725B5}"/>
              </a:ext>
            </a:extLst>
          </p:cNvPr>
          <p:cNvSpPr>
            <a:spLocks noGrp="1"/>
          </p:cNvSpPr>
          <p:nvPr>
            <p:ph idx="1"/>
          </p:nvPr>
        </p:nvSpPr>
        <p:spPr>
          <a:xfrm>
            <a:off x="1876425" y="1306513"/>
            <a:ext cx="9948863" cy="4749800"/>
          </a:xfrm>
        </p:spPr>
        <p:txBody>
          <a:bodyPr/>
          <a:lstStyle/>
          <a:p>
            <a:r>
              <a:rPr lang="nl-BE" altLang="nl-BE" b="1"/>
              <a:t>Hoe leven en waar leven ridders en prinsessen?</a:t>
            </a:r>
          </a:p>
          <a:p>
            <a:r>
              <a:rPr lang="nl-BE" altLang="nl-BE"/>
              <a:t>Ridders</a:t>
            </a:r>
          </a:p>
          <a:p>
            <a:r>
              <a:rPr lang="nl-BE" altLang="nl-BE"/>
              <a:t>Kastelen </a:t>
            </a:r>
          </a:p>
          <a:p>
            <a:r>
              <a:rPr lang="nl-BE" altLang="nl-BE"/>
              <a:t>Stenen </a:t>
            </a:r>
          </a:p>
          <a:p>
            <a:r>
              <a:rPr lang="nl-BE" altLang="nl-BE"/>
              <a:t>Zandkastelen maken</a:t>
            </a:r>
          </a:p>
          <a:p>
            <a:r>
              <a:rPr lang="nl-BE" altLang="nl-BE"/>
              <a:t>Kleedjes</a:t>
            </a:r>
          </a:p>
          <a:p>
            <a:r>
              <a:rPr lang="nl-BE" altLang="nl-BE"/>
              <a:t>Speelgoedkasteel</a:t>
            </a:r>
          </a:p>
          <a:p>
            <a:r>
              <a:rPr lang="nl-BE" altLang="nl-BE"/>
              <a:t>Paarden </a:t>
            </a:r>
          </a:p>
          <a:p>
            <a:r>
              <a:rPr lang="nl-BE" altLang="nl-BE"/>
              <a:t>Poort</a:t>
            </a:r>
          </a:p>
          <a:p>
            <a:r>
              <a:rPr lang="nl-BE" altLang="nl-BE"/>
              <a:t>Prinses drinkt thee en eet pannenkoeken  </a:t>
            </a:r>
          </a:p>
          <a:p>
            <a:r>
              <a:rPr lang="nl-BE" altLang="nl-BE"/>
              <a:t>Draken </a:t>
            </a:r>
          </a:p>
        </p:txBody>
      </p:sp>
      <p:pic>
        <p:nvPicPr>
          <p:cNvPr id="50180" name="Graphic 4" descr="Gebarentaal silhouet">
            <a:extLst>
              <a:ext uri="{FF2B5EF4-FFF2-40B4-BE49-F238E27FC236}">
                <a16:creationId xmlns:a16="http://schemas.microsoft.com/office/drawing/2014/main" id="{E1B5918B-7111-287B-61BD-419D4C22B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432" y="2712209"/>
            <a:ext cx="773905" cy="77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Graphic 6" descr="Voetafdrukken silhouet">
            <a:extLst>
              <a:ext uri="{FF2B5EF4-FFF2-40B4-BE49-F238E27FC236}">
                <a16:creationId xmlns:a16="http://schemas.microsoft.com/office/drawing/2014/main" id="{C537EE78-7678-986B-88F8-D68FD8F74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015" y="313118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Graphic 8" descr="Ogen met effen opvulling">
            <a:extLst>
              <a:ext uri="{FF2B5EF4-FFF2-40B4-BE49-F238E27FC236}">
                <a16:creationId xmlns:a16="http://schemas.microsoft.com/office/drawing/2014/main" id="{09B1C952-F066-C921-C0D6-99755C0B99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032" y="266223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Graphic 10" descr="Persoon aan het eten silhouet">
            <a:extLst>
              <a:ext uri="{FF2B5EF4-FFF2-40B4-BE49-F238E27FC236}">
                <a16:creationId xmlns:a16="http://schemas.microsoft.com/office/drawing/2014/main" id="{8A913D5B-A163-20FC-FB61-DB8F995490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1194" y="55991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Graphic 11" descr="Gebarentaal silhouet">
            <a:extLst>
              <a:ext uri="{FF2B5EF4-FFF2-40B4-BE49-F238E27FC236}">
                <a16:creationId xmlns:a16="http://schemas.microsoft.com/office/drawing/2014/main" id="{AC00F29F-9B94-35E2-8C49-04E2C2682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404" y="3989551"/>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4" descr="Gebarentaal silhouet">
            <a:extLst>
              <a:ext uri="{FF2B5EF4-FFF2-40B4-BE49-F238E27FC236}">
                <a16:creationId xmlns:a16="http://schemas.microsoft.com/office/drawing/2014/main" id="{DBA0FD9F-1E71-9B6D-8702-F8F5767CB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189684"/>
            <a:ext cx="773905" cy="77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phic 4" descr="Gebarentaal silhouet">
            <a:extLst>
              <a:ext uri="{FF2B5EF4-FFF2-40B4-BE49-F238E27FC236}">
                <a16:creationId xmlns:a16="http://schemas.microsoft.com/office/drawing/2014/main" id="{5D597C3C-0FD6-16D9-DC58-618CA60BC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534" y="2112170"/>
            <a:ext cx="773905" cy="77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AEC7515-4B8C-446D-A80F-34E3B8965D58}"/>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51203" name="Tijdelijke aanduiding voor inhoud 3" descr="Afbeelding met tekst&#10;&#10;Automatisch gegenereerde beschrijving">
            <a:extLst>
              <a:ext uri="{FF2B5EF4-FFF2-40B4-BE49-F238E27FC236}">
                <a16:creationId xmlns:a16="http://schemas.microsoft.com/office/drawing/2014/main" id="{E81CFD62-E088-4097-9C37-42A41F56F2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76425" y="1123950"/>
            <a:ext cx="9383713" cy="1766888"/>
          </a:xfrm>
        </p:spPr>
      </p:pic>
      <p:sp>
        <p:nvSpPr>
          <p:cNvPr id="51204" name="Tekstvak 5">
            <a:extLst>
              <a:ext uri="{FF2B5EF4-FFF2-40B4-BE49-F238E27FC236}">
                <a16:creationId xmlns:a16="http://schemas.microsoft.com/office/drawing/2014/main" id="{E82FC6DB-2E04-4EB3-A2D4-CF7B1B93226E}"/>
              </a:ext>
            </a:extLst>
          </p:cNvPr>
          <p:cNvSpPr txBox="1">
            <a:spLocks noChangeArrowheads="1"/>
          </p:cNvSpPr>
          <p:nvPr/>
        </p:nvSpPr>
        <p:spPr bwMode="auto">
          <a:xfrm>
            <a:off x="1108075" y="3429000"/>
            <a:ext cx="1052830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FontTx/>
              <a:buNone/>
            </a:pPr>
            <a:r>
              <a:rPr lang="nl-BE" altLang="nl-BE">
                <a:cs typeface="Tahoma" panose="020B0604030504040204" pitchFamily="34" charset="0"/>
              </a:rPr>
              <a:t>Voorstel van planning vanuit de lkr, maar kleuters in betrekken.</a:t>
            </a:r>
          </a:p>
          <a:p>
            <a:pPr>
              <a:lnSpc>
                <a:spcPct val="100000"/>
              </a:lnSpc>
              <a:spcBef>
                <a:spcPct val="0"/>
              </a:spcBef>
              <a:buFontTx/>
              <a:buNone/>
            </a:pPr>
            <a:r>
              <a:rPr lang="nl-BE" altLang="nl-BE" sz="2000" i="1">
                <a:cs typeface="Tahoma" panose="020B0604030504040204" pitchFamily="34" charset="0"/>
              </a:rPr>
              <a:t>Soort tijdlijn/logische opbouw</a:t>
            </a:r>
          </a:p>
          <a:p>
            <a:pPr>
              <a:lnSpc>
                <a:spcPct val="100000"/>
              </a:lnSpc>
              <a:spcBef>
                <a:spcPct val="0"/>
              </a:spcBef>
              <a:buFontTx/>
              <a:buNone/>
            </a:pPr>
            <a:r>
              <a:rPr lang="nl-BE" altLang="nl-BE">
                <a:cs typeface="Tahoma" panose="020B0604030504040204" pitchFamily="34" charset="0"/>
              </a:rPr>
              <a:t>Weekplanning visueel maken a.h.v. prenten/tekeningen op planningsbord</a:t>
            </a:r>
          </a:p>
          <a:p>
            <a:pPr>
              <a:lnSpc>
                <a:spcPct val="100000"/>
              </a:lnSpc>
              <a:spcBef>
                <a:spcPct val="0"/>
              </a:spcBef>
              <a:buFontTx/>
              <a:buNone/>
            </a:pPr>
            <a:r>
              <a:rPr lang="nl-BE" altLang="nl-BE">
                <a:cs typeface="Tahoma" panose="020B0604030504040204" pitchFamily="34" charset="0"/>
              </a:rPr>
              <a:t>Eventueel themaplanning over meerdere weken</a:t>
            </a:r>
          </a:p>
          <a:p>
            <a:pPr>
              <a:lnSpc>
                <a:spcPct val="100000"/>
              </a:lnSpc>
              <a:spcBef>
                <a:spcPct val="0"/>
              </a:spcBef>
              <a:buFontTx/>
              <a:buNone/>
            </a:pPr>
            <a:r>
              <a:rPr lang="nl-BE" altLang="nl-BE" sz="2000">
                <a:cs typeface="Tahoma" panose="020B0604030504040204" pitchFamily="34" charset="0"/>
              </a:rPr>
              <a:t>Tip: eventueel ook ouders betrekken bij de planning.</a:t>
            </a:r>
          </a:p>
          <a:p>
            <a:pPr>
              <a:lnSpc>
                <a:spcPct val="100000"/>
              </a:lnSpc>
              <a:spcBef>
                <a:spcPct val="0"/>
              </a:spcBef>
              <a:buFontTx/>
              <a:buNone/>
            </a:pPr>
            <a:endParaRPr lang="nl-BE" altLang="nl-BE">
              <a:cs typeface="Tahoma" panose="020B0604030504040204" pitchFamily="34" charset="0"/>
            </a:endParaRPr>
          </a:p>
          <a:p>
            <a:pPr>
              <a:lnSpc>
                <a:spcPct val="100000"/>
              </a:lnSpc>
              <a:spcBef>
                <a:spcPct val="0"/>
              </a:spcBef>
              <a:buFontTx/>
              <a:buNone/>
            </a:pPr>
            <a:endParaRPr lang="nl-BE" altLang="nl-BE">
              <a:cs typeface="Tahoma" panose="020B0604030504040204" pitchFamily="34" charset="0"/>
            </a:endParaRPr>
          </a:p>
          <a:p>
            <a:pPr>
              <a:lnSpc>
                <a:spcPct val="100000"/>
              </a:lnSpc>
              <a:spcBef>
                <a:spcPct val="0"/>
              </a:spcBef>
              <a:buFontTx/>
              <a:buNone/>
            </a:pPr>
            <a:endParaRPr lang="nl-BE" altLang="nl-BE" sz="3200"/>
          </a:p>
        </p:txBody>
      </p:sp>
      <p:sp>
        <p:nvSpPr>
          <p:cNvPr id="2" name="Ovaal 1">
            <a:extLst>
              <a:ext uri="{FF2B5EF4-FFF2-40B4-BE49-F238E27FC236}">
                <a16:creationId xmlns:a16="http://schemas.microsoft.com/office/drawing/2014/main" id="{C7BB75F8-FAD4-470F-9D29-85DE029D10BA}"/>
              </a:ext>
            </a:extLst>
          </p:cNvPr>
          <p:cNvSpPr/>
          <p:nvPr/>
        </p:nvSpPr>
        <p:spPr>
          <a:xfrm>
            <a:off x="6915150" y="1160463"/>
            <a:ext cx="1747838" cy="173037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a:extLst>
              <a:ext uri="{FF2B5EF4-FFF2-40B4-BE49-F238E27FC236}">
                <a16:creationId xmlns:a16="http://schemas.microsoft.com/office/drawing/2014/main" id="{BEC7A827-1196-415D-A7E7-8E59A377745A}"/>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54275" name="Tijdelijke aanduiding voor inhoud 3" descr="Afbeelding met tekst&#10;&#10;Automatisch gegenereerde beschrijving">
            <a:extLst>
              <a:ext uri="{FF2B5EF4-FFF2-40B4-BE49-F238E27FC236}">
                <a16:creationId xmlns:a16="http://schemas.microsoft.com/office/drawing/2014/main" id="{74C5E467-E835-4C32-BD83-8F8B54E4F9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76425" y="1123950"/>
            <a:ext cx="9383713" cy="1766888"/>
          </a:xfrm>
        </p:spPr>
      </p:pic>
      <p:sp>
        <p:nvSpPr>
          <p:cNvPr id="54276" name="Tekstvak 5">
            <a:extLst>
              <a:ext uri="{FF2B5EF4-FFF2-40B4-BE49-F238E27FC236}">
                <a16:creationId xmlns:a16="http://schemas.microsoft.com/office/drawing/2014/main" id="{2084CFAA-4840-433C-A264-0B2CB58CF682}"/>
              </a:ext>
            </a:extLst>
          </p:cNvPr>
          <p:cNvSpPr txBox="1">
            <a:spLocks noChangeArrowheads="1"/>
          </p:cNvSpPr>
          <p:nvPr/>
        </p:nvSpPr>
        <p:spPr bwMode="auto">
          <a:xfrm>
            <a:off x="1131888" y="2954338"/>
            <a:ext cx="1081246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FontTx/>
              <a:buNone/>
            </a:pPr>
            <a:r>
              <a:rPr lang="nl-BE" altLang="nl-BE">
                <a:cs typeface="Tahoma" panose="020B0604030504040204" pitchFamily="34" charset="0"/>
              </a:rPr>
              <a:t>Doen/realiseren van bedachte activiteiten – samen op pad totdat BTH wegebt.</a:t>
            </a:r>
          </a:p>
          <a:p>
            <a:pPr>
              <a:lnSpc>
                <a:spcPct val="100000"/>
              </a:lnSpc>
              <a:spcBef>
                <a:spcPct val="0"/>
              </a:spcBef>
              <a:buFontTx/>
              <a:buNone/>
            </a:pPr>
            <a:r>
              <a:rPr lang="nl-BE" altLang="nl-BE" sz="2000" i="1">
                <a:cs typeface="Tahoma" panose="020B0604030504040204" pitchFamily="34" charset="0"/>
              </a:rPr>
              <a:t>Kleuterinitiatief is maximaal – vanuit hun interesses het thema verkennen en ontdekken. </a:t>
            </a:r>
          </a:p>
          <a:p>
            <a:pPr>
              <a:lnSpc>
                <a:spcPct val="100000"/>
              </a:lnSpc>
              <a:spcBef>
                <a:spcPct val="0"/>
              </a:spcBef>
              <a:buFontTx/>
              <a:buNone/>
            </a:pPr>
            <a:r>
              <a:rPr lang="nl-BE" altLang="nl-BE" sz="2000" i="1">
                <a:cs typeface="Tahoma" panose="020B0604030504040204" pitchFamily="34" charset="0"/>
              </a:rPr>
              <a:t>Neem voldoende tijd</a:t>
            </a:r>
          </a:p>
          <a:p>
            <a:pPr>
              <a:lnSpc>
                <a:spcPct val="100000"/>
              </a:lnSpc>
              <a:spcBef>
                <a:spcPct val="0"/>
              </a:spcBef>
              <a:buFontTx/>
              <a:buNone/>
            </a:pPr>
            <a:r>
              <a:rPr lang="nl-BE" altLang="nl-BE" sz="2000" i="1">
                <a:cs typeface="Tahoma" panose="020B0604030504040204" pitchFamily="34" charset="0"/>
              </a:rPr>
              <a:t>Kleuters leggen eigen klemtonen – dichtbij hun naaste ontwikkeling.</a:t>
            </a:r>
          </a:p>
          <a:p>
            <a:pPr>
              <a:lnSpc>
                <a:spcPct val="100000"/>
              </a:lnSpc>
              <a:spcBef>
                <a:spcPct val="0"/>
              </a:spcBef>
              <a:buFontTx/>
              <a:buNone/>
            </a:pPr>
            <a:r>
              <a:rPr lang="nl-BE" altLang="nl-BE">
                <a:cs typeface="Tahoma" panose="020B0604030504040204" pitchFamily="34" charset="0"/>
              </a:rPr>
              <a:t>Leerkracht als coach en gever van feedback</a:t>
            </a:r>
          </a:p>
          <a:p>
            <a:pPr>
              <a:lnSpc>
                <a:spcPct val="100000"/>
              </a:lnSpc>
              <a:spcBef>
                <a:spcPct val="0"/>
              </a:spcBef>
              <a:buFontTx/>
              <a:buNone/>
            </a:pPr>
            <a:r>
              <a:rPr lang="nl-BE" altLang="nl-BE" sz="2000" i="1">
                <a:cs typeface="Tahoma" panose="020B0604030504040204" pitchFamily="34" charset="0"/>
              </a:rPr>
              <a:t>Hun inbreng waarderen, aanmoedigen, feedback geven, prikkelen, verrijken.</a:t>
            </a:r>
          </a:p>
          <a:p>
            <a:pPr>
              <a:lnSpc>
                <a:spcPct val="100000"/>
              </a:lnSpc>
              <a:spcBef>
                <a:spcPct val="0"/>
              </a:spcBef>
              <a:buFontTx/>
              <a:buNone/>
            </a:pPr>
            <a:r>
              <a:rPr lang="nl-BE" altLang="nl-BE" sz="2000" i="1">
                <a:cs typeface="Tahoma" panose="020B0604030504040204" pitchFamily="34" charset="0"/>
              </a:rPr>
              <a:t>Bevestigen van hun doorzettingsvermogen, hun draagkracht, hun veerkracht, hun zelfsturing, hun ondernemingszin…</a:t>
            </a:r>
          </a:p>
          <a:p>
            <a:pPr>
              <a:lnSpc>
                <a:spcPct val="100000"/>
              </a:lnSpc>
              <a:spcBef>
                <a:spcPct val="0"/>
              </a:spcBef>
              <a:buFontTx/>
              <a:buNone/>
            </a:pPr>
            <a:r>
              <a:rPr lang="nl-BE" altLang="nl-BE" sz="2000" i="1">
                <a:cs typeface="Tahoma" panose="020B0604030504040204" pitchFamily="34" charset="0"/>
              </a:rPr>
              <a:t>Opgebouwde inzichten vaststellen en via feedback teruggeven.</a:t>
            </a:r>
          </a:p>
          <a:p>
            <a:pPr>
              <a:lnSpc>
                <a:spcPct val="100000"/>
              </a:lnSpc>
              <a:spcBef>
                <a:spcPct val="0"/>
              </a:spcBef>
              <a:buFontTx/>
              <a:buNone/>
            </a:pPr>
            <a:r>
              <a:rPr lang="nl-BE" altLang="nl-BE" sz="2000">
                <a:cs typeface="Tahoma" panose="020B0604030504040204" pitchFamily="34" charset="0"/>
              </a:rPr>
              <a:t>Tip: eventueel ook ouders betrekken bij de planning.</a:t>
            </a:r>
          </a:p>
          <a:p>
            <a:pPr>
              <a:lnSpc>
                <a:spcPct val="100000"/>
              </a:lnSpc>
              <a:spcBef>
                <a:spcPct val="0"/>
              </a:spcBef>
              <a:buFontTx/>
              <a:buNone/>
            </a:pPr>
            <a:endParaRPr lang="nl-BE" altLang="nl-BE" sz="2000">
              <a:cs typeface="Tahoma" panose="020B0604030504040204" pitchFamily="34" charset="0"/>
            </a:endParaRPr>
          </a:p>
        </p:txBody>
      </p:sp>
      <p:sp>
        <p:nvSpPr>
          <p:cNvPr id="2" name="Ovaal 1">
            <a:extLst>
              <a:ext uri="{FF2B5EF4-FFF2-40B4-BE49-F238E27FC236}">
                <a16:creationId xmlns:a16="http://schemas.microsoft.com/office/drawing/2014/main" id="{49270415-4726-4C5D-AB03-FCFD1DBD4253}"/>
              </a:ext>
            </a:extLst>
          </p:cNvPr>
          <p:cNvSpPr/>
          <p:nvPr/>
        </p:nvSpPr>
        <p:spPr>
          <a:xfrm>
            <a:off x="8251825" y="1168400"/>
            <a:ext cx="1747838" cy="173037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324BBB92-26E0-6217-D8CF-A8E5C1B49080}"/>
              </a:ext>
            </a:extLst>
          </p:cNvPr>
          <p:cNvSpPr>
            <a:spLocks noGrp="1"/>
          </p:cNvSpPr>
          <p:nvPr>
            <p:ph type="title"/>
          </p:nvPr>
        </p:nvSpPr>
        <p:spPr>
          <a:xfrm>
            <a:off x="1876425" y="365125"/>
            <a:ext cx="9948863" cy="1281113"/>
          </a:xfrm>
        </p:spPr>
        <p:txBody>
          <a:bodyPr/>
          <a:lstStyle/>
          <a:p>
            <a:r>
              <a:rPr lang="nl-BE" altLang="nl-BE"/>
              <a:t>Zelf een kasteel bouwen    </a:t>
            </a:r>
          </a:p>
        </p:txBody>
      </p:sp>
      <p:pic>
        <p:nvPicPr>
          <p:cNvPr id="59395" name="Tijdelijke aanduiding voor inhoud 4">
            <a:extLst>
              <a:ext uri="{FF2B5EF4-FFF2-40B4-BE49-F238E27FC236}">
                <a16:creationId xmlns:a16="http://schemas.microsoft.com/office/drawing/2014/main" id="{BA65B199-4C1B-27F6-6A40-C37A52449B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057400"/>
            <a:ext cx="4552950" cy="2743200"/>
          </a:xfrm>
        </p:spPr>
      </p:pic>
      <p:pic>
        <p:nvPicPr>
          <p:cNvPr id="59396" name="Afbeelding 6">
            <a:extLst>
              <a:ext uri="{FF2B5EF4-FFF2-40B4-BE49-F238E27FC236}">
                <a16:creationId xmlns:a16="http://schemas.microsoft.com/office/drawing/2014/main" id="{ED4760E3-A43B-CD6F-C9DD-7180D3B9E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888" y="1646238"/>
            <a:ext cx="296227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Afbeelding 8" descr="Afbeelding met tekst, whiteboard&#10;&#10;Automatisch gegenereerde beschrijving">
            <a:extLst>
              <a:ext uri="{FF2B5EF4-FFF2-40B4-BE49-F238E27FC236}">
                <a16:creationId xmlns:a16="http://schemas.microsoft.com/office/drawing/2014/main" id="{61D51D2E-ECE6-8AC5-E068-7640C6F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2100" y="2278063"/>
            <a:ext cx="31527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53BB3-B5D1-1399-1FC1-01A806B61F0C}"/>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DA817060-77AD-96EA-DC32-4D17598DDAD9}"/>
              </a:ext>
            </a:extLst>
          </p:cNvPr>
          <p:cNvSpPr>
            <a:spLocks noGrp="1"/>
          </p:cNvSpPr>
          <p:nvPr>
            <p:ph idx="1"/>
          </p:nvPr>
        </p:nvSpPr>
        <p:spPr/>
        <p:txBody>
          <a:bodyPr/>
          <a:lstStyle/>
          <a:p>
            <a:endParaRPr lang="nl-BE"/>
          </a:p>
        </p:txBody>
      </p:sp>
      <p:pic>
        <p:nvPicPr>
          <p:cNvPr id="1026" name="Picture 2" descr="Licht streak snel effect. abstracte snelheid als achtergrond. | Premium Foto">
            <a:extLst>
              <a:ext uri="{FF2B5EF4-FFF2-40B4-BE49-F238E27FC236}">
                <a16:creationId xmlns:a16="http://schemas.microsoft.com/office/drawing/2014/main" id="{FA6CA867-0FFC-DDD6-C918-370D1063B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466"/>
            <a:ext cx="12615391" cy="722093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0774EE7-1927-3AE5-9D61-F61AA1A63D63}"/>
              </a:ext>
            </a:extLst>
          </p:cNvPr>
          <p:cNvSpPr txBox="1"/>
          <p:nvPr/>
        </p:nvSpPr>
        <p:spPr>
          <a:xfrm>
            <a:off x="4532112" y="5219311"/>
            <a:ext cx="3551165" cy="1569660"/>
          </a:xfrm>
          <a:prstGeom prst="rect">
            <a:avLst/>
          </a:prstGeom>
          <a:noFill/>
        </p:spPr>
        <p:txBody>
          <a:bodyPr wrap="none" rtlCol="0">
            <a:spAutoFit/>
          </a:bodyPr>
          <a:lstStyle/>
          <a:p>
            <a:r>
              <a:rPr lang="nl-BE" sz="9600">
                <a:solidFill>
                  <a:schemeClr val="bg1"/>
                </a:solidFill>
              </a:rPr>
              <a:t>Roetsj</a:t>
            </a:r>
          </a:p>
        </p:txBody>
      </p:sp>
    </p:spTree>
    <p:extLst>
      <p:ext uri="{BB962C8B-B14F-4D97-AF65-F5344CB8AC3E}">
        <p14:creationId xmlns:p14="http://schemas.microsoft.com/office/powerpoint/2010/main" val="3579737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C30FD333-5CC2-B1CC-ABF1-CE068E209DCD}"/>
              </a:ext>
            </a:extLst>
          </p:cNvPr>
          <p:cNvSpPr>
            <a:spLocks noGrp="1"/>
          </p:cNvSpPr>
          <p:nvPr>
            <p:ph type="title"/>
          </p:nvPr>
        </p:nvSpPr>
        <p:spPr>
          <a:xfrm>
            <a:off x="1876425" y="365125"/>
            <a:ext cx="9948863" cy="1281113"/>
          </a:xfrm>
        </p:spPr>
        <p:txBody>
          <a:bodyPr/>
          <a:lstStyle/>
          <a:p>
            <a:r>
              <a:rPr lang="nl-BE" altLang="nl-BE"/>
              <a:t>Zandonderzoek – zandkastelen </a:t>
            </a:r>
          </a:p>
        </p:txBody>
      </p:sp>
      <p:sp>
        <p:nvSpPr>
          <p:cNvPr id="3" name="Tijdelijke aanduiding voor inhoud 2">
            <a:extLst>
              <a:ext uri="{FF2B5EF4-FFF2-40B4-BE49-F238E27FC236}">
                <a16:creationId xmlns:a16="http://schemas.microsoft.com/office/drawing/2014/main" id="{153FB6C1-E717-7C19-D7BA-C7D8F1ACF6F5}"/>
              </a:ext>
            </a:extLst>
          </p:cNvPr>
          <p:cNvSpPr>
            <a:spLocks noGrp="1"/>
          </p:cNvSpPr>
          <p:nvPr>
            <p:ph idx="1"/>
          </p:nvPr>
        </p:nvSpPr>
        <p:spPr>
          <a:xfrm>
            <a:off x="1876425" y="1825625"/>
            <a:ext cx="9948863" cy="4749800"/>
          </a:xfrm>
        </p:spPr>
        <p:txBody>
          <a:bodyPr/>
          <a:lstStyle/>
          <a:p>
            <a:pPr>
              <a:defRPr/>
            </a:pPr>
            <a:r>
              <a:rPr lang="nl-BE"/>
              <a:t>Probleemstelling zandkastelen </a:t>
            </a:r>
          </a:p>
          <a:p>
            <a:pPr>
              <a:defRPr/>
            </a:pPr>
            <a:r>
              <a:rPr lang="nl-BE"/>
              <a:t>Onderzoek </a:t>
            </a:r>
          </a:p>
          <a:p>
            <a:pPr marL="0" indent="0">
              <a:buFont typeface="Arial" panose="020B0604020202020204" pitchFamily="34" charset="0"/>
              <a:buNone/>
              <a:defRPr/>
            </a:pPr>
            <a:endParaRPr lang="nl-BE"/>
          </a:p>
          <a:p>
            <a:pPr>
              <a:defRPr/>
            </a:pPr>
            <a:endParaRPr lang="nl-BE"/>
          </a:p>
          <a:p>
            <a:pPr>
              <a:defRPr/>
            </a:pPr>
            <a:endParaRPr lang="nl-BE"/>
          </a:p>
        </p:txBody>
      </p:sp>
      <p:sp>
        <p:nvSpPr>
          <p:cNvPr id="6" name="Tijdelijke aanduiding voor inhoud 2">
            <a:extLst>
              <a:ext uri="{FF2B5EF4-FFF2-40B4-BE49-F238E27FC236}">
                <a16:creationId xmlns:a16="http://schemas.microsoft.com/office/drawing/2014/main" id="{7E163981-05F5-B9DB-91B5-252E548E524F}"/>
              </a:ext>
            </a:extLst>
          </p:cNvPr>
          <p:cNvSpPr txBox="1">
            <a:spLocks/>
          </p:cNvSpPr>
          <p:nvPr/>
        </p:nvSpPr>
        <p:spPr bwMode="auto">
          <a:xfrm>
            <a:off x="1876425" y="2847975"/>
            <a:ext cx="10414000" cy="5334000"/>
          </a:xfrm>
          <a:prstGeom prst="rect">
            <a:avLst/>
          </a:prstGeom>
          <a:noFill/>
          <a:ln>
            <a:noFill/>
          </a:ln>
        </p:spPr>
        <p:txBody>
          <a:bodyPr/>
          <a:lstStyle>
            <a:lvl1pPr marL="352425" indent="-352425" algn="l" rtl="0" eaLnBrk="0" fontAlgn="base" hangingPunct="0">
              <a:lnSpc>
                <a:spcPct val="90000"/>
              </a:lnSpc>
              <a:spcBef>
                <a:spcPts val="1000"/>
              </a:spcBef>
              <a:spcAft>
                <a:spcPct val="0"/>
              </a:spcAft>
              <a:buClr>
                <a:srgbClr val="E00049"/>
              </a:buClr>
              <a:buFont typeface="Arial" panose="020B0604020202020204" pitchFamily="34" charset="0"/>
              <a:buChar char="•"/>
              <a:defRPr sz="2800" kern="1200">
                <a:solidFill>
                  <a:srgbClr val="002757"/>
                </a:solidFill>
                <a:latin typeface="+mn-lt"/>
                <a:ea typeface="+mn-ea"/>
                <a:cs typeface="+mn-cs"/>
              </a:defRPr>
            </a:lvl1pPr>
            <a:lvl2pPr marL="800100" indent="-342900" algn="l" rtl="0" eaLnBrk="0" fontAlgn="base" hangingPunct="0">
              <a:lnSpc>
                <a:spcPct val="90000"/>
              </a:lnSpc>
              <a:spcBef>
                <a:spcPts val="500"/>
              </a:spcBef>
              <a:spcAft>
                <a:spcPct val="0"/>
              </a:spcAft>
              <a:buClr>
                <a:srgbClr val="002757"/>
              </a:buClr>
              <a:buFont typeface="Wingdings" charset="2"/>
              <a:buChar char="§"/>
              <a:defRPr sz="2400" kern="1200">
                <a:solidFill>
                  <a:srgbClr val="002757"/>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2757"/>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757"/>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27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nl-BE"/>
              <a:t>a.d.h.v. zintuigen </a:t>
            </a:r>
          </a:p>
          <a:p>
            <a:pPr lvl="1">
              <a:defRPr/>
            </a:pPr>
            <a:r>
              <a:rPr lang="nl-BE" err="1"/>
              <a:t>Professordoos</a:t>
            </a:r>
            <a:r>
              <a:rPr lang="nl-BE"/>
              <a:t> (pipetten, proefbuisjes, zeef, water, schepjes …)</a:t>
            </a:r>
          </a:p>
          <a:p>
            <a:pPr lvl="1">
              <a:defRPr/>
            </a:pPr>
            <a:r>
              <a:rPr lang="nl-BE"/>
              <a:t>Koppeling wiskunde </a:t>
            </a:r>
          </a:p>
          <a:p>
            <a:pPr lvl="1">
              <a:defRPr/>
            </a:pPr>
            <a:r>
              <a:rPr lang="nl-BE"/>
              <a:t>Hetgeen dat de kleuters ontdekt hadden inzetten tijdens het bouwen + vastzetten in het </a:t>
            </a:r>
            <a:r>
              <a:rPr lang="nl-BE" err="1"/>
              <a:t>onderzoeksboek</a:t>
            </a:r>
            <a:r>
              <a:rPr lang="nl-BE"/>
              <a:t> </a:t>
            </a:r>
          </a:p>
          <a:p>
            <a:pPr lvl="1">
              <a:defRPr/>
            </a:pPr>
            <a:endParaRPr lang="nl-BE"/>
          </a:p>
          <a:p>
            <a:pPr marL="457200" lvl="1" indent="0">
              <a:buFont typeface="Wingdings" charset="2"/>
              <a:buNone/>
              <a:defRPr/>
            </a:pPr>
            <a:r>
              <a:rPr lang="nl-BE"/>
              <a:t>Alle handelend aan de slag gaan</a:t>
            </a:r>
          </a:p>
          <a:p>
            <a:pPr lvl="1">
              <a:defRPr/>
            </a:pPr>
            <a:endParaRPr lang="nl-BE"/>
          </a:p>
          <a:p>
            <a:pPr>
              <a:defRPr/>
            </a:pPr>
            <a:endParaRPr lang="nl-BE"/>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a:extLst>
              <a:ext uri="{FF2B5EF4-FFF2-40B4-BE49-F238E27FC236}">
                <a16:creationId xmlns:a16="http://schemas.microsoft.com/office/drawing/2014/main" id="{EF9149FF-16B5-C929-18E0-62801FDBB89B}"/>
              </a:ext>
            </a:extLst>
          </p:cNvPr>
          <p:cNvSpPr>
            <a:spLocks noGrp="1"/>
          </p:cNvSpPr>
          <p:nvPr>
            <p:ph type="title"/>
          </p:nvPr>
        </p:nvSpPr>
        <p:spPr>
          <a:xfrm>
            <a:off x="1876425" y="365125"/>
            <a:ext cx="9948863" cy="1281113"/>
          </a:xfrm>
        </p:spPr>
        <p:txBody>
          <a:bodyPr/>
          <a:lstStyle/>
          <a:p>
            <a:r>
              <a:rPr lang="nl-BE" altLang="nl-BE"/>
              <a:t>Thee-onderzoek </a:t>
            </a:r>
          </a:p>
        </p:txBody>
      </p:sp>
      <p:sp>
        <p:nvSpPr>
          <p:cNvPr id="3" name="Tijdelijke aanduiding voor inhoud 2">
            <a:extLst>
              <a:ext uri="{FF2B5EF4-FFF2-40B4-BE49-F238E27FC236}">
                <a16:creationId xmlns:a16="http://schemas.microsoft.com/office/drawing/2014/main" id="{0866D317-40C5-6DA9-2251-C01A7FF5B7FA}"/>
              </a:ext>
            </a:extLst>
          </p:cNvPr>
          <p:cNvSpPr>
            <a:spLocks noGrp="1"/>
          </p:cNvSpPr>
          <p:nvPr>
            <p:ph idx="1"/>
          </p:nvPr>
        </p:nvSpPr>
        <p:spPr>
          <a:xfrm>
            <a:off x="1876425" y="1825625"/>
            <a:ext cx="9948863" cy="4749800"/>
          </a:xfrm>
        </p:spPr>
        <p:txBody>
          <a:bodyPr/>
          <a:lstStyle/>
          <a:p>
            <a:pPr>
              <a:defRPr/>
            </a:pPr>
            <a:r>
              <a:rPr lang="nl-BE"/>
              <a:t>Grote interesse naar thee (verhaal)</a:t>
            </a:r>
          </a:p>
          <a:p>
            <a:pPr>
              <a:defRPr/>
            </a:pPr>
            <a:r>
              <a:rPr lang="nl-BE"/>
              <a:t>Verwondervraag “Hoe maken we thee?”</a:t>
            </a:r>
          </a:p>
          <a:p>
            <a:pPr>
              <a:defRPr/>
            </a:pPr>
            <a:r>
              <a:rPr lang="nl-BE"/>
              <a:t>Waarneming thee  </a:t>
            </a:r>
          </a:p>
          <a:p>
            <a:pPr marL="0" indent="0">
              <a:buFont typeface="Arial" panose="020B0604020202020204" pitchFamily="34" charset="0"/>
              <a:buNone/>
              <a:defRPr/>
            </a:pPr>
            <a:endParaRPr lang="nl-BE"/>
          </a:p>
          <a:p>
            <a:pPr>
              <a:defRPr/>
            </a:pPr>
            <a:endParaRPr lang="nl-BE"/>
          </a:p>
          <a:p>
            <a:pPr>
              <a:defRPr/>
            </a:pPr>
            <a:endParaRPr lang="nl-BE"/>
          </a:p>
        </p:txBody>
      </p:sp>
      <p:pic>
        <p:nvPicPr>
          <p:cNvPr id="62468" name="Afbeelding 4">
            <a:extLst>
              <a:ext uri="{FF2B5EF4-FFF2-40B4-BE49-F238E27FC236}">
                <a16:creationId xmlns:a16="http://schemas.microsoft.com/office/drawing/2014/main" id="{6DF75D8B-F864-215D-A1DE-C3F8271B4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8150" y="3810000"/>
            <a:ext cx="23383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Afbeelding 6">
            <a:extLst>
              <a:ext uri="{FF2B5EF4-FFF2-40B4-BE49-F238E27FC236}">
                <a16:creationId xmlns:a16="http://schemas.microsoft.com/office/drawing/2014/main" id="{970E16B2-1404-099F-08F6-421518948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4240213"/>
            <a:ext cx="44370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090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03347755-D2F7-7084-3888-4BF78C29FC5D}"/>
              </a:ext>
            </a:extLst>
          </p:cNvPr>
          <p:cNvSpPr>
            <a:spLocks noGrp="1"/>
          </p:cNvSpPr>
          <p:nvPr>
            <p:ph type="title"/>
          </p:nvPr>
        </p:nvSpPr>
        <p:spPr>
          <a:xfrm>
            <a:off x="1876425" y="365125"/>
            <a:ext cx="9948863" cy="1281113"/>
          </a:xfrm>
        </p:spPr>
        <p:txBody>
          <a:bodyPr/>
          <a:lstStyle/>
          <a:p>
            <a:r>
              <a:rPr lang="nl-BE" altLang="nl-BE"/>
              <a:t>“</a:t>
            </a:r>
            <a:r>
              <a:rPr lang="nl-BE" altLang="nl-BE" err="1"/>
              <a:t>atay</a:t>
            </a:r>
            <a:r>
              <a:rPr lang="nl-BE" altLang="nl-BE"/>
              <a:t>”</a:t>
            </a:r>
          </a:p>
        </p:txBody>
      </p:sp>
      <p:sp>
        <p:nvSpPr>
          <p:cNvPr id="64515" name="Tijdelijke aanduiding voor inhoud 2">
            <a:extLst>
              <a:ext uri="{FF2B5EF4-FFF2-40B4-BE49-F238E27FC236}">
                <a16:creationId xmlns:a16="http://schemas.microsoft.com/office/drawing/2014/main" id="{401E2F1F-4A3F-BFDB-6448-573C52B04F70}"/>
              </a:ext>
            </a:extLst>
          </p:cNvPr>
          <p:cNvSpPr>
            <a:spLocks noGrp="1"/>
          </p:cNvSpPr>
          <p:nvPr>
            <p:ph idx="1"/>
          </p:nvPr>
        </p:nvSpPr>
        <p:spPr>
          <a:xfrm>
            <a:off x="1876425" y="1266825"/>
            <a:ext cx="9948863" cy="5308600"/>
          </a:xfrm>
        </p:spPr>
        <p:txBody>
          <a:bodyPr/>
          <a:lstStyle/>
          <a:p>
            <a:r>
              <a:rPr lang="nl-BE" altLang="nl-BE"/>
              <a:t>Marokkaanse muntthee</a:t>
            </a:r>
          </a:p>
          <a:p>
            <a:r>
              <a:rPr lang="nl-BE" altLang="nl-BE"/>
              <a:t>Theeritueel - Mama </a:t>
            </a:r>
            <a:r>
              <a:rPr lang="nl-BE" altLang="nl-BE" err="1"/>
              <a:t>Romaysa</a:t>
            </a:r>
            <a:r>
              <a:rPr lang="nl-BE" altLang="nl-BE"/>
              <a:t>  </a:t>
            </a:r>
          </a:p>
        </p:txBody>
      </p:sp>
      <p:pic>
        <p:nvPicPr>
          <p:cNvPr id="64517" name="Afbeelding 5">
            <a:extLst>
              <a:ext uri="{FF2B5EF4-FFF2-40B4-BE49-F238E27FC236}">
                <a16:creationId xmlns:a16="http://schemas.microsoft.com/office/drawing/2014/main" id="{C70821A0-F962-3DD1-4AFD-24375AAB9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3950" y="0"/>
            <a:ext cx="34480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316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685C261A-CC55-4B01-91A4-7B438103775A}"/>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72707" name="Tijdelijke aanduiding voor inhoud 3" descr="Afbeelding met tekst&#10;&#10;Automatisch gegenereerde beschrijving">
            <a:extLst>
              <a:ext uri="{FF2B5EF4-FFF2-40B4-BE49-F238E27FC236}">
                <a16:creationId xmlns:a16="http://schemas.microsoft.com/office/drawing/2014/main" id="{9E7DC627-C2FE-4664-B216-F1AD1B4140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76425" y="1123950"/>
            <a:ext cx="9383713" cy="1766888"/>
          </a:xfrm>
        </p:spPr>
      </p:pic>
      <p:sp>
        <p:nvSpPr>
          <p:cNvPr id="72708" name="Tekstvak 5">
            <a:extLst>
              <a:ext uri="{FF2B5EF4-FFF2-40B4-BE49-F238E27FC236}">
                <a16:creationId xmlns:a16="http://schemas.microsoft.com/office/drawing/2014/main" id="{FF4C8FAD-267E-4BC1-B345-E14B6998F408}"/>
              </a:ext>
            </a:extLst>
          </p:cNvPr>
          <p:cNvSpPr txBox="1">
            <a:spLocks noChangeArrowheads="1"/>
          </p:cNvSpPr>
          <p:nvPr/>
        </p:nvSpPr>
        <p:spPr bwMode="auto">
          <a:xfrm>
            <a:off x="365125" y="3429000"/>
            <a:ext cx="1160938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None/>
            </a:pPr>
            <a:r>
              <a:rPr lang="nl-BE" altLang="nl-BE">
                <a:latin typeface="Tahoma"/>
                <a:ea typeface="Tahoma"/>
                <a:cs typeface="Tahoma"/>
              </a:rPr>
              <a:t>Terugblikken - Wat leuk/minder leuk?</a:t>
            </a:r>
            <a:endParaRPr lang="nl-NL">
              <a:latin typeface="Tahoma"/>
              <a:ea typeface="Tahoma"/>
              <a:cs typeface="Tahoma"/>
            </a:endParaRPr>
          </a:p>
          <a:p>
            <a:pPr>
              <a:lnSpc>
                <a:spcPct val="100000"/>
              </a:lnSpc>
              <a:spcBef>
                <a:spcPct val="0"/>
              </a:spcBef>
              <a:buFontTx/>
              <a:buNone/>
            </a:pPr>
            <a:r>
              <a:rPr lang="nl-BE" altLang="nl-BE" err="1">
                <a:latin typeface="Tahoma"/>
                <a:ea typeface="Tahoma"/>
                <a:cs typeface="Tahoma"/>
              </a:rPr>
              <a:t>a.h.v</a:t>
            </a:r>
            <a:r>
              <a:rPr lang="nl-BE" altLang="nl-BE">
                <a:latin typeface="Tahoma"/>
                <a:ea typeface="Tahoma"/>
                <a:cs typeface="Tahoma"/>
              </a:rPr>
              <a:t>. foto’s van het verloop – gevoelsprenten, smiley…, tekening maken</a:t>
            </a:r>
          </a:p>
          <a:p>
            <a:pPr>
              <a:lnSpc>
                <a:spcPct val="100000"/>
              </a:lnSpc>
              <a:spcBef>
                <a:spcPct val="0"/>
              </a:spcBef>
              <a:buNone/>
            </a:pPr>
            <a:r>
              <a:rPr lang="nl-BE" altLang="nl-BE">
                <a:latin typeface="Tahoma"/>
                <a:ea typeface="Tahoma"/>
                <a:cs typeface="Tahoma"/>
              </a:rPr>
              <a:t>Plannen niet uitgevoerd? </a:t>
            </a:r>
            <a:endParaRPr lang="nl-BE" altLang="nl-BE">
              <a:ea typeface="Tahoma"/>
              <a:cs typeface="Tahoma" panose="020B0604030504040204" pitchFamily="34" charset="0"/>
            </a:endParaRPr>
          </a:p>
          <a:p>
            <a:pPr>
              <a:lnSpc>
                <a:spcPct val="100000"/>
              </a:lnSpc>
              <a:spcBef>
                <a:spcPct val="0"/>
              </a:spcBef>
              <a:buFontTx/>
              <a:buNone/>
            </a:pPr>
            <a:r>
              <a:rPr lang="nl-BE" altLang="nl-BE">
                <a:latin typeface="Tahoma"/>
                <a:ea typeface="Tahoma"/>
                <a:cs typeface="Tahoma"/>
              </a:rPr>
              <a:t>Echt het einde of een andere focus?</a:t>
            </a:r>
          </a:p>
          <a:p>
            <a:pPr>
              <a:lnSpc>
                <a:spcPct val="100000"/>
              </a:lnSpc>
              <a:spcBef>
                <a:spcPct val="0"/>
              </a:spcBef>
              <a:buFontTx/>
              <a:buNone/>
            </a:pPr>
            <a:r>
              <a:rPr lang="nl-BE" altLang="nl-BE">
                <a:latin typeface="Tahoma"/>
                <a:ea typeface="Tahoma"/>
                <a:cs typeface="Tahoma"/>
              </a:rPr>
              <a:t>Enkele kleuters nog geboeid?</a:t>
            </a:r>
          </a:p>
          <a:p>
            <a:pPr>
              <a:lnSpc>
                <a:spcPct val="100000"/>
              </a:lnSpc>
              <a:spcBef>
                <a:spcPct val="0"/>
              </a:spcBef>
              <a:buFontTx/>
              <a:buNone/>
            </a:pPr>
            <a:r>
              <a:rPr lang="nl-BE" altLang="nl-BE" sz="2000">
                <a:latin typeface="Tahoma"/>
                <a:ea typeface="Tahoma"/>
                <a:cs typeface="Tahoma"/>
              </a:rPr>
              <a:t>Eventueel </a:t>
            </a:r>
            <a:r>
              <a:rPr lang="nl-BE" altLang="nl-BE" sz="2000" err="1">
                <a:latin typeface="Tahoma"/>
                <a:ea typeface="Tahoma"/>
                <a:cs typeface="Tahoma"/>
              </a:rPr>
              <a:t>a.h.v</a:t>
            </a:r>
            <a:r>
              <a:rPr lang="nl-BE" altLang="nl-BE" sz="2000">
                <a:latin typeface="Tahoma"/>
                <a:ea typeface="Tahoma"/>
                <a:cs typeface="Tahoma"/>
              </a:rPr>
              <a:t>. de gemaakte brainstorm</a:t>
            </a:r>
          </a:p>
          <a:p>
            <a:pPr>
              <a:lnSpc>
                <a:spcPct val="100000"/>
              </a:lnSpc>
              <a:spcBef>
                <a:spcPct val="0"/>
              </a:spcBef>
              <a:buFontTx/>
              <a:buNone/>
            </a:pPr>
            <a:endParaRPr lang="nl-BE" altLang="nl-BE" sz="2000">
              <a:cs typeface="Tahoma" panose="020B0604030504040204" pitchFamily="34" charset="0"/>
            </a:endParaRPr>
          </a:p>
        </p:txBody>
      </p:sp>
      <p:sp>
        <p:nvSpPr>
          <p:cNvPr id="2" name="Ovaal 1">
            <a:extLst>
              <a:ext uri="{FF2B5EF4-FFF2-40B4-BE49-F238E27FC236}">
                <a16:creationId xmlns:a16="http://schemas.microsoft.com/office/drawing/2014/main" id="{883311C4-1677-41A9-B7D0-1E075BD93A50}"/>
              </a:ext>
            </a:extLst>
          </p:cNvPr>
          <p:cNvSpPr/>
          <p:nvPr/>
        </p:nvSpPr>
        <p:spPr>
          <a:xfrm>
            <a:off x="9636125" y="1160463"/>
            <a:ext cx="1747838" cy="173037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a:extLst>
              <a:ext uri="{FF2B5EF4-FFF2-40B4-BE49-F238E27FC236}">
                <a16:creationId xmlns:a16="http://schemas.microsoft.com/office/drawing/2014/main" id="{2FC69225-B38F-7184-F636-3E4D7877C306}"/>
              </a:ext>
            </a:extLst>
          </p:cNvPr>
          <p:cNvSpPr>
            <a:spLocks noGrp="1"/>
          </p:cNvSpPr>
          <p:nvPr>
            <p:ph type="title"/>
          </p:nvPr>
        </p:nvSpPr>
        <p:spPr>
          <a:xfrm>
            <a:off x="1876425" y="365125"/>
            <a:ext cx="9948863" cy="1281113"/>
          </a:xfrm>
        </p:spPr>
        <p:txBody>
          <a:bodyPr/>
          <a:lstStyle/>
          <a:p>
            <a:r>
              <a:rPr lang="nl-BE" altLang="nl-BE" sz="3600"/>
              <a:t>Terugblikken aan de hand van een themafiche</a:t>
            </a:r>
          </a:p>
        </p:txBody>
      </p:sp>
      <p:pic>
        <p:nvPicPr>
          <p:cNvPr id="3" name="Afbeelding 2">
            <a:extLst>
              <a:ext uri="{FF2B5EF4-FFF2-40B4-BE49-F238E27FC236}">
                <a16:creationId xmlns:a16="http://schemas.microsoft.com/office/drawing/2014/main" id="{7050327D-DA71-E33E-3AA4-58FA5A70C385}"/>
              </a:ext>
            </a:extLst>
          </p:cNvPr>
          <p:cNvPicPr>
            <a:picLocks noChangeAspect="1"/>
          </p:cNvPicPr>
          <p:nvPr/>
        </p:nvPicPr>
        <p:blipFill>
          <a:blip r:embed="rId2"/>
          <a:stretch>
            <a:fillRect/>
          </a:stretch>
        </p:blipFill>
        <p:spPr>
          <a:xfrm>
            <a:off x="3588203" y="1350645"/>
            <a:ext cx="5276850" cy="5619750"/>
          </a:xfrm>
          <a:prstGeom prst="rect">
            <a:avLst/>
          </a:prstGeom>
        </p:spPr>
      </p:pic>
    </p:spTree>
    <p:extLst>
      <p:ext uri="{BB962C8B-B14F-4D97-AF65-F5344CB8AC3E}">
        <p14:creationId xmlns:p14="http://schemas.microsoft.com/office/powerpoint/2010/main" val="2161910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a:extLst>
              <a:ext uri="{FF2B5EF4-FFF2-40B4-BE49-F238E27FC236}">
                <a16:creationId xmlns:a16="http://schemas.microsoft.com/office/drawing/2014/main" id="{F61EB619-0842-4216-A772-03A888A469EC}"/>
              </a:ext>
            </a:extLst>
          </p:cNvPr>
          <p:cNvSpPr>
            <a:spLocks noGrp="1"/>
          </p:cNvSpPr>
          <p:nvPr>
            <p:ph type="title"/>
          </p:nvPr>
        </p:nvSpPr>
        <p:spPr>
          <a:xfrm>
            <a:off x="1876425" y="158750"/>
            <a:ext cx="9948863" cy="1281113"/>
          </a:xfrm>
        </p:spPr>
        <p:txBody>
          <a:bodyPr/>
          <a:lstStyle/>
          <a:p>
            <a:r>
              <a:rPr lang="nl-BE" altLang="nl-BE"/>
              <a:t>OPEN project – hoe?</a:t>
            </a:r>
          </a:p>
        </p:txBody>
      </p:sp>
      <p:pic>
        <p:nvPicPr>
          <p:cNvPr id="78851" name="Tijdelijke aanduiding voor inhoud 3" descr="Afbeelding met tekst&#10;&#10;Automatisch gegenereerde beschrijving">
            <a:extLst>
              <a:ext uri="{FF2B5EF4-FFF2-40B4-BE49-F238E27FC236}">
                <a16:creationId xmlns:a16="http://schemas.microsoft.com/office/drawing/2014/main" id="{1C136CAB-4618-4EF0-97D1-B45AC90F26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76425" y="1123950"/>
            <a:ext cx="9383713" cy="1766888"/>
          </a:xfrm>
        </p:spPr>
      </p:pic>
      <p:sp>
        <p:nvSpPr>
          <p:cNvPr id="78852" name="Tekstvak 2">
            <a:extLst>
              <a:ext uri="{FF2B5EF4-FFF2-40B4-BE49-F238E27FC236}">
                <a16:creationId xmlns:a16="http://schemas.microsoft.com/office/drawing/2014/main" id="{5580402C-479F-4832-9C5F-68E1AA0DA619}"/>
              </a:ext>
            </a:extLst>
          </p:cNvPr>
          <p:cNvSpPr txBox="1">
            <a:spLocks noChangeArrowheads="1"/>
          </p:cNvSpPr>
          <p:nvPr/>
        </p:nvSpPr>
        <p:spPr bwMode="auto">
          <a:xfrm>
            <a:off x="1876425" y="3429000"/>
            <a:ext cx="9383713"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ahoma" panose="020B060403050404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Tahoma" panose="020B060403050404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ahoma" panose="020B0604030504040204" pitchFamily="34" charset="0"/>
              </a:defRPr>
            </a:lvl9pPr>
          </a:lstStyle>
          <a:p>
            <a:pPr>
              <a:lnSpc>
                <a:spcPct val="100000"/>
              </a:lnSpc>
              <a:spcBef>
                <a:spcPct val="0"/>
              </a:spcBef>
              <a:buFontTx/>
              <a:buNone/>
            </a:pPr>
            <a:r>
              <a:rPr lang="nl-BE" altLang="nl-BE"/>
              <a:t>Tijd nemen om grondig samen te doorlopen.</a:t>
            </a:r>
          </a:p>
          <a:p>
            <a:pPr>
              <a:lnSpc>
                <a:spcPct val="100000"/>
              </a:lnSpc>
              <a:spcBef>
                <a:spcPct val="0"/>
              </a:spcBef>
              <a:buFontTx/>
              <a:buNone/>
            </a:pPr>
            <a:r>
              <a:rPr lang="nl-BE" altLang="nl-BE"/>
              <a:t>Fases kunnen houvast bieden.</a:t>
            </a:r>
          </a:p>
          <a:p>
            <a:pPr>
              <a:lnSpc>
                <a:spcPct val="100000"/>
              </a:lnSpc>
              <a:spcBef>
                <a:spcPct val="0"/>
              </a:spcBef>
              <a:buFontTx/>
              <a:buNone/>
            </a:pPr>
            <a:r>
              <a:rPr lang="nl-BE" altLang="nl-BE"/>
              <a:t>Fases kunnen door elkaar lopen.</a:t>
            </a:r>
          </a:p>
          <a:p>
            <a:pPr>
              <a:lnSpc>
                <a:spcPct val="100000"/>
              </a:lnSpc>
              <a:spcBef>
                <a:spcPct val="0"/>
              </a:spcBef>
              <a:buFontTx/>
              <a:buNone/>
            </a:pPr>
            <a:r>
              <a:rPr lang="nl-BE" altLang="nl-BE"/>
              <a:t>Niet alle fases even lang of even uitgesproken</a:t>
            </a:r>
          </a:p>
          <a:p>
            <a:pPr>
              <a:lnSpc>
                <a:spcPct val="100000"/>
              </a:lnSpc>
              <a:spcBef>
                <a:spcPct val="0"/>
              </a:spcBef>
              <a:buFontTx/>
              <a:buNone/>
            </a:pPr>
            <a:endParaRPr lang="nl-BE" altLang="nl-BE"/>
          </a:p>
          <a:p>
            <a:pPr>
              <a:lnSpc>
                <a:spcPct val="100000"/>
              </a:lnSpc>
              <a:spcBef>
                <a:spcPct val="0"/>
              </a:spcBef>
              <a:buFontTx/>
              <a:buNone/>
            </a:pPr>
            <a:r>
              <a:rPr lang="nl-BE" altLang="nl-BE"/>
              <a:t>Eventueel ook visualiseren voor kleuters als houvast</a:t>
            </a:r>
          </a:p>
          <a:p>
            <a:pPr>
              <a:lnSpc>
                <a:spcPct val="100000"/>
              </a:lnSpc>
              <a:spcBef>
                <a:spcPct val="0"/>
              </a:spcBef>
              <a:buFontTx/>
              <a:buNone/>
            </a:pPr>
            <a:endParaRPr lang="nl-BE" altLang="nl-BE" sz="1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88AD7D21-5BCA-974C-D70C-1C12DC816992}"/>
              </a:ext>
            </a:extLst>
          </p:cNvPr>
          <p:cNvPicPr>
            <a:picLocks noChangeAspect="1"/>
          </p:cNvPicPr>
          <p:nvPr/>
        </p:nvPicPr>
        <p:blipFill>
          <a:blip r:embed="rId3"/>
          <a:stretch>
            <a:fillRect/>
          </a:stretch>
        </p:blipFill>
        <p:spPr>
          <a:xfrm>
            <a:off x="6577660" y="2444173"/>
            <a:ext cx="6506162" cy="4001658"/>
          </a:xfrm>
          <a:prstGeom prst="rect">
            <a:avLst/>
          </a:prstGeom>
        </p:spPr>
      </p:pic>
      <p:sp>
        <p:nvSpPr>
          <p:cNvPr id="80898" name="Titel 1">
            <a:extLst>
              <a:ext uri="{FF2B5EF4-FFF2-40B4-BE49-F238E27FC236}">
                <a16:creationId xmlns:a16="http://schemas.microsoft.com/office/drawing/2014/main" id="{6C0E488A-EFD7-4A89-97E3-779C8B8319CF}"/>
              </a:ext>
            </a:extLst>
          </p:cNvPr>
          <p:cNvSpPr>
            <a:spLocks noGrp="1"/>
          </p:cNvSpPr>
          <p:nvPr>
            <p:ph type="title"/>
          </p:nvPr>
        </p:nvSpPr>
        <p:spPr>
          <a:xfrm>
            <a:off x="1876425" y="158750"/>
            <a:ext cx="9948863" cy="1281113"/>
          </a:xfrm>
        </p:spPr>
        <p:txBody>
          <a:bodyPr/>
          <a:lstStyle/>
          <a:p>
            <a:r>
              <a:rPr lang="nl-BE" altLang="nl-BE"/>
              <a:t>OPEN project – waarom?</a:t>
            </a:r>
          </a:p>
        </p:txBody>
      </p:sp>
      <p:sp>
        <p:nvSpPr>
          <p:cNvPr id="3" name="Tijdelijke aanduiding voor inhoud 2">
            <a:extLst>
              <a:ext uri="{FF2B5EF4-FFF2-40B4-BE49-F238E27FC236}">
                <a16:creationId xmlns:a16="http://schemas.microsoft.com/office/drawing/2014/main" id="{B2495529-DE4F-47E9-B4E5-16D35F1C803B}"/>
              </a:ext>
            </a:extLst>
          </p:cNvPr>
          <p:cNvSpPr>
            <a:spLocks noGrp="1"/>
          </p:cNvSpPr>
          <p:nvPr>
            <p:ph idx="1"/>
          </p:nvPr>
        </p:nvSpPr>
        <p:spPr>
          <a:xfrm>
            <a:off x="1067388" y="1675106"/>
            <a:ext cx="9948863" cy="3421063"/>
          </a:xfrm>
        </p:spPr>
        <p:txBody>
          <a:bodyPr/>
          <a:lstStyle/>
          <a:p>
            <a:pPr>
              <a:defRPr/>
            </a:pPr>
            <a:r>
              <a:rPr lang="nl-BE"/>
              <a:t>samen met de kleuters op weg</a:t>
            </a:r>
          </a:p>
          <a:p>
            <a:pPr>
              <a:defRPr/>
            </a:pPr>
            <a:r>
              <a:rPr lang="nl-BE"/>
              <a:t>diepgaande en brede beleving</a:t>
            </a:r>
          </a:p>
          <a:p>
            <a:pPr>
              <a:defRPr/>
            </a:pPr>
            <a:r>
              <a:rPr lang="nl-BE"/>
              <a:t>langer rond één onderwerp werken </a:t>
            </a:r>
          </a:p>
          <a:p>
            <a:pPr>
              <a:defRPr/>
            </a:pPr>
            <a:r>
              <a:rPr lang="nl-BE"/>
              <a:t>meer diverse leerkansen</a:t>
            </a:r>
          </a:p>
          <a:p>
            <a:pPr>
              <a:defRPr/>
            </a:pPr>
            <a:r>
              <a:rPr lang="nl-BE"/>
              <a:t>21</a:t>
            </a:r>
            <a:r>
              <a:rPr lang="nl-BE" baseline="30000"/>
              <a:t>e</a:t>
            </a:r>
            <a:r>
              <a:rPr lang="nl-BE"/>
              <a:t> </a:t>
            </a:r>
            <a:r>
              <a:rPr lang="nl-BE" err="1"/>
              <a:t>eeuwse</a:t>
            </a:r>
            <a:r>
              <a:rPr lang="nl-BE"/>
              <a:t> vaardigheden ontwikkelen</a:t>
            </a:r>
          </a:p>
          <a:p>
            <a:pPr>
              <a:defRPr/>
            </a:pPr>
            <a:endParaRPr lang="nl-BE"/>
          </a:p>
          <a:p>
            <a:pPr marL="0" indent="0">
              <a:buFont typeface="Arial" panose="020B0604020202020204" pitchFamily="34" charset="0"/>
              <a:buNone/>
              <a:defRPr/>
            </a:pPr>
            <a:endParaRPr lang="nl-BE"/>
          </a:p>
        </p:txBody>
      </p:sp>
      <p:sp>
        <p:nvSpPr>
          <p:cNvPr id="4" name="Tekstvak 3">
            <a:extLst>
              <a:ext uri="{FF2B5EF4-FFF2-40B4-BE49-F238E27FC236}">
                <a16:creationId xmlns:a16="http://schemas.microsoft.com/office/drawing/2014/main" id="{67C4C6DF-891C-39FD-17DC-A33CC7800D73}"/>
              </a:ext>
            </a:extLst>
          </p:cNvPr>
          <p:cNvSpPr txBox="1"/>
          <p:nvPr/>
        </p:nvSpPr>
        <p:spPr>
          <a:xfrm>
            <a:off x="999067" y="4856103"/>
            <a:ext cx="724934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rgbClr val="002757"/>
                </a:solidFill>
                <a:cs typeface="Arial"/>
              </a:rPr>
              <a:t>Leren kiezen</a:t>
            </a:r>
            <a:r>
              <a:rPr lang="en-US">
                <a:cs typeface="Arial"/>
              </a:rPr>
              <a:t>​</a:t>
            </a:r>
            <a:r>
              <a:rPr lang="en-US">
                <a:solidFill>
                  <a:srgbClr val="000000"/>
                </a:solidFill>
                <a:cs typeface="Arial"/>
              </a:rPr>
              <a:t>                           </a:t>
            </a:r>
            <a:r>
              <a:rPr lang="nl-BE">
                <a:solidFill>
                  <a:srgbClr val="002757"/>
                </a:solidFill>
                <a:cs typeface="Arial"/>
              </a:rPr>
              <a:t>Leren selecteren</a:t>
            </a:r>
            <a:r>
              <a:rPr lang="en-US">
                <a:cs typeface="Arial"/>
              </a:rPr>
              <a:t>​</a:t>
            </a:r>
            <a:endParaRPr lang="nl-NL">
              <a:ea typeface="Tahoma"/>
              <a:cs typeface="Tahoma"/>
            </a:endParaRPr>
          </a:p>
          <a:p>
            <a:r>
              <a:rPr lang="nl-BE">
                <a:solidFill>
                  <a:srgbClr val="002757"/>
                </a:solidFill>
                <a:cs typeface="Arial"/>
              </a:rPr>
              <a:t>Leren suggesties geven</a:t>
            </a:r>
            <a:r>
              <a:rPr lang="en-US">
                <a:cs typeface="Arial"/>
              </a:rPr>
              <a:t>​</a:t>
            </a:r>
            <a:r>
              <a:rPr lang="en-US">
                <a:solidFill>
                  <a:srgbClr val="000000"/>
                </a:solidFill>
                <a:cs typeface="Arial"/>
              </a:rPr>
              <a:t>            </a:t>
            </a:r>
            <a:r>
              <a:rPr lang="nl-BE">
                <a:solidFill>
                  <a:srgbClr val="002757"/>
                </a:solidFill>
                <a:cs typeface="Arial"/>
              </a:rPr>
              <a:t>Leren opzoeken</a:t>
            </a:r>
            <a:r>
              <a:rPr lang="en-US">
                <a:cs typeface="Arial"/>
              </a:rPr>
              <a:t>​</a:t>
            </a:r>
            <a:endParaRPr lang="en-US">
              <a:ea typeface="Tahoma"/>
              <a:cs typeface="Arial"/>
            </a:endParaRPr>
          </a:p>
          <a:p>
            <a:r>
              <a:rPr lang="nl-BE">
                <a:solidFill>
                  <a:srgbClr val="002757"/>
                </a:solidFill>
                <a:cs typeface="Arial"/>
              </a:rPr>
              <a:t>Leren nadenken</a:t>
            </a:r>
            <a:r>
              <a:rPr lang="en-US">
                <a:cs typeface="Arial"/>
              </a:rPr>
              <a:t>​</a:t>
            </a:r>
            <a:r>
              <a:rPr lang="en-US">
                <a:solidFill>
                  <a:srgbClr val="000000"/>
                </a:solidFill>
                <a:cs typeface="Arial"/>
              </a:rPr>
              <a:t>                      </a:t>
            </a:r>
            <a:r>
              <a:rPr lang="nl-BE">
                <a:solidFill>
                  <a:srgbClr val="002757"/>
                </a:solidFill>
                <a:cs typeface="Arial"/>
              </a:rPr>
              <a:t>Leren elkaar inspireren</a:t>
            </a:r>
            <a:r>
              <a:rPr lang="en-US">
                <a:cs typeface="Arial"/>
              </a:rPr>
              <a:t>​</a:t>
            </a:r>
            <a:endParaRPr lang="en-US">
              <a:ea typeface="Tahoma"/>
              <a:cs typeface="Arial"/>
            </a:endParaRPr>
          </a:p>
          <a:p>
            <a:r>
              <a:rPr lang="nl-BE">
                <a:solidFill>
                  <a:srgbClr val="002757"/>
                </a:solidFill>
                <a:cs typeface="Arial"/>
              </a:rPr>
              <a:t>Leren samenwerken</a:t>
            </a:r>
            <a:r>
              <a:rPr lang="en-US">
                <a:cs typeface="Arial"/>
              </a:rPr>
              <a:t>​</a:t>
            </a:r>
            <a:r>
              <a:rPr lang="en-US">
                <a:solidFill>
                  <a:srgbClr val="000000"/>
                </a:solidFill>
                <a:cs typeface="Arial"/>
              </a:rPr>
              <a:t>                </a:t>
            </a:r>
            <a:r>
              <a:rPr lang="nl-BE">
                <a:solidFill>
                  <a:srgbClr val="002757"/>
                </a:solidFill>
                <a:cs typeface="Arial"/>
              </a:rPr>
              <a:t>Leren creatieve oplossingen</a:t>
            </a:r>
            <a:r>
              <a:rPr lang="en-US">
                <a:cs typeface="Arial"/>
              </a:rPr>
              <a:t>​</a:t>
            </a:r>
            <a:r>
              <a:rPr lang="en-US">
                <a:solidFill>
                  <a:srgbClr val="000000"/>
                </a:solidFill>
                <a:cs typeface="Arial"/>
              </a:rPr>
              <a:t> </a:t>
            </a:r>
            <a:r>
              <a:rPr lang="nl-BE">
                <a:solidFill>
                  <a:srgbClr val="002757"/>
                </a:solidFill>
                <a:cs typeface="Arial"/>
              </a:rPr>
              <a:t>bedenken</a:t>
            </a:r>
            <a:r>
              <a:rPr lang="en-US">
                <a:cs typeface="Arial"/>
              </a:rPr>
              <a:t>​</a:t>
            </a:r>
            <a:endParaRPr lang="en-US">
              <a:ea typeface="Tahoma"/>
              <a:cs typeface="Arial"/>
            </a:endParaRPr>
          </a:p>
          <a:p>
            <a:r>
              <a:rPr lang="nl-BE">
                <a:solidFill>
                  <a:srgbClr val="002757"/>
                </a:solidFill>
                <a:cs typeface="Arial"/>
              </a:rPr>
              <a:t>Leren plannen</a:t>
            </a:r>
            <a:r>
              <a:rPr lang="en-US">
                <a:cs typeface="Arial"/>
              </a:rPr>
              <a:t>​</a:t>
            </a:r>
            <a:endParaRPr lang="en-US">
              <a:ea typeface="Tahoma"/>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20407-4EF8-4C69-9FB5-4793E06EE633}"/>
              </a:ext>
            </a:extLst>
          </p:cNvPr>
          <p:cNvSpPr>
            <a:spLocks noGrp="1"/>
          </p:cNvSpPr>
          <p:nvPr>
            <p:ph type="title"/>
          </p:nvPr>
        </p:nvSpPr>
        <p:spPr/>
        <p:txBody>
          <a:bodyPr/>
          <a:lstStyle/>
          <a:p>
            <a:r>
              <a:rPr lang="nl-BE"/>
              <a:t>Samen de weg uitzetten</a:t>
            </a:r>
          </a:p>
        </p:txBody>
      </p:sp>
      <p:sp>
        <p:nvSpPr>
          <p:cNvPr id="3" name="Tijdelijke aanduiding voor inhoud 2">
            <a:extLst>
              <a:ext uri="{FF2B5EF4-FFF2-40B4-BE49-F238E27FC236}">
                <a16:creationId xmlns:a16="http://schemas.microsoft.com/office/drawing/2014/main" id="{50D05301-18A4-46BC-9117-24BB5C58E799}"/>
              </a:ext>
            </a:extLst>
          </p:cNvPr>
          <p:cNvSpPr>
            <a:spLocks noGrp="1"/>
          </p:cNvSpPr>
          <p:nvPr>
            <p:ph idx="1"/>
          </p:nvPr>
        </p:nvSpPr>
        <p:spPr>
          <a:xfrm>
            <a:off x="420624" y="2121408"/>
            <a:ext cx="11771376" cy="4158273"/>
          </a:xfrm>
        </p:spPr>
        <p:txBody>
          <a:bodyPr vert="horz" lIns="91440" tIns="45720" rIns="91440" bIns="45720" rtlCol="0" anchor="t">
            <a:noAutofit/>
          </a:bodyPr>
          <a:lstStyle/>
          <a:p>
            <a:pPr marL="0" indent="0">
              <a:buNone/>
            </a:pPr>
            <a:r>
              <a:rPr lang="nl-BE">
                <a:solidFill>
                  <a:srgbClr val="E00049"/>
                </a:solidFill>
              </a:rPr>
              <a:t>Wat mogen jullie van ons verwachten?</a:t>
            </a:r>
          </a:p>
          <a:p>
            <a:pPr marL="0" indent="0">
              <a:buNone/>
            </a:pPr>
            <a:endParaRPr lang="nl-BE"/>
          </a:p>
          <a:p>
            <a:pPr>
              <a:buFontTx/>
              <a:buChar char="-"/>
            </a:pPr>
            <a:r>
              <a:rPr lang="nl-BE"/>
              <a:t>Begeleiding van de studenten in de verschillende opleidingsonderdelen en praktijk</a:t>
            </a:r>
            <a:endParaRPr lang="nl-BE">
              <a:ea typeface="Tahoma"/>
              <a:cs typeface="Tahoma"/>
            </a:endParaRPr>
          </a:p>
          <a:p>
            <a:pPr>
              <a:buFontTx/>
              <a:buChar char="-"/>
            </a:pPr>
            <a:r>
              <a:rPr lang="nl-BE"/>
              <a:t>Praktijkbegeleiding op de stageplek: </a:t>
            </a:r>
            <a:endParaRPr lang="nl-BE">
              <a:ea typeface="Tahoma"/>
              <a:cs typeface="Tahoma"/>
            </a:endParaRPr>
          </a:p>
          <a:p>
            <a:pPr lvl="1">
              <a:buFont typeface="Arial" panose="020B0604020202020204" pitchFamily="34" charset="0"/>
              <a:buChar char="•"/>
            </a:pPr>
            <a:r>
              <a:rPr lang="nl-BE"/>
              <a:t>1 x </a:t>
            </a:r>
            <a:r>
              <a:rPr lang="nl-BE" err="1"/>
              <a:t>sem</a:t>
            </a:r>
            <a:r>
              <a:rPr lang="nl-BE"/>
              <a:t> 1 of </a:t>
            </a:r>
            <a:r>
              <a:rPr lang="nl-BE" err="1"/>
              <a:t>videocoaching</a:t>
            </a:r>
            <a:endParaRPr lang="nl-BE" err="1">
              <a:ea typeface="Tahoma"/>
              <a:cs typeface="Tahoma"/>
            </a:endParaRPr>
          </a:p>
          <a:p>
            <a:pPr lvl="1">
              <a:buFont typeface="Arial" panose="020B0604020202020204" pitchFamily="34" charset="0"/>
              <a:buChar char="•"/>
            </a:pPr>
            <a:r>
              <a:rPr lang="nl-BE">
                <a:ea typeface="Tahoma"/>
                <a:cs typeface="Tahoma"/>
              </a:rPr>
              <a:t>1 x </a:t>
            </a:r>
            <a:r>
              <a:rPr lang="nl-BE" err="1">
                <a:ea typeface="Tahoma"/>
                <a:cs typeface="Tahoma"/>
              </a:rPr>
              <a:t>sem</a:t>
            </a:r>
            <a:r>
              <a:rPr lang="nl-BE">
                <a:ea typeface="Tahoma"/>
                <a:cs typeface="Tahoma"/>
              </a:rPr>
              <a:t> 2</a:t>
            </a:r>
            <a:endParaRPr lang="nl-BE"/>
          </a:p>
          <a:p>
            <a:pPr lvl="1">
              <a:buFont typeface="Arial" panose="020B0604020202020204" pitchFamily="34" charset="0"/>
              <a:buChar char="•"/>
            </a:pPr>
            <a:r>
              <a:rPr lang="nl-BE"/>
              <a:t>1 x eindstage</a:t>
            </a:r>
            <a:endParaRPr lang="nl-BE">
              <a:ea typeface="Tahoma"/>
              <a:cs typeface="Tahoma"/>
            </a:endParaRPr>
          </a:p>
          <a:p>
            <a:pPr>
              <a:buFontTx/>
              <a:buChar char="-"/>
            </a:pPr>
            <a:r>
              <a:rPr lang="nl-BE"/>
              <a:t>Inzetten op communicatie met mentoren: mail voor elke stageperiode</a:t>
            </a:r>
            <a:endParaRPr lang="nl-BE">
              <a:ea typeface="Tahoma"/>
              <a:cs typeface="Tahoma"/>
            </a:endParaRPr>
          </a:p>
          <a:p>
            <a:pPr>
              <a:buFontTx/>
              <a:buChar char="-"/>
            </a:pPr>
            <a:r>
              <a:rPr lang="nl-BE"/>
              <a:t>…</a:t>
            </a:r>
            <a:endParaRPr lang="nl-BE">
              <a:ea typeface="Tahoma"/>
              <a:cs typeface="Tahoma"/>
            </a:endParaRPr>
          </a:p>
        </p:txBody>
      </p:sp>
    </p:spTree>
    <p:extLst>
      <p:ext uri="{BB962C8B-B14F-4D97-AF65-F5344CB8AC3E}">
        <p14:creationId xmlns:p14="http://schemas.microsoft.com/office/powerpoint/2010/main" val="2178792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9FFC0-9AFD-471E-8272-92D7FAE2AF0E}"/>
              </a:ext>
            </a:extLst>
          </p:cNvPr>
          <p:cNvSpPr>
            <a:spLocks noGrp="1"/>
          </p:cNvSpPr>
          <p:nvPr>
            <p:ph type="title"/>
          </p:nvPr>
        </p:nvSpPr>
        <p:spPr/>
        <p:txBody>
          <a:bodyPr/>
          <a:lstStyle/>
          <a:p>
            <a:r>
              <a:rPr lang="nl-BE"/>
              <a:t>Samen de weg uitzetten</a:t>
            </a:r>
            <a:br>
              <a:rPr lang="nl-BE"/>
            </a:br>
            <a:r>
              <a:rPr lang="nl-BE" sz="3200">
                <a:solidFill>
                  <a:srgbClr val="E00049"/>
                </a:solidFill>
              </a:rPr>
              <a:t>Verwachtingen van de opleiding</a:t>
            </a:r>
            <a:endParaRPr lang="nl-BE">
              <a:solidFill>
                <a:srgbClr val="E00049"/>
              </a:solidFill>
            </a:endParaRPr>
          </a:p>
        </p:txBody>
      </p:sp>
      <p:sp>
        <p:nvSpPr>
          <p:cNvPr id="3" name="Tijdelijke aanduiding voor inhoud 2">
            <a:extLst>
              <a:ext uri="{FF2B5EF4-FFF2-40B4-BE49-F238E27FC236}">
                <a16:creationId xmlns:a16="http://schemas.microsoft.com/office/drawing/2014/main" id="{9FAA83E6-D965-434F-9B47-04F812454279}"/>
              </a:ext>
            </a:extLst>
          </p:cNvPr>
          <p:cNvSpPr>
            <a:spLocks noGrp="1"/>
          </p:cNvSpPr>
          <p:nvPr>
            <p:ph idx="1"/>
          </p:nvPr>
        </p:nvSpPr>
        <p:spPr>
          <a:xfrm>
            <a:off x="365760" y="1993392"/>
            <a:ext cx="11581273" cy="4202974"/>
          </a:xfrm>
        </p:spPr>
        <p:txBody>
          <a:bodyPr/>
          <a:lstStyle/>
          <a:p>
            <a:r>
              <a:rPr lang="nl-BE">
                <a:solidFill>
                  <a:schemeClr val="accent5">
                    <a:lumMod val="50000"/>
                  </a:schemeClr>
                </a:solidFill>
              </a:rPr>
              <a:t>T.a.v. studenten:</a:t>
            </a:r>
          </a:p>
          <a:p>
            <a:pPr lvl="1"/>
            <a:r>
              <a:rPr lang="nl-BE"/>
              <a:t>Eigen leerproces in handen nemen</a:t>
            </a:r>
          </a:p>
          <a:p>
            <a:pPr lvl="1"/>
            <a:r>
              <a:rPr lang="nl-BE"/>
              <a:t>Feedback durven vragen</a:t>
            </a:r>
          </a:p>
          <a:p>
            <a:pPr lvl="1"/>
            <a:r>
              <a:rPr lang="nl-BE"/>
              <a:t>Open, leergierige houding</a:t>
            </a:r>
          </a:p>
          <a:p>
            <a:pPr lvl="1"/>
            <a:r>
              <a:rPr lang="nl-BE"/>
              <a:t>…</a:t>
            </a:r>
          </a:p>
          <a:p>
            <a:pPr marL="457200" lvl="1" indent="0">
              <a:buNone/>
            </a:pPr>
            <a:endParaRPr lang="nl-BE"/>
          </a:p>
          <a:p>
            <a:r>
              <a:rPr lang="nl-BE">
                <a:solidFill>
                  <a:schemeClr val="accent5">
                    <a:lumMod val="50000"/>
                  </a:schemeClr>
                </a:solidFill>
              </a:rPr>
              <a:t>T.a.v. mentoren:</a:t>
            </a:r>
          </a:p>
          <a:p>
            <a:pPr lvl="1"/>
            <a:r>
              <a:rPr lang="nl-BE"/>
              <a:t>Geven van feedback</a:t>
            </a:r>
          </a:p>
          <a:p>
            <a:pPr lvl="1"/>
            <a:r>
              <a:rPr lang="nl-BE"/>
              <a:t>Ondersteuning van studenten waar nodig</a:t>
            </a:r>
          </a:p>
          <a:p>
            <a:pPr lvl="1"/>
            <a:r>
              <a:rPr lang="nl-BE"/>
              <a:t>Communicatie met kernbegeleider (“</a:t>
            </a:r>
            <a:r>
              <a:rPr lang="nl-BE" i="1"/>
              <a:t>liever te veel dan te weinig” </a:t>
            </a:r>
            <a:r>
              <a:rPr lang="nl-BE"/>
              <a:t>)</a:t>
            </a:r>
          </a:p>
          <a:p>
            <a:pPr marL="457200" lvl="1" indent="0">
              <a:buNone/>
            </a:pPr>
            <a:endParaRPr lang="nl-BE"/>
          </a:p>
        </p:txBody>
      </p:sp>
    </p:spTree>
    <p:extLst>
      <p:ext uri="{BB962C8B-B14F-4D97-AF65-F5344CB8AC3E}">
        <p14:creationId xmlns:p14="http://schemas.microsoft.com/office/powerpoint/2010/main" val="1718013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A8203-745E-486B-9069-74C777126192}"/>
              </a:ext>
            </a:extLst>
          </p:cNvPr>
          <p:cNvSpPr>
            <a:spLocks noGrp="1"/>
          </p:cNvSpPr>
          <p:nvPr>
            <p:ph type="title"/>
          </p:nvPr>
        </p:nvSpPr>
        <p:spPr/>
        <p:txBody>
          <a:bodyPr/>
          <a:lstStyle/>
          <a:p>
            <a:r>
              <a:rPr lang="nl-BE"/>
              <a:t>Samen aankomen in mei/juni…</a:t>
            </a:r>
          </a:p>
        </p:txBody>
      </p:sp>
      <p:sp>
        <p:nvSpPr>
          <p:cNvPr id="3" name="Tijdelijke aanduiding voor inhoud 2">
            <a:extLst>
              <a:ext uri="{FF2B5EF4-FFF2-40B4-BE49-F238E27FC236}">
                <a16:creationId xmlns:a16="http://schemas.microsoft.com/office/drawing/2014/main" id="{CB73150E-38CE-4416-8AFD-5BA9DEC3BE7E}"/>
              </a:ext>
            </a:extLst>
          </p:cNvPr>
          <p:cNvSpPr>
            <a:spLocks noGrp="1"/>
          </p:cNvSpPr>
          <p:nvPr>
            <p:ph idx="1"/>
          </p:nvPr>
        </p:nvSpPr>
        <p:spPr>
          <a:xfrm>
            <a:off x="314507" y="1664208"/>
            <a:ext cx="11562985" cy="4286289"/>
          </a:xfrm>
        </p:spPr>
        <p:txBody>
          <a:bodyPr vert="horz" lIns="91440" tIns="45720" rIns="91440" bIns="45720" rtlCol="0" anchor="t">
            <a:noAutofit/>
          </a:bodyPr>
          <a:lstStyle/>
          <a:p>
            <a:pPr marL="0" indent="0">
              <a:lnSpc>
                <a:spcPct val="150000"/>
              </a:lnSpc>
              <a:buNone/>
            </a:pPr>
            <a:r>
              <a:rPr lang="nl-BE" b="1">
                <a:solidFill>
                  <a:srgbClr val="E00049"/>
                </a:solidFill>
              </a:rPr>
              <a:t>Evaluatie:</a:t>
            </a:r>
          </a:p>
          <a:p>
            <a:pPr>
              <a:lnSpc>
                <a:spcPct val="100000"/>
              </a:lnSpc>
            </a:pPr>
            <a:r>
              <a:rPr lang="nl-BE"/>
              <a:t>Verzamelen van ‘pixels’ doorheen het jaar: </a:t>
            </a:r>
            <a:endParaRPr lang="nl-BE">
              <a:ea typeface="Tahoma"/>
              <a:cs typeface="Tahoma"/>
            </a:endParaRPr>
          </a:p>
          <a:p>
            <a:pPr lvl="1">
              <a:lnSpc>
                <a:spcPct val="100000"/>
              </a:lnSpc>
              <a:buFontTx/>
              <a:buChar char="-"/>
            </a:pPr>
            <a:r>
              <a:rPr lang="nl-BE"/>
              <a:t>Sessies</a:t>
            </a:r>
            <a:endParaRPr lang="nl-BE">
              <a:ea typeface="Tahoma"/>
              <a:cs typeface="Tahoma"/>
            </a:endParaRPr>
          </a:p>
          <a:p>
            <a:pPr lvl="1">
              <a:lnSpc>
                <a:spcPct val="100000"/>
              </a:lnSpc>
              <a:buFontTx/>
              <a:buChar char="-"/>
            </a:pPr>
            <a:r>
              <a:rPr lang="nl-BE"/>
              <a:t>Praktijkbezoeken</a:t>
            </a:r>
            <a:endParaRPr lang="nl-BE">
              <a:ea typeface="Tahoma"/>
              <a:cs typeface="Tahoma"/>
            </a:endParaRPr>
          </a:p>
          <a:p>
            <a:pPr lvl="1">
              <a:lnSpc>
                <a:spcPct val="100000"/>
              </a:lnSpc>
              <a:buFontTx/>
              <a:buChar char="-"/>
            </a:pPr>
            <a:r>
              <a:rPr lang="nl-BE"/>
              <a:t>Begeleiding</a:t>
            </a:r>
            <a:endParaRPr lang="nl-BE">
              <a:ea typeface="Tahoma"/>
              <a:cs typeface="Tahoma"/>
            </a:endParaRPr>
          </a:p>
          <a:p>
            <a:pPr lvl="1">
              <a:lnSpc>
                <a:spcPct val="100000"/>
              </a:lnSpc>
              <a:buFontTx/>
              <a:buChar char="-"/>
            </a:pPr>
            <a:r>
              <a:rPr lang="nl-BE"/>
              <a:t>Tussentijdse verslagen van student en mentor (maart, mei/juni)</a:t>
            </a:r>
          </a:p>
          <a:p>
            <a:pPr>
              <a:lnSpc>
                <a:spcPct val="100000"/>
              </a:lnSpc>
            </a:pPr>
            <a:r>
              <a:rPr lang="nl-BE"/>
              <a:t>Eindstage: bezoek en eindgesprek (student-mentor-kernbegeleider)</a:t>
            </a:r>
            <a:endParaRPr lang="nl-BE">
              <a:ea typeface="Tahoma"/>
              <a:cs typeface="Tahoma"/>
            </a:endParaRPr>
          </a:p>
          <a:p>
            <a:pPr>
              <a:lnSpc>
                <a:spcPct val="100000"/>
              </a:lnSpc>
            </a:pPr>
            <a:r>
              <a:rPr lang="nl-BE"/>
              <a:t>Praktijkevaluatie: alle studenten worden besproken en cijfers worden bepaald</a:t>
            </a:r>
            <a:endParaRPr lang="nl-BE">
              <a:ea typeface="Tahoma"/>
              <a:cs typeface="Tahoma"/>
            </a:endParaRPr>
          </a:p>
        </p:txBody>
      </p:sp>
    </p:spTree>
    <p:extLst>
      <p:ext uri="{BB962C8B-B14F-4D97-AF65-F5344CB8AC3E}">
        <p14:creationId xmlns:p14="http://schemas.microsoft.com/office/powerpoint/2010/main" val="795342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422D7-0239-41E2-9A9B-CD4859196984}"/>
              </a:ext>
            </a:extLst>
          </p:cNvPr>
          <p:cNvSpPr>
            <a:spLocks noGrp="1"/>
          </p:cNvSpPr>
          <p:nvPr>
            <p:ph type="title"/>
          </p:nvPr>
        </p:nvSpPr>
        <p:spPr/>
        <p:txBody>
          <a:bodyPr/>
          <a:lstStyle/>
          <a:p>
            <a:r>
              <a:rPr lang="nl-BE"/>
              <a:t>Zicht krijgen op de opleiding</a:t>
            </a:r>
          </a:p>
        </p:txBody>
      </p:sp>
      <p:sp>
        <p:nvSpPr>
          <p:cNvPr id="3" name="Tijdelijke aanduiding voor inhoud 2">
            <a:extLst>
              <a:ext uri="{FF2B5EF4-FFF2-40B4-BE49-F238E27FC236}">
                <a16:creationId xmlns:a16="http://schemas.microsoft.com/office/drawing/2014/main" id="{9254EED1-BA62-422A-96B6-C39F96EE1C00}"/>
              </a:ext>
            </a:extLst>
          </p:cNvPr>
          <p:cNvSpPr>
            <a:spLocks noGrp="1"/>
          </p:cNvSpPr>
          <p:nvPr>
            <p:ph idx="1"/>
          </p:nvPr>
        </p:nvSpPr>
        <p:spPr>
          <a:xfrm>
            <a:off x="365760" y="2651760"/>
            <a:ext cx="11453257" cy="4377729"/>
          </a:xfrm>
        </p:spPr>
        <p:txBody>
          <a:bodyPr/>
          <a:lstStyle/>
          <a:p>
            <a:pPr marL="0" indent="0">
              <a:buNone/>
            </a:pPr>
            <a:r>
              <a:rPr lang="nl-BE"/>
              <a:t>OPO 1 	Samen kinderen zien		</a:t>
            </a:r>
          </a:p>
        </p:txBody>
      </p:sp>
      <p:pic>
        <p:nvPicPr>
          <p:cNvPr id="1026" name="Picture 2">
            <a:extLst>
              <a:ext uri="{FF2B5EF4-FFF2-40B4-BE49-F238E27FC236}">
                <a16:creationId xmlns:a16="http://schemas.microsoft.com/office/drawing/2014/main" id="{13C893FE-5FD7-4A5B-9E83-D9FD9BDC2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68"/>
          <a:stretch/>
        </p:blipFill>
        <p:spPr bwMode="auto">
          <a:xfrm>
            <a:off x="186309" y="2102358"/>
            <a:ext cx="11563350" cy="367665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afgeronde hoeken 3">
            <a:extLst>
              <a:ext uri="{FF2B5EF4-FFF2-40B4-BE49-F238E27FC236}">
                <a16:creationId xmlns:a16="http://schemas.microsoft.com/office/drawing/2014/main" id="{BF48029D-46A4-478A-8EF6-738A70955906}"/>
              </a:ext>
            </a:extLst>
          </p:cNvPr>
          <p:cNvSpPr/>
          <p:nvPr/>
        </p:nvSpPr>
        <p:spPr>
          <a:xfrm>
            <a:off x="7973568" y="1773936"/>
            <a:ext cx="3845449" cy="4005072"/>
          </a:xfrm>
          <a:prstGeom prst="roundRect">
            <a:avLst/>
          </a:prstGeom>
          <a:noFill/>
          <a:ln w="50800">
            <a:solidFill>
              <a:srgbClr val="E00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532283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53BB3-B5D1-1399-1FC1-01A806B61F0C}"/>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DA817060-77AD-96EA-DC32-4D17598DDAD9}"/>
              </a:ext>
            </a:extLst>
          </p:cNvPr>
          <p:cNvSpPr>
            <a:spLocks noGrp="1"/>
          </p:cNvSpPr>
          <p:nvPr>
            <p:ph idx="1"/>
          </p:nvPr>
        </p:nvSpPr>
        <p:spPr/>
        <p:txBody>
          <a:bodyPr/>
          <a:lstStyle/>
          <a:p>
            <a:endParaRPr lang="nl-BE"/>
          </a:p>
        </p:txBody>
      </p:sp>
      <p:pic>
        <p:nvPicPr>
          <p:cNvPr id="1026" name="Picture 2" descr="Licht streak snel effect. abstracte snelheid als achtergrond. | Premium Foto">
            <a:extLst>
              <a:ext uri="{FF2B5EF4-FFF2-40B4-BE49-F238E27FC236}">
                <a16:creationId xmlns:a16="http://schemas.microsoft.com/office/drawing/2014/main" id="{FA6CA867-0FFC-DDD6-C918-370D1063B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466"/>
            <a:ext cx="12615391" cy="7220931"/>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0774EE7-1927-3AE5-9D61-F61AA1A63D63}"/>
              </a:ext>
            </a:extLst>
          </p:cNvPr>
          <p:cNvSpPr txBox="1"/>
          <p:nvPr/>
        </p:nvSpPr>
        <p:spPr>
          <a:xfrm>
            <a:off x="4532112" y="5219311"/>
            <a:ext cx="3551165" cy="1569660"/>
          </a:xfrm>
          <a:prstGeom prst="rect">
            <a:avLst/>
          </a:prstGeom>
          <a:noFill/>
        </p:spPr>
        <p:txBody>
          <a:bodyPr wrap="none" rtlCol="0">
            <a:spAutoFit/>
          </a:bodyPr>
          <a:lstStyle/>
          <a:p>
            <a:r>
              <a:rPr lang="nl-BE" sz="9600">
                <a:solidFill>
                  <a:schemeClr val="bg1"/>
                </a:solidFill>
              </a:rPr>
              <a:t>Roetsj</a:t>
            </a:r>
          </a:p>
        </p:txBody>
      </p:sp>
    </p:spTree>
    <p:extLst>
      <p:ext uri="{BB962C8B-B14F-4D97-AF65-F5344CB8AC3E}">
        <p14:creationId xmlns:p14="http://schemas.microsoft.com/office/powerpoint/2010/main" val="4190761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50D5E2-5CE1-4381-BAE6-9A8717505AFD}"/>
              </a:ext>
            </a:extLst>
          </p:cNvPr>
          <p:cNvSpPr>
            <a:spLocks noGrp="1"/>
          </p:cNvSpPr>
          <p:nvPr>
            <p:ph type="title"/>
          </p:nvPr>
        </p:nvSpPr>
        <p:spPr/>
        <p:txBody>
          <a:bodyPr/>
          <a:lstStyle/>
          <a:p>
            <a:r>
              <a:rPr lang="nl-BE"/>
              <a:t>Afronding </a:t>
            </a:r>
          </a:p>
        </p:txBody>
      </p:sp>
      <p:sp>
        <p:nvSpPr>
          <p:cNvPr id="3" name="Tijdelijke aanduiding voor inhoud 2">
            <a:extLst>
              <a:ext uri="{FF2B5EF4-FFF2-40B4-BE49-F238E27FC236}">
                <a16:creationId xmlns:a16="http://schemas.microsoft.com/office/drawing/2014/main" id="{DDDB86F2-C826-4BEF-B243-A8E73D94EE99}"/>
              </a:ext>
            </a:extLst>
          </p:cNvPr>
          <p:cNvSpPr>
            <a:spLocks noGrp="1"/>
          </p:cNvSpPr>
          <p:nvPr>
            <p:ph idx="1"/>
          </p:nvPr>
        </p:nvSpPr>
        <p:spPr>
          <a:xfrm>
            <a:off x="402336" y="2048256"/>
            <a:ext cx="11544697" cy="4231425"/>
          </a:xfrm>
        </p:spPr>
        <p:txBody>
          <a:bodyPr/>
          <a:lstStyle/>
          <a:p>
            <a:pPr marL="0" indent="0">
              <a:lnSpc>
                <a:spcPct val="150000"/>
              </a:lnSpc>
              <a:buNone/>
            </a:pPr>
            <a:r>
              <a:rPr lang="nl-BE" sz="2800"/>
              <a:t>Praktijkwebsite: </a:t>
            </a:r>
            <a:r>
              <a:rPr lang="nl-BE" sz="2800">
                <a:hlinkClick r:id="rId2"/>
              </a:rPr>
              <a:t>www.ucll.be</a:t>
            </a:r>
            <a:r>
              <a:rPr lang="nl-BE" sz="2800"/>
              <a:t> – samenwerken – stage – Bachelor Kleuteronderwijs Diepenbeek</a:t>
            </a:r>
          </a:p>
          <a:p>
            <a:pPr marL="0" indent="0">
              <a:buNone/>
            </a:pPr>
            <a:endParaRPr lang="nl-BE"/>
          </a:p>
          <a:p>
            <a:pPr marL="0" indent="0">
              <a:buNone/>
            </a:pPr>
            <a:r>
              <a:rPr lang="nl-BE"/>
              <a:t>Zijn er nog vragen/onduidelijkheden?</a:t>
            </a:r>
          </a:p>
          <a:p>
            <a:pPr marL="0" indent="0">
              <a:buNone/>
            </a:pPr>
            <a:endParaRPr lang="nl-BE"/>
          </a:p>
        </p:txBody>
      </p:sp>
    </p:spTree>
    <p:extLst>
      <p:ext uri="{BB962C8B-B14F-4D97-AF65-F5344CB8AC3E}">
        <p14:creationId xmlns:p14="http://schemas.microsoft.com/office/powerpoint/2010/main" val="427180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port Card - activité physique et la sédentarité de l'enfant et adolescent">
            <a:extLst>
              <a:ext uri="{FF2B5EF4-FFF2-40B4-BE49-F238E27FC236}">
                <a16:creationId xmlns:a16="http://schemas.microsoft.com/office/drawing/2014/main" id="{25302847-6865-4720-874C-7679D306B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324"/>
            <a:ext cx="12192000" cy="812150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5CA11C21-361D-4863-9146-E88837E208F7}"/>
              </a:ext>
            </a:extLst>
          </p:cNvPr>
          <p:cNvSpPr>
            <a:spLocks noGrp="1"/>
          </p:cNvSpPr>
          <p:nvPr>
            <p:ph type="title"/>
          </p:nvPr>
        </p:nvSpPr>
        <p:spPr>
          <a:xfrm>
            <a:off x="219659" y="-267129"/>
            <a:ext cx="5739352" cy="927032"/>
          </a:xfrm>
        </p:spPr>
        <p:txBody>
          <a:bodyPr/>
          <a:lstStyle/>
          <a:p>
            <a:r>
              <a:rPr lang="nl-BE" sz="3200">
                <a:solidFill>
                  <a:schemeClr val="bg1"/>
                </a:solidFill>
              </a:rPr>
              <a:t>OPO 1: samen kinderen zien </a:t>
            </a:r>
          </a:p>
        </p:txBody>
      </p:sp>
    </p:spTree>
    <p:extLst>
      <p:ext uri="{BB962C8B-B14F-4D97-AF65-F5344CB8AC3E}">
        <p14:creationId xmlns:p14="http://schemas.microsoft.com/office/powerpoint/2010/main" val="486775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IY Tutorial: huisgemaakte verf voor je baby - JOONE">
            <a:extLst>
              <a:ext uri="{FF2B5EF4-FFF2-40B4-BE49-F238E27FC236}">
                <a16:creationId xmlns:a16="http://schemas.microsoft.com/office/drawing/2014/main" id="{F1DB9D5A-A92C-BD7C-65A5-E4788478B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69" y="-3886742"/>
            <a:ext cx="12580537" cy="1258053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68B5AF5D-C652-4D37-9750-BB143C6C32DD}"/>
              </a:ext>
            </a:extLst>
          </p:cNvPr>
          <p:cNvSpPr txBox="1"/>
          <p:nvPr/>
        </p:nvSpPr>
        <p:spPr>
          <a:xfrm>
            <a:off x="5351244" y="3964742"/>
            <a:ext cx="14895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a:ln>
                  <a:noFill/>
                </a:ln>
                <a:solidFill>
                  <a:prstClr val="black"/>
                </a:solidFill>
                <a:effectLst/>
                <a:uLnTx/>
                <a:uFillTx/>
                <a:latin typeface="Tahoma"/>
                <a:ea typeface="+mn-ea"/>
                <a:cs typeface="+mn-cs"/>
              </a:rPr>
              <a:t>OPO 2</a:t>
            </a:r>
          </a:p>
        </p:txBody>
      </p:sp>
      <p:sp>
        <p:nvSpPr>
          <p:cNvPr id="3" name="Tekstvak 2">
            <a:extLst>
              <a:ext uri="{FF2B5EF4-FFF2-40B4-BE49-F238E27FC236}">
                <a16:creationId xmlns:a16="http://schemas.microsoft.com/office/drawing/2014/main" id="{82C288A3-94AC-D2C5-71B6-D7293A365BFC}"/>
              </a:ext>
            </a:extLst>
          </p:cNvPr>
          <p:cNvSpPr txBox="1"/>
          <p:nvPr/>
        </p:nvSpPr>
        <p:spPr>
          <a:xfrm>
            <a:off x="4326988" y="4521237"/>
            <a:ext cx="35380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4000" b="0" i="0" u="none" strike="noStrike" kern="1200" cap="none" spc="0" normalizeH="0" baseline="0" noProof="0">
                <a:ln>
                  <a:noFill/>
                </a:ln>
                <a:solidFill>
                  <a:prstClr val="black"/>
                </a:solidFill>
                <a:effectLst/>
                <a:uLnTx/>
                <a:uFillTx/>
                <a:latin typeface="Dreaming Outloud Script Pro" panose="020B0604020202020204" pitchFamily="66" charset="0"/>
                <a:ea typeface="+mn-ea"/>
                <a:cs typeface="Dreaming Outloud Script Pro" panose="020B0604020202020204" pitchFamily="66" charset="0"/>
              </a:rPr>
              <a:t>Samen verwonderd zijn</a:t>
            </a:r>
          </a:p>
        </p:txBody>
      </p:sp>
    </p:spTree>
    <p:extLst>
      <p:ext uri="{BB962C8B-B14F-4D97-AF65-F5344CB8AC3E}">
        <p14:creationId xmlns:p14="http://schemas.microsoft.com/office/powerpoint/2010/main" val="1641935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61F586-6412-7D37-55C0-A2F3A0BDA4CA}"/>
              </a:ext>
            </a:extLst>
          </p:cNvPr>
          <p:cNvSpPr>
            <a:spLocks noGrp="1"/>
          </p:cNvSpPr>
          <p:nvPr>
            <p:ph type="title"/>
          </p:nvPr>
        </p:nvSpPr>
        <p:spPr>
          <a:xfrm>
            <a:off x="1974145" y="727934"/>
            <a:ext cx="9948332" cy="1281113"/>
          </a:xfrm>
        </p:spPr>
        <p:txBody>
          <a:bodyPr/>
          <a:lstStyle/>
          <a:p>
            <a:r>
              <a:rPr lang="nl-BE">
                <a:solidFill>
                  <a:schemeClr val="tx1"/>
                </a:solidFill>
              </a:rPr>
              <a:t>OPO 3: </a:t>
            </a:r>
            <a:br>
              <a:rPr lang="nl-BE">
                <a:solidFill>
                  <a:schemeClr val="tx1"/>
                </a:solidFill>
              </a:rPr>
            </a:br>
            <a:r>
              <a:rPr lang="nl-BE">
                <a:solidFill>
                  <a:schemeClr val="tx1"/>
                </a:solidFill>
              </a:rPr>
              <a:t>krachtige leeromgeving </a:t>
            </a:r>
            <a:br>
              <a:rPr lang="nl-BE">
                <a:solidFill>
                  <a:schemeClr val="tx1"/>
                </a:solidFill>
              </a:rPr>
            </a:br>
            <a:r>
              <a:rPr lang="nl-BE">
                <a:solidFill>
                  <a:schemeClr val="tx1"/>
                </a:solidFill>
              </a:rPr>
              <a:t>ontwerpen</a:t>
            </a:r>
          </a:p>
        </p:txBody>
      </p:sp>
      <p:pic>
        <p:nvPicPr>
          <p:cNvPr id="6" name="Afbeelding 5" descr="Boeken op een tafel">
            <a:extLst>
              <a:ext uri="{FF2B5EF4-FFF2-40B4-BE49-F238E27FC236}">
                <a16:creationId xmlns:a16="http://schemas.microsoft.com/office/drawing/2014/main" id="{F38063DE-30FE-EE3B-1174-871B97D5D0E7}"/>
              </a:ext>
            </a:extLst>
          </p:cNvPr>
          <p:cNvPicPr>
            <a:picLocks noChangeAspect="1"/>
          </p:cNvPicPr>
          <p:nvPr/>
        </p:nvPicPr>
        <p:blipFill>
          <a:blip r:embed="rId3">
            <a:extLst>
              <a:ext uri="{28A0092B-C50C-407E-A947-70E740481C1C}">
                <a14:useLocalDpi xmlns:a14="http://schemas.microsoft.com/office/drawing/2010/main" val="0"/>
              </a:ext>
            </a:extLst>
          </a:blip>
          <a:srcRect t="44138"/>
          <a:stretch/>
        </p:blipFill>
        <p:spPr>
          <a:xfrm>
            <a:off x="-4191000" y="3636579"/>
            <a:ext cx="10287000" cy="3831020"/>
          </a:xfrm>
          <a:prstGeom prst="rect">
            <a:avLst/>
          </a:prstGeom>
          <a:ln>
            <a:noFill/>
          </a:ln>
          <a:effectLst>
            <a:softEdge rad="635000"/>
          </a:effectLst>
        </p:spPr>
      </p:pic>
    </p:spTree>
    <p:extLst>
      <p:ext uri="{BB962C8B-B14F-4D97-AF65-F5344CB8AC3E}">
        <p14:creationId xmlns:p14="http://schemas.microsoft.com/office/powerpoint/2010/main" val="3821103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hoolactiviteit in de Kaapse Bossen op de Utrechtse Heuvelrug |  Natuurmonumenten">
            <a:extLst>
              <a:ext uri="{FF2B5EF4-FFF2-40B4-BE49-F238E27FC236}">
                <a16:creationId xmlns:a16="http://schemas.microsoft.com/office/drawing/2014/main" id="{5B0B36E9-9725-0161-C430-A47025CC5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66" y="-60149"/>
            <a:ext cx="12706563" cy="848435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77798C3-4C0A-421C-289E-0DDCB114F782}"/>
              </a:ext>
            </a:extLst>
          </p:cNvPr>
          <p:cNvSpPr>
            <a:spLocks noGrp="1"/>
          </p:cNvSpPr>
          <p:nvPr>
            <p:ph type="title"/>
          </p:nvPr>
        </p:nvSpPr>
        <p:spPr>
          <a:xfrm>
            <a:off x="3632878" y="338203"/>
            <a:ext cx="9948332" cy="1281113"/>
          </a:xfrm>
        </p:spPr>
        <p:txBody>
          <a:bodyPr/>
          <a:lstStyle/>
          <a:p>
            <a:r>
              <a:rPr lang="nl-BE">
                <a:solidFill>
                  <a:schemeClr val="bg1"/>
                </a:solidFill>
              </a:rPr>
              <a:t>OPO 4: spelen met kinderen</a:t>
            </a:r>
          </a:p>
        </p:txBody>
      </p:sp>
    </p:spTree>
    <p:extLst>
      <p:ext uri="{BB962C8B-B14F-4D97-AF65-F5344CB8AC3E}">
        <p14:creationId xmlns:p14="http://schemas.microsoft.com/office/powerpoint/2010/main" val="40835304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11a662a989db293ef309695eafe8370941563f4"/>
</p:tagLst>
</file>

<file path=ppt/theme/theme1.xml><?xml version="1.0" encoding="utf-8"?>
<a:theme xmlns:a="http://schemas.openxmlformats.org/drawingml/2006/main" name="02632_00018418_UCLL_PPT_Sjabloonv7">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H - Tahoma">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76D0E0F9-F339-9C40-8837-43286219CD8E}" vid="{38F05FFB-6B65-9244-A258-646A389F7117}"/>
    </a:ext>
  </a:extLst>
</a:theme>
</file>

<file path=ppt/theme/theme2.xml><?xml version="1.0" encoding="utf-8"?>
<a:theme xmlns:a="http://schemas.openxmlformats.org/drawingml/2006/main" name="1_02632_00018418_UCLL_PPT_Sjabloonv7">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H - Tahoma">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76D0E0F9-F339-9C40-8837-43286219CD8E}" vid="{38F05FFB-6B65-9244-A258-646A389F7117}"/>
    </a:ext>
  </a:extLst>
</a:theme>
</file>

<file path=ppt/theme/theme3.xml><?xml version="1.0" encoding="utf-8"?>
<a:theme xmlns:a="http://schemas.openxmlformats.org/drawingml/2006/main" name="2_02632_00018418_UCLL_PPT_Sjabloonv7">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H - Tahoma">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76D0E0F9-F339-9C40-8837-43286219CD8E}" vid="{38F05FFB-6B65-9244-A258-646A389F7117}"/>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52ee734-fd9b-4cd9-a399-369b9c9dae71">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04EF847918D14492A062A3BD44FA0D" ma:contentTypeVersion="12" ma:contentTypeDescription="Een nieuw document maken." ma:contentTypeScope="" ma:versionID="0b5e82065e3cc80ae816b4176f597869">
  <xsd:schema xmlns:xsd="http://www.w3.org/2001/XMLSchema" xmlns:xs="http://www.w3.org/2001/XMLSchema" xmlns:p="http://schemas.microsoft.com/office/2006/metadata/properties" xmlns:ns2="793cec7b-a6b2-48dc-b1ee-cb1f4abf2587" xmlns:ns3="452ee734-fd9b-4cd9-a399-369b9c9dae71" targetNamespace="http://schemas.microsoft.com/office/2006/metadata/properties" ma:root="true" ma:fieldsID="4e42a5a5301278c199e43a00bd98da50" ns2:_="" ns3:_="">
    <xsd:import namespace="793cec7b-a6b2-48dc-b1ee-cb1f4abf2587"/>
    <xsd:import namespace="452ee734-fd9b-4cd9-a399-369b9c9dae7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3cec7b-a6b2-48dc-b1ee-cb1f4abf25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2ee734-fd9b-4cd9-a399-369b9c9dae71"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C00FBF-C5A0-42E8-866A-EEC1C5AD5793}">
  <ds:schemaRefs>
    <ds:schemaRef ds:uri="20037f13-5e66-41a5-8cb9-3d61f22ae29f"/>
    <ds:schemaRef ds:uri="9a3dc601-968a-4cc5-a1d7-80a50e6557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DB92AF7-2220-4B52-BCF9-EBBF17411F18}"/>
</file>

<file path=customXml/itemProps3.xml><?xml version="1.0" encoding="utf-8"?>
<ds:datastoreItem xmlns:ds="http://schemas.openxmlformats.org/officeDocument/2006/customXml" ds:itemID="{9C113826-E6CA-400E-8BC4-DF911E2CDE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UCLL Powerpoint</Template>
  <TotalTime>0</TotalTime>
  <Words>2471</Words>
  <Application>Microsoft Office PowerPoint</Application>
  <PresentationFormat>Breedbeeld</PresentationFormat>
  <Paragraphs>378</Paragraphs>
  <Slides>51</Slides>
  <Notes>29</Notes>
  <HiddenSlides>0</HiddenSlides>
  <MMClips>0</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51</vt:i4>
      </vt:variant>
    </vt:vector>
  </HeadingPairs>
  <TitlesOfParts>
    <vt:vector size="65" baseType="lpstr">
      <vt:lpstr>Malgun Gothic</vt:lpstr>
      <vt:lpstr>Arial</vt:lpstr>
      <vt:lpstr>Calibri</vt:lpstr>
      <vt:lpstr>Courier New</vt:lpstr>
      <vt:lpstr>Dreaming Outloud Script Pro</vt:lpstr>
      <vt:lpstr>Gill Sans MT</vt:lpstr>
      <vt:lpstr>Ink Free</vt:lpstr>
      <vt:lpstr>Segoe UI</vt:lpstr>
      <vt:lpstr>Symbol</vt:lpstr>
      <vt:lpstr>Tahoma</vt:lpstr>
      <vt:lpstr>Wingdings</vt:lpstr>
      <vt:lpstr>02632_00018418_UCLL_PPT_Sjabloonv7</vt:lpstr>
      <vt:lpstr>1_02632_00018418_UCLL_PPT_Sjabloonv7</vt:lpstr>
      <vt:lpstr>2_02632_00018418_UCLL_PPT_Sjabloonv7</vt:lpstr>
      <vt:lpstr>Mentoren  3 BaKO  </vt:lpstr>
      <vt:lpstr>BaKO klasgroep D </vt:lpstr>
      <vt:lpstr>Onze vakdocenten</vt:lpstr>
      <vt:lpstr>PowerPoint-presentatie</vt:lpstr>
      <vt:lpstr>Zicht krijgen op de opleiding</vt:lpstr>
      <vt:lpstr>OPO 1: samen kinderen zien </vt:lpstr>
      <vt:lpstr>PowerPoint-presentatie</vt:lpstr>
      <vt:lpstr>OPO 3:  krachtige leeromgeving  ontwerpen</vt:lpstr>
      <vt:lpstr>OPO 4: spelen met kinderen</vt:lpstr>
      <vt:lpstr>OPO 5: ik, jij en wij </vt:lpstr>
      <vt:lpstr>PowerPoint-presentatie</vt:lpstr>
      <vt:lpstr>Terugblik sem. 1: leren van elkaar</vt:lpstr>
      <vt:lpstr>PowerPoint-presentatie</vt:lpstr>
      <vt:lpstr>Feedback- cultuur </vt:lpstr>
      <vt:lpstr>Feedback  geven </vt:lpstr>
      <vt:lpstr>Betrokken confronteren – hoe? </vt:lpstr>
      <vt:lpstr>Samen de weg uitzetten</vt:lpstr>
      <vt:lpstr>Samen de weg uitzetten</vt:lpstr>
      <vt:lpstr>PowerPoint-presentatie</vt:lpstr>
      <vt:lpstr>Samen de weg uitzetten</vt:lpstr>
      <vt:lpstr>Samen de weg uitzetten</vt:lpstr>
      <vt:lpstr>Belangrijke aandachtspunten voor 3 BaKO</vt:lpstr>
      <vt:lpstr>Samen de weg uitzetten</vt:lpstr>
      <vt:lpstr>Rijke leeromgeving  </vt:lpstr>
      <vt:lpstr>Thematisch werken</vt:lpstr>
      <vt:lpstr>OPEN project</vt:lpstr>
      <vt:lpstr>OPEN project – hoe?</vt:lpstr>
      <vt:lpstr>OPEN project – hoe?</vt:lpstr>
      <vt:lpstr>OPEN project – hoe?</vt:lpstr>
      <vt:lpstr>Praktijkvoorbeeld </vt:lpstr>
      <vt:lpstr>Visualiseren   </vt:lpstr>
      <vt:lpstr>OPEN project – hoe?</vt:lpstr>
      <vt:lpstr>OPEN project – hoe?</vt:lpstr>
      <vt:lpstr>OPEN project – hoe?</vt:lpstr>
      <vt:lpstr>OPEN project – hoe?</vt:lpstr>
      <vt:lpstr>BRAINSTORMEN MET KLEUTERS </vt:lpstr>
      <vt:lpstr>OPEN project – hoe?</vt:lpstr>
      <vt:lpstr>OPEN project – hoe?</vt:lpstr>
      <vt:lpstr>Zelf een kasteel bouwen    </vt:lpstr>
      <vt:lpstr>Zandonderzoek – zandkastelen </vt:lpstr>
      <vt:lpstr>Thee-onderzoek </vt:lpstr>
      <vt:lpstr>“atay”</vt:lpstr>
      <vt:lpstr>OPEN project – hoe?</vt:lpstr>
      <vt:lpstr>Terugblikken aan de hand van een themafiche</vt:lpstr>
      <vt:lpstr>OPEN project – hoe?</vt:lpstr>
      <vt:lpstr>OPEN project – waarom?</vt:lpstr>
      <vt:lpstr>Samen de weg uitzetten</vt:lpstr>
      <vt:lpstr>Samen de weg uitzetten Verwachtingen van de opleiding</vt:lpstr>
      <vt:lpstr>Samen aankomen in mei/juni…</vt:lpstr>
      <vt:lpstr>PowerPoint-presentatie</vt:lpstr>
      <vt:lpstr>Afronding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Eveline Lemmens</dc:creator>
  <cp:lastModifiedBy>Michelle Metten</cp:lastModifiedBy>
  <cp:revision>23</cp:revision>
  <cp:lastPrinted>2021-10-13T07:08:15Z</cp:lastPrinted>
  <dcterms:created xsi:type="dcterms:W3CDTF">2021-10-04T08:19:52Z</dcterms:created>
  <dcterms:modified xsi:type="dcterms:W3CDTF">2025-02-19T15:44:29Z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0x0101006904EF847918D14492A062A3BD44FA0D</vt:lpwstr>
  </property>
  <property fmtid="{D5CDD505-2E9C-101B-9397-08002B2CF9AE}" pid="3" name="VGA">
    <vt:bool>true</vt:bool>
  </property>
  <property fmtid="{D5CDD505-2E9C-101B-9397-08002B2CF9AE}" pid="4" name="_dlc_DocIdItemGuid">
    <vt:lpwstr>1f65cc3f-990f-4491-8846-634d12ea815c</vt:lpwstr>
  </property>
  <property fmtid="{D5CDD505-2E9C-101B-9397-08002B2CF9AE}" pid="5" name="Order">
    <vt:r8>7600</vt:r8>
  </property>
  <property fmtid="{D5CDD505-2E9C-101B-9397-08002B2CF9AE}" pid="6" name="xd_Signature">
    <vt:bool>false</vt:bool>
  </property>
  <property fmtid="{D5CDD505-2E9C-101B-9397-08002B2CF9AE}" pid="7" name="xd_ProgID">
    <vt:lpwstr/>
  </property>
  <property fmtid="{D5CDD505-2E9C-101B-9397-08002B2CF9AE}" pid="8" name="_ExtendedDescription">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MediaServiceImageTags">
    <vt:lpwstr/>
  </property>
  <property fmtid="{D5CDD505-2E9C-101B-9397-08002B2CF9AE}" pid="13" name="_SourceUrl">
    <vt:lpwstr/>
  </property>
  <property fmtid="{D5CDD505-2E9C-101B-9397-08002B2CF9AE}" pid="14" name="_SharedFileIndex">
    <vt:lpwstr/>
  </property>
</Properties>
</file>