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 id="2147483676" r:id="rId5"/>
  </p:sldMasterIdLst>
  <p:notesMasterIdLst>
    <p:notesMasterId r:id="rId54"/>
  </p:notesMasterIdLst>
  <p:sldIdLst>
    <p:sldId id="256" r:id="rId6"/>
    <p:sldId id="289" r:id="rId7"/>
    <p:sldId id="291" r:id="rId8"/>
    <p:sldId id="292" r:id="rId9"/>
    <p:sldId id="293" r:id="rId10"/>
    <p:sldId id="300" r:id="rId11"/>
    <p:sldId id="335" r:id="rId12"/>
    <p:sldId id="295" r:id="rId13"/>
    <p:sldId id="299" r:id="rId14"/>
    <p:sldId id="347" r:id="rId15"/>
    <p:sldId id="348" r:id="rId16"/>
    <p:sldId id="349" r:id="rId17"/>
    <p:sldId id="350" r:id="rId18"/>
    <p:sldId id="333" r:id="rId19"/>
    <p:sldId id="334" r:id="rId20"/>
    <p:sldId id="296" r:id="rId21"/>
    <p:sldId id="301" r:id="rId22"/>
    <p:sldId id="298" r:id="rId23"/>
    <p:sldId id="337" r:id="rId24"/>
    <p:sldId id="339" r:id="rId25"/>
    <p:sldId id="345" r:id="rId26"/>
    <p:sldId id="302" r:id="rId27"/>
    <p:sldId id="303" r:id="rId28"/>
    <p:sldId id="340" r:id="rId29"/>
    <p:sldId id="342" r:id="rId30"/>
    <p:sldId id="304" r:id="rId31"/>
    <p:sldId id="305" r:id="rId32"/>
    <p:sldId id="343" r:id="rId33"/>
    <p:sldId id="306" r:id="rId34"/>
    <p:sldId id="307" r:id="rId35"/>
    <p:sldId id="308" r:id="rId36"/>
    <p:sldId id="318" r:id="rId37"/>
    <p:sldId id="346" r:id="rId38"/>
    <p:sldId id="309" r:id="rId39"/>
    <p:sldId id="316" r:id="rId40"/>
    <p:sldId id="310" r:id="rId41"/>
    <p:sldId id="319" r:id="rId42"/>
    <p:sldId id="327" r:id="rId43"/>
    <p:sldId id="328" r:id="rId44"/>
    <p:sldId id="329" r:id="rId45"/>
    <p:sldId id="321" r:id="rId46"/>
    <p:sldId id="322" r:id="rId47"/>
    <p:sldId id="326" r:id="rId48"/>
    <p:sldId id="330" r:id="rId49"/>
    <p:sldId id="331" r:id="rId50"/>
    <p:sldId id="344" r:id="rId51"/>
    <p:sldId id="332" r:id="rId52"/>
    <p:sldId id="290" r:id="rId53"/>
  </p:sldIdLst>
  <p:sldSz cx="12192000" cy="6858000"/>
  <p:notesSz cx="6858000" cy="9144000"/>
  <p:embeddedFontLst>
    <p:embeddedFont>
      <p:font typeface="Montserrat" pitchFamily="2" charset="0"/>
      <p:regular r:id="rId55"/>
      <p:bold r:id="rId56"/>
      <p:italic r:id="rId57"/>
      <p:boldItalic r:id="rId58"/>
    </p:embeddedFont>
    <p:embeddedFont>
      <p:font typeface="Montserrat SemiBold" pitchFamily="2" charset="0"/>
      <p:regular r:id="rId59"/>
      <p:bold r:id="rId60"/>
      <p:italic r:id="rId61"/>
      <p:boldItalic r:id="rId62"/>
    </p:embeddedFont>
  </p:embeddedFontLst>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046"/>
    <a:srgbClr val="C5C9DC"/>
    <a:srgbClr val="FDD963"/>
    <a:srgbClr val="DB686D"/>
    <a:srgbClr val="ABE1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62F0A9-94CE-458B-9CF9-7ADCCE19DFFD}" v="7" dt="2026-10-25T08:54:26.60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font" Target="fonts/font1.fntdata"/><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font" Target="fonts/font4.fntdata"/><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font" Target="fonts/font7.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font" Target="fonts/font2.fntdata"/><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5.fntdata"/><Relationship Id="rId67"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62"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font" Target="fonts/font3.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6.fntdata"/><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Salmon" userId="4b181e66-016a-48f3-a64d-9d6345552c41" providerId="ADAL" clId="{2DC88BE9-227D-4C7A-B65A-3E9C8C1AC932}"/>
    <pc:docChg chg="modSld">
      <pc:chgData name="Sara Salmon" userId="4b181e66-016a-48f3-a64d-9d6345552c41" providerId="ADAL" clId="{2DC88BE9-227D-4C7A-B65A-3E9C8C1AC932}" dt="2026-10-25T08:54:26.606" v="6"/>
      <pc:docMkLst>
        <pc:docMk/>
      </pc:docMkLst>
      <pc:sldChg chg="addSp modSp">
        <pc:chgData name="Sara Salmon" userId="4b181e66-016a-48f3-a64d-9d6345552c41" providerId="ADAL" clId="{2DC88BE9-227D-4C7A-B65A-3E9C8C1AC932}" dt="2026-10-25T08:54:26.606" v="6"/>
        <pc:sldMkLst>
          <pc:docMk/>
          <pc:sldMk cId="788539251" sldId="347"/>
        </pc:sldMkLst>
        <pc:spChg chg="mod">
          <ac:chgData name="Sara Salmon" userId="4b181e66-016a-48f3-a64d-9d6345552c41" providerId="ADAL" clId="{2DC88BE9-227D-4C7A-B65A-3E9C8C1AC932}" dt="2026-10-25T08:35:35.260" v="0"/>
          <ac:spMkLst>
            <pc:docMk/>
            <pc:sldMk cId="788539251" sldId="347"/>
            <ac:spMk id="10" creationId="{EDF13352-6D44-7577-B552-6928FE98FD8A}"/>
          </ac:spMkLst>
        </pc:spChg>
        <pc:spChg chg="mod">
          <ac:chgData name="Sara Salmon" userId="4b181e66-016a-48f3-a64d-9d6345552c41" providerId="ADAL" clId="{2DC88BE9-227D-4C7A-B65A-3E9C8C1AC932}" dt="2026-10-25T08:54:26.606" v="6"/>
          <ac:spMkLst>
            <pc:docMk/>
            <pc:sldMk cId="788539251" sldId="347"/>
            <ac:spMk id="12" creationId="{E23F5975-DBCD-D63A-4D01-A44AA1368A29}"/>
          </ac:spMkLst>
        </pc:spChg>
        <pc:picChg chg="add">
          <ac:chgData name="Sara Salmon" userId="4b181e66-016a-48f3-a64d-9d6345552c41" providerId="ADAL" clId="{2DC88BE9-227D-4C7A-B65A-3E9C8C1AC932}" dt="2026-10-25T08:39:45.664" v="2"/>
          <ac:picMkLst>
            <pc:docMk/>
            <pc:sldMk cId="788539251" sldId="347"/>
            <ac:picMk id="6" creationId="{870A4BB8-83D2-EE23-41FB-4AF35DCB78AB}"/>
          </ac:picMkLst>
        </pc:picChg>
      </pc:sldChg>
      <pc:sldChg chg="modSp">
        <pc:chgData name="Sara Salmon" userId="4b181e66-016a-48f3-a64d-9d6345552c41" providerId="ADAL" clId="{2DC88BE9-227D-4C7A-B65A-3E9C8C1AC932}" dt="2026-10-25T08:38:17.972" v="1"/>
        <pc:sldMkLst>
          <pc:docMk/>
          <pc:sldMk cId="3970499919" sldId="348"/>
        </pc:sldMkLst>
        <pc:spChg chg="mod">
          <ac:chgData name="Sara Salmon" userId="4b181e66-016a-48f3-a64d-9d6345552c41" providerId="ADAL" clId="{2DC88BE9-227D-4C7A-B65A-3E9C8C1AC932}" dt="2026-10-25T08:38:17.972" v="1"/>
          <ac:spMkLst>
            <pc:docMk/>
            <pc:sldMk cId="3970499919" sldId="348"/>
            <ac:spMk id="2" creationId="{E6C7A20E-53C2-5C6B-1EC0-9E58FAB1D56D}"/>
          </ac:spMkLst>
        </pc:spChg>
      </pc:sldChg>
      <pc:sldChg chg="modSp">
        <pc:chgData name="Sara Salmon" userId="4b181e66-016a-48f3-a64d-9d6345552c41" providerId="ADAL" clId="{2DC88BE9-227D-4C7A-B65A-3E9C8C1AC932}" dt="2026-10-25T08:41:30.831" v="3"/>
        <pc:sldMkLst>
          <pc:docMk/>
          <pc:sldMk cId="2783041704" sldId="349"/>
        </pc:sldMkLst>
        <pc:spChg chg="mod">
          <ac:chgData name="Sara Salmon" userId="4b181e66-016a-48f3-a64d-9d6345552c41" providerId="ADAL" clId="{2DC88BE9-227D-4C7A-B65A-3E9C8C1AC932}" dt="2026-10-25T08:41:30.831" v="3"/>
          <ac:spMkLst>
            <pc:docMk/>
            <pc:sldMk cId="2783041704" sldId="349"/>
            <ac:spMk id="3" creationId="{CD6EA5DA-BA38-20FA-FB72-ED0EF3768705}"/>
          </ac:spMkLst>
        </pc:spChg>
      </pc:sldChg>
      <pc:sldChg chg="modSp">
        <pc:chgData name="Sara Salmon" userId="4b181e66-016a-48f3-a64d-9d6345552c41" providerId="ADAL" clId="{2DC88BE9-227D-4C7A-B65A-3E9C8C1AC932}" dt="2026-10-25T08:50:51.973" v="5" actId="20578"/>
        <pc:sldMkLst>
          <pc:docMk/>
          <pc:sldMk cId="1976282153" sldId="350"/>
        </pc:sldMkLst>
        <pc:spChg chg="mod">
          <ac:chgData name="Sara Salmon" userId="4b181e66-016a-48f3-a64d-9d6345552c41" providerId="ADAL" clId="{2DC88BE9-227D-4C7A-B65A-3E9C8C1AC932}" dt="2026-10-25T08:50:51.973" v="5" actId="20578"/>
          <ac:spMkLst>
            <pc:docMk/>
            <pc:sldMk cId="1976282153" sldId="350"/>
            <ac:spMk id="3" creationId="{FA1AC760-B512-BCE5-CF49-9D13D167DF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2D28B8-594E-4E99-B10F-1CA663182A6C}" type="datetimeFigureOut">
              <a:rPr lang="nl-BE" smtClean="0"/>
              <a:t>29/10/2026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43B024-C1E8-4A4A-8B28-D38551C50163}" type="slidenum">
              <a:rPr lang="nl-BE" smtClean="0"/>
              <a:t>‹nr.›</a:t>
            </a:fld>
            <a:endParaRPr lang="nl-BE"/>
          </a:p>
        </p:txBody>
      </p:sp>
    </p:spTree>
    <p:extLst>
      <p:ext uri="{BB962C8B-B14F-4D97-AF65-F5344CB8AC3E}">
        <p14:creationId xmlns:p14="http://schemas.microsoft.com/office/powerpoint/2010/main" val="1019733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Verschil tussen verschillende opleidingsfases aanhalen. </a:t>
            </a:r>
          </a:p>
        </p:txBody>
      </p:sp>
      <p:sp>
        <p:nvSpPr>
          <p:cNvPr id="4" name="Tijdelijke aanduiding voor dianummer 3"/>
          <p:cNvSpPr>
            <a:spLocks noGrp="1"/>
          </p:cNvSpPr>
          <p:nvPr>
            <p:ph type="sldNum" sz="quarter" idx="5"/>
          </p:nvPr>
        </p:nvSpPr>
        <p:spPr/>
        <p:txBody>
          <a:bodyPr/>
          <a:lstStyle/>
          <a:p>
            <a:fld id="{C643B024-C1E8-4A4A-8B28-D38551C50163}" type="slidenum">
              <a:rPr lang="nl-BE" smtClean="0"/>
              <a:t>9</a:t>
            </a:fld>
            <a:endParaRPr lang="nl-BE"/>
          </a:p>
        </p:txBody>
      </p:sp>
    </p:spTree>
    <p:extLst>
      <p:ext uri="{BB962C8B-B14F-4D97-AF65-F5344CB8AC3E}">
        <p14:creationId xmlns:p14="http://schemas.microsoft.com/office/powerpoint/2010/main" val="535160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Heeft iedereen deze ontvangen?</a:t>
            </a:r>
          </a:p>
        </p:txBody>
      </p:sp>
      <p:sp>
        <p:nvSpPr>
          <p:cNvPr id="4" name="Tijdelijke aanduiding voor dianummer 3"/>
          <p:cNvSpPr>
            <a:spLocks noGrp="1"/>
          </p:cNvSpPr>
          <p:nvPr>
            <p:ph type="sldNum" sz="quarter" idx="5"/>
          </p:nvPr>
        </p:nvSpPr>
        <p:spPr/>
        <p:txBody>
          <a:bodyPr/>
          <a:lstStyle/>
          <a:p>
            <a:fld id="{C643B024-C1E8-4A4A-8B28-D38551C50163}" type="slidenum">
              <a:rPr lang="nl-BE" smtClean="0"/>
              <a:t>16</a:t>
            </a:fld>
            <a:endParaRPr lang="nl-BE"/>
          </a:p>
        </p:txBody>
      </p:sp>
    </p:spTree>
    <p:extLst>
      <p:ext uri="{BB962C8B-B14F-4D97-AF65-F5344CB8AC3E}">
        <p14:creationId xmlns:p14="http://schemas.microsoft.com/office/powerpoint/2010/main" val="3837128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fontAlgn="base"/>
            <a:r>
              <a:rPr lang="nl-BE" sz="1200" b="0" i="0" u="none" strike="noStrike" kern="1200">
                <a:solidFill>
                  <a:schemeClr val="tx1"/>
                </a:solidFill>
                <a:effectLst/>
                <a:latin typeface="+mn-lt"/>
                <a:ea typeface="+mn-ea"/>
                <a:cs typeface="+mn-cs"/>
              </a:rPr>
              <a:t>Bovenaan: zo ziet </a:t>
            </a:r>
            <a:r>
              <a:rPr lang="nl-BE" sz="1200" b="0" i="0" u="none" strike="noStrike" kern="1200" err="1">
                <a:solidFill>
                  <a:schemeClr val="tx1"/>
                </a:solidFill>
                <a:effectLst/>
                <a:latin typeface="+mn-lt"/>
                <a:ea typeface="+mn-ea"/>
                <a:cs typeface="+mn-cs"/>
              </a:rPr>
              <a:t>op.stap</a:t>
            </a:r>
            <a:r>
              <a:rPr lang="nl-BE" sz="1200" b="0" i="0" u="none" strike="noStrike" kern="1200">
                <a:solidFill>
                  <a:schemeClr val="tx1"/>
                </a:solidFill>
                <a:effectLst/>
                <a:latin typeface="+mn-lt"/>
                <a:ea typeface="+mn-ea"/>
                <a:cs typeface="+mn-cs"/>
              </a:rPr>
              <a:t> eruit – onderaan links: overeenkomende doel in ZILL – onderaan rechts: ontwikkelstappen bij het doel in ZILL</a:t>
            </a:r>
            <a:r>
              <a:rPr lang="en-US" sz="1200" b="0" i="0" kern="1200">
                <a:solidFill>
                  <a:schemeClr val="tx1"/>
                </a:solidFill>
                <a:effectLst/>
                <a:latin typeface="+mn-lt"/>
                <a:ea typeface="+mn-ea"/>
                <a:cs typeface="+mn-cs"/>
              </a:rPr>
              <a:t>​</a:t>
            </a:r>
            <a:endParaRPr lang="en-US" b="0" i="0">
              <a:effectLst/>
            </a:endParaRPr>
          </a:p>
          <a:p>
            <a:pPr rtl="0" fontAlgn="base"/>
            <a:r>
              <a:rPr lang="nl-BE" sz="1200" b="0" i="0" kern="1200">
                <a:solidFill>
                  <a:schemeClr val="tx1"/>
                </a:solidFill>
                <a:effectLst/>
                <a:latin typeface="+mn-lt"/>
                <a:ea typeface="+mn-ea"/>
                <a:cs typeface="+mn-cs"/>
              </a:rPr>
              <a:t>​</a:t>
            </a:r>
            <a:endParaRPr lang="nl-BE" b="0" i="0">
              <a:effectLst/>
            </a:endParaRPr>
          </a:p>
          <a:p>
            <a:pPr rtl="0" fontAlgn="base"/>
            <a:r>
              <a:rPr lang="nl-BE" sz="1200" b="0" i="0" u="none" strike="noStrike" kern="1200">
                <a:solidFill>
                  <a:schemeClr val="tx1"/>
                </a:solidFill>
                <a:effectLst/>
                <a:latin typeface="+mn-lt"/>
                <a:ea typeface="+mn-ea"/>
                <a:cs typeface="+mn-cs"/>
              </a:rPr>
              <a:t>Het leerplan Godsdienst is vernieuwd voor het lager onderwijs, nog niet voor het kleuteronderwijs. Daaraan is men nu aan het werken. </a:t>
            </a:r>
            <a:r>
              <a:rPr lang="en-US" sz="1200" b="0" i="0" kern="1200">
                <a:solidFill>
                  <a:schemeClr val="tx1"/>
                </a:solidFill>
                <a:effectLst/>
                <a:latin typeface="+mn-lt"/>
                <a:ea typeface="+mn-ea"/>
                <a:cs typeface="+mn-cs"/>
              </a:rPr>
              <a:t>​</a:t>
            </a:r>
            <a:endParaRPr lang="en-US" b="0" i="0">
              <a:effectLst/>
            </a:endParaRPr>
          </a:p>
          <a:p>
            <a:pPr rtl="0" fontAlgn="base"/>
            <a:r>
              <a:rPr lang="nl-BE" sz="1200" b="0" i="0" u="none" strike="noStrike" kern="1200">
                <a:solidFill>
                  <a:schemeClr val="tx1"/>
                </a:solidFill>
                <a:effectLst/>
                <a:latin typeface="+mn-lt"/>
                <a:ea typeface="+mn-ea"/>
                <a:cs typeface="+mn-cs"/>
              </a:rPr>
              <a:t>In </a:t>
            </a:r>
            <a:r>
              <a:rPr lang="nl-BE" sz="1200" b="0" i="0" u="none" strike="noStrike" kern="1200" err="1">
                <a:solidFill>
                  <a:schemeClr val="tx1"/>
                </a:solidFill>
                <a:effectLst/>
                <a:latin typeface="+mn-lt"/>
                <a:ea typeface="+mn-ea"/>
                <a:cs typeface="+mn-cs"/>
              </a:rPr>
              <a:t>Op.Stap</a:t>
            </a:r>
            <a:r>
              <a:rPr lang="nl-BE" sz="1200" b="0" i="0" u="none" strike="noStrike" kern="1200">
                <a:solidFill>
                  <a:schemeClr val="tx1"/>
                </a:solidFill>
                <a:effectLst/>
                <a:latin typeface="+mn-lt"/>
                <a:ea typeface="+mn-ea"/>
                <a:cs typeface="+mn-cs"/>
              </a:rPr>
              <a:t> zijn voorlopig nog de “oude” elementen uit het WERKPLAN KLEUTERONDERWIJS overgenomen (ZILL was een concretere vertaling van dat werkplan). </a:t>
            </a:r>
            <a:r>
              <a:rPr lang="nl-BE" sz="1200" b="0" i="0" u="none" strike="noStrike" kern="1200" err="1">
                <a:solidFill>
                  <a:schemeClr val="tx1"/>
                </a:solidFill>
                <a:effectLst/>
                <a:latin typeface="+mn-lt"/>
                <a:ea typeface="+mn-ea"/>
                <a:cs typeface="+mn-cs"/>
              </a:rPr>
              <a:t>Dwz</a:t>
            </a:r>
            <a:r>
              <a:rPr lang="nl-BE" sz="1200" b="0" i="0" u="none" strike="noStrike" kern="1200">
                <a:solidFill>
                  <a:schemeClr val="tx1"/>
                </a:solidFill>
                <a:effectLst/>
                <a:latin typeface="+mn-lt"/>
                <a:ea typeface="+mn-ea"/>
                <a:cs typeface="+mn-cs"/>
              </a:rPr>
              <a:t>: de componenten van levensbeschouwelijke groei die de basis vormden voor het oude werkplan zijn onder de titels van het nieuwe leerplan voor het lager onderwijs toegevoegd (zie slide: de nieuwe titel is “scheppen, tussen gave en opgave”. Voor het kleuteronderwijs heeft men de basiscomponent “verbondenheid met natuur en cultuur” daaronder geplakt.) Vervolgens hebben ze voor het kleuteronderwijs de “oude” onderverdelingen van het werkplan toegevoegd: ervaren en beleven door kleuters + geloofsverhalen + rituelen. </a:t>
            </a:r>
            <a:r>
              <a:rPr lang="en-US" sz="1200" b="0" i="0" kern="1200">
                <a:solidFill>
                  <a:schemeClr val="tx1"/>
                </a:solidFill>
                <a:effectLst/>
                <a:latin typeface="+mn-lt"/>
                <a:ea typeface="+mn-ea"/>
                <a:cs typeface="+mn-cs"/>
              </a:rPr>
              <a:t>​</a:t>
            </a:r>
            <a:endParaRPr lang="en-US" b="0" i="0">
              <a:effectLst/>
            </a:endParaRPr>
          </a:p>
          <a:p>
            <a:pPr rtl="0" fontAlgn="base"/>
            <a:r>
              <a:rPr lang="nl-BE" sz="1200" b="0" i="0" kern="1200">
                <a:solidFill>
                  <a:schemeClr val="tx1"/>
                </a:solidFill>
                <a:effectLst/>
                <a:latin typeface="+mn-lt"/>
                <a:ea typeface="+mn-ea"/>
                <a:cs typeface="+mn-cs"/>
              </a:rPr>
              <a:t>​</a:t>
            </a:r>
            <a:endParaRPr lang="nl-BE" b="0" i="0">
              <a:effectLst/>
            </a:endParaRPr>
          </a:p>
          <a:p>
            <a:pPr rtl="0" fontAlgn="base"/>
            <a:r>
              <a:rPr lang="nl-BE" sz="1200" b="0" i="0" u="none" strike="noStrike" kern="1200">
                <a:solidFill>
                  <a:schemeClr val="tx1"/>
                </a:solidFill>
                <a:effectLst/>
                <a:latin typeface="+mn-lt"/>
                <a:ea typeface="+mn-ea"/>
                <a:cs typeface="+mn-cs"/>
              </a:rPr>
              <a:t>Verder is </a:t>
            </a:r>
            <a:r>
              <a:rPr lang="nl-BE" sz="1200" b="0" i="0" u="none" strike="noStrike" kern="1200" err="1">
                <a:solidFill>
                  <a:schemeClr val="tx1"/>
                </a:solidFill>
                <a:effectLst/>
                <a:latin typeface="+mn-lt"/>
                <a:ea typeface="+mn-ea"/>
                <a:cs typeface="+mn-cs"/>
              </a:rPr>
              <a:t>Op.stap</a:t>
            </a:r>
            <a:r>
              <a:rPr lang="nl-BE" sz="1200" b="0" i="0" u="none" strike="noStrike" kern="1200">
                <a:solidFill>
                  <a:schemeClr val="tx1"/>
                </a:solidFill>
                <a:effectLst/>
                <a:latin typeface="+mn-lt"/>
                <a:ea typeface="+mn-ea"/>
                <a:cs typeface="+mn-cs"/>
              </a:rPr>
              <a:t> wat betreft </a:t>
            </a:r>
            <a:r>
              <a:rPr lang="nl-BE" sz="1200" b="0" i="0" u="none" strike="noStrike" kern="1200" err="1">
                <a:solidFill>
                  <a:schemeClr val="tx1"/>
                </a:solidFill>
                <a:effectLst/>
                <a:latin typeface="+mn-lt"/>
                <a:ea typeface="+mn-ea"/>
                <a:cs typeface="+mn-cs"/>
              </a:rPr>
              <a:t>r.k.godsdienst</a:t>
            </a:r>
            <a:r>
              <a:rPr lang="nl-BE" sz="1200" b="0" i="0" u="none" strike="noStrike" kern="1200">
                <a:solidFill>
                  <a:schemeClr val="tx1"/>
                </a:solidFill>
                <a:effectLst/>
                <a:latin typeface="+mn-lt"/>
                <a:ea typeface="+mn-ea"/>
                <a:cs typeface="+mn-cs"/>
              </a:rPr>
              <a:t> voor kleuters dus nog niet concreet uitgewerkt.</a:t>
            </a:r>
            <a:r>
              <a:rPr lang="en-US" sz="1200" b="0" i="0" kern="1200">
                <a:solidFill>
                  <a:schemeClr val="tx1"/>
                </a:solidFill>
                <a:effectLst/>
                <a:latin typeface="+mn-lt"/>
                <a:ea typeface="+mn-ea"/>
                <a:cs typeface="+mn-cs"/>
              </a:rPr>
              <a:t>​</a:t>
            </a:r>
            <a:endParaRPr lang="en-US" b="0" i="0">
              <a:effectLst/>
            </a:endParaRPr>
          </a:p>
          <a:p>
            <a:pPr rtl="0" fontAlgn="base"/>
            <a:r>
              <a:rPr lang="nl-BE" sz="1200" b="0" i="0" kern="1200">
                <a:solidFill>
                  <a:schemeClr val="tx1"/>
                </a:solidFill>
                <a:effectLst/>
                <a:latin typeface="+mn-lt"/>
                <a:ea typeface="+mn-ea"/>
                <a:cs typeface="+mn-cs"/>
              </a:rPr>
              <a:t>​</a:t>
            </a:r>
            <a:endParaRPr lang="nl-BE" b="0" i="0">
              <a:effectLst/>
            </a:endParaRPr>
          </a:p>
          <a:p>
            <a:pPr rtl="0" fontAlgn="base"/>
            <a:r>
              <a:rPr lang="nl-BE" sz="1200" b="0" i="0" u="none" strike="noStrike" kern="1200">
                <a:solidFill>
                  <a:schemeClr val="tx1"/>
                </a:solidFill>
                <a:effectLst/>
                <a:latin typeface="+mn-lt"/>
                <a:ea typeface="+mn-ea"/>
                <a:cs typeface="+mn-cs"/>
              </a:rPr>
              <a:t>CONCLUSIE: in </a:t>
            </a:r>
            <a:r>
              <a:rPr lang="nl-BE" sz="1200" b="0" i="0" u="none" strike="noStrike" kern="1200" err="1">
                <a:solidFill>
                  <a:schemeClr val="tx1"/>
                </a:solidFill>
                <a:effectLst/>
                <a:latin typeface="+mn-lt"/>
                <a:ea typeface="+mn-ea"/>
                <a:cs typeface="+mn-cs"/>
              </a:rPr>
              <a:t>op.stap</a:t>
            </a:r>
            <a:r>
              <a:rPr lang="nl-BE" sz="1200" b="0" i="0" u="none" strike="noStrike" kern="1200">
                <a:solidFill>
                  <a:schemeClr val="tx1"/>
                </a:solidFill>
                <a:effectLst/>
                <a:latin typeface="+mn-lt"/>
                <a:ea typeface="+mn-ea"/>
                <a:cs typeface="+mn-cs"/>
              </a:rPr>
              <a:t> vind je voorlopig nog steeds dezelfde inhoud als in het oude werkplan (dat in ZILL een concretere vertaling kreeg) MAAR er valt moeilijker mee te werken dan met ZILL omdat het nog niet uitgewerkt werd.</a:t>
            </a:r>
            <a:r>
              <a:rPr lang="en-US" sz="1200" b="0" i="0" kern="1200">
                <a:solidFill>
                  <a:schemeClr val="tx1"/>
                </a:solidFill>
                <a:effectLst/>
                <a:latin typeface="+mn-lt"/>
                <a:ea typeface="+mn-ea"/>
                <a:cs typeface="+mn-cs"/>
              </a:rPr>
              <a:t>​</a:t>
            </a:r>
            <a:endParaRPr lang="en-US" b="0" i="0">
              <a:effectLst/>
            </a:endParaRPr>
          </a:p>
          <a:p>
            <a:pPr lvl="0" rtl="0" fontAlgn="base"/>
            <a:r>
              <a:rPr lang="nl-BE" sz="1200" b="0" i="0" u="none" strike="noStrike" kern="1200">
                <a:solidFill>
                  <a:schemeClr val="tx1"/>
                </a:solidFill>
                <a:effectLst/>
                <a:latin typeface="+mn-lt"/>
                <a:ea typeface="+mn-ea"/>
                <a:cs typeface="+mn-cs"/>
              </a:rPr>
              <a:t>ZILL heeft een concretere formulering van de basiscomponenten in doelen</a:t>
            </a:r>
            <a:r>
              <a:rPr lang="en-US" sz="1200" b="0" i="0" kern="1200">
                <a:solidFill>
                  <a:schemeClr val="tx1"/>
                </a:solidFill>
                <a:effectLst/>
                <a:latin typeface="+mn-lt"/>
                <a:ea typeface="+mn-ea"/>
                <a:cs typeface="+mn-cs"/>
              </a:rPr>
              <a:t>​</a:t>
            </a:r>
          </a:p>
          <a:p>
            <a:pPr lvl="0" rtl="0" fontAlgn="base"/>
            <a:r>
              <a:rPr lang="nl-BE" sz="1200" b="0" i="0" u="none" strike="noStrike" kern="1200">
                <a:solidFill>
                  <a:schemeClr val="tx1"/>
                </a:solidFill>
                <a:effectLst/>
                <a:latin typeface="+mn-lt"/>
                <a:ea typeface="+mn-ea"/>
                <a:cs typeface="+mn-cs"/>
              </a:rPr>
              <a:t>ZILL heeft ontwikkelstappen bij de doelen die nog veel beter uitleggen waaraan je kan werken bij kleuters als je de basiscomponent wil versterken. Voorbeeld: zie slide.</a:t>
            </a:r>
            <a:r>
              <a:rPr lang="en-US" sz="1200" b="0" i="0" kern="1200">
                <a:solidFill>
                  <a:schemeClr val="tx1"/>
                </a:solidFill>
                <a:effectLst/>
                <a:latin typeface="+mn-lt"/>
                <a:ea typeface="+mn-ea"/>
                <a:cs typeface="+mn-cs"/>
              </a:rPr>
              <a:t>​</a:t>
            </a:r>
          </a:p>
          <a:p>
            <a:pPr lvl="0" rtl="0" fontAlgn="base"/>
            <a:r>
              <a:rPr lang="nl-BE" sz="1200" b="0" i="0" kern="1200">
                <a:solidFill>
                  <a:schemeClr val="tx1"/>
                </a:solidFill>
                <a:effectLst/>
                <a:latin typeface="+mn-lt"/>
                <a:ea typeface="+mn-ea"/>
                <a:cs typeface="+mn-cs"/>
              </a:rPr>
              <a:t>​</a:t>
            </a:r>
          </a:p>
          <a:p>
            <a:pPr rtl="0" fontAlgn="base"/>
            <a:r>
              <a:rPr lang="nl-BE" sz="1200" b="0" i="0" u="none" strike="noStrike" kern="1200">
                <a:solidFill>
                  <a:schemeClr val="tx1"/>
                </a:solidFill>
                <a:effectLst/>
                <a:latin typeface="+mn-lt"/>
                <a:ea typeface="+mn-ea"/>
                <a:cs typeface="+mn-cs"/>
              </a:rPr>
              <a:t>CONCLUSIE: je werkt beter op basis van het oude werkplan omdat daar tenminste de basiscomponenten in bijhorende teksten worden uitgelegd.</a:t>
            </a:r>
            <a:r>
              <a:rPr lang="en-US" sz="1200" b="0" i="0" kern="1200">
                <a:solidFill>
                  <a:schemeClr val="tx1"/>
                </a:solidFill>
                <a:effectLst/>
                <a:latin typeface="+mn-lt"/>
                <a:ea typeface="+mn-ea"/>
                <a:cs typeface="+mn-cs"/>
              </a:rPr>
              <a:t>​</a:t>
            </a:r>
            <a:endParaRPr lang="en-US" b="0" i="0">
              <a:effectLst/>
            </a:endParaRPr>
          </a:p>
          <a:p>
            <a:pPr rtl="0" fontAlgn="base"/>
            <a:r>
              <a:rPr lang="nl-BE" sz="1200" b="0" i="0" u="none" strike="noStrike" kern="1200">
                <a:solidFill>
                  <a:schemeClr val="tx1"/>
                </a:solidFill>
                <a:effectLst/>
                <a:latin typeface="+mn-lt"/>
                <a:ea typeface="+mn-ea"/>
                <a:cs typeface="+mn-cs"/>
              </a:rPr>
              <a:t>MAAR dat oude werkplan is voor veel mentoren iets dat ze niet meer gebruikten sinds ZILL verschenen is. Dus in dat geval: je werkt voor je godsdienstig aanbod beter nog even met ZILL.</a:t>
            </a:r>
            <a:r>
              <a:rPr lang="en-US" sz="1200" b="0" i="0" kern="1200">
                <a:solidFill>
                  <a:schemeClr val="tx1"/>
                </a:solidFill>
                <a:effectLst/>
                <a:latin typeface="+mn-lt"/>
                <a:ea typeface="+mn-ea"/>
                <a:cs typeface="+mn-cs"/>
              </a:rPr>
              <a:t>​</a:t>
            </a:r>
            <a:endParaRPr lang="en-US" b="0" i="0">
              <a:effectLst/>
            </a:endParaRPr>
          </a:p>
          <a:p>
            <a:pPr rtl="0" fontAlgn="base"/>
            <a:r>
              <a:rPr lang="nl-BE" sz="1200" b="0" i="0" kern="1200">
                <a:solidFill>
                  <a:schemeClr val="tx1"/>
                </a:solidFill>
                <a:effectLst/>
                <a:latin typeface="+mn-lt"/>
                <a:ea typeface="+mn-ea"/>
                <a:cs typeface="+mn-cs"/>
              </a:rPr>
              <a:t>​</a:t>
            </a:r>
            <a:endParaRPr lang="nl-BE" b="0" i="0">
              <a:effectLst/>
            </a:endParaRPr>
          </a:p>
          <a:p>
            <a:pPr rtl="0" fontAlgn="base"/>
            <a:r>
              <a:rPr lang="nl-BE" sz="1200" b="0" i="0" u="none" strike="noStrike" kern="1200">
                <a:solidFill>
                  <a:schemeClr val="tx1"/>
                </a:solidFill>
                <a:effectLst/>
                <a:latin typeface="+mn-lt"/>
                <a:ea typeface="+mn-ea"/>
                <a:cs typeface="+mn-cs"/>
              </a:rPr>
              <a:t>Extra info: studenten 1 </a:t>
            </a:r>
            <a:r>
              <a:rPr lang="nl-BE" sz="1200" b="0" i="0" u="none" strike="noStrike" kern="1200" err="1">
                <a:solidFill>
                  <a:schemeClr val="tx1"/>
                </a:solidFill>
                <a:effectLst/>
                <a:latin typeface="+mn-lt"/>
                <a:ea typeface="+mn-ea"/>
                <a:cs typeface="+mn-cs"/>
              </a:rPr>
              <a:t>BaKO</a:t>
            </a:r>
            <a:r>
              <a:rPr lang="nl-BE" sz="1200" b="0" i="0" u="none" strike="noStrike" kern="1200">
                <a:solidFill>
                  <a:schemeClr val="tx1"/>
                </a:solidFill>
                <a:effectLst/>
                <a:latin typeface="+mn-lt"/>
                <a:ea typeface="+mn-ea"/>
                <a:cs typeface="+mn-cs"/>
              </a:rPr>
              <a:t> moeten een levensbeschouwelijk aanbod uitwerken op basis van een prentenboek. Ze moeten daarbij doelen selecteren, ik werk daarvoor met hen enkel via ZILL (</a:t>
            </a:r>
            <a:r>
              <a:rPr lang="nl-BE" sz="1200" b="0" i="0" u="none" strike="noStrike" kern="1200" err="1">
                <a:solidFill>
                  <a:schemeClr val="tx1"/>
                </a:solidFill>
                <a:effectLst/>
                <a:latin typeface="+mn-lt"/>
                <a:ea typeface="+mn-ea"/>
                <a:cs typeface="+mn-cs"/>
              </a:rPr>
              <a:t>r.k.godsdienst</a:t>
            </a:r>
            <a:r>
              <a:rPr lang="nl-BE" sz="1200" b="0" i="0" u="none" strike="noStrike" kern="1200">
                <a:solidFill>
                  <a:schemeClr val="tx1"/>
                </a:solidFill>
                <a:effectLst/>
                <a:latin typeface="+mn-lt"/>
                <a:ea typeface="+mn-ea"/>
                <a:cs typeface="+mn-cs"/>
              </a:rPr>
              <a:t>). Bij die doelen zijn immers heel wat ontwikkelstappen te vinden die levensbeschouwelijke neutraal zijn, d.w.z. niets vermelden over de christelijke traditie en perfect bij prentenboeken passen zoals bv. "ervaren dat je een nieuwe kans kan krijgen of geven nadat het fout liep“. </a:t>
            </a:r>
            <a:r>
              <a:rPr lang="nl-BE" sz="1200" b="0" i="1" u="none" strike="noStrike" kern="1200">
                <a:solidFill>
                  <a:schemeClr val="tx1"/>
                </a:solidFill>
                <a:effectLst/>
                <a:latin typeface="+mn-lt"/>
                <a:ea typeface="+mn-ea"/>
                <a:cs typeface="+mn-cs"/>
              </a:rPr>
              <a:t>Eigenlijk vertel ik hen dat ze ook in 2 </a:t>
            </a:r>
            <a:r>
              <a:rPr lang="nl-BE" sz="1200" b="0" i="1" u="none" strike="noStrike" kern="1200" err="1">
                <a:solidFill>
                  <a:schemeClr val="tx1"/>
                </a:solidFill>
                <a:effectLst/>
                <a:latin typeface="+mn-lt"/>
                <a:ea typeface="+mn-ea"/>
                <a:cs typeface="+mn-cs"/>
              </a:rPr>
              <a:t>BaKO</a:t>
            </a:r>
            <a:r>
              <a:rPr lang="nl-BE" sz="1200" b="0" i="1" u="none" strike="noStrike" kern="1200">
                <a:solidFill>
                  <a:schemeClr val="tx1"/>
                </a:solidFill>
                <a:effectLst/>
                <a:latin typeface="+mn-lt"/>
                <a:ea typeface="+mn-ea"/>
                <a:cs typeface="+mn-cs"/>
              </a:rPr>
              <a:t> bij Bijbelse verhalen vooral die neutrale ontwikkelstappen moeten selecteren omdat ik bij kleuters niet verwacht dat ze hen info geven over het christendom. Maar dat moet je niet vermelden bij de mentoren. </a:t>
            </a:r>
            <a:r>
              <a:rPr lang="en-US" sz="1200" b="0" i="0" kern="1200">
                <a:solidFill>
                  <a:schemeClr val="tx1"/>
                </a:solidFill>
                <a:effectLst/>
                <a:latin typeface="+mn-lt"/>
                <a:ea typeface="+mn-ea"/>
                <a:cs typeface="+mn-cs"/>
              </a:rPr>
              <a:t>​</a:t>
            </a:r>
            <a:endParaRPr lang="en-US" b="0" i="0">
              <a:effectLst/>
            </a:endParaRPr>
          </a:p>
          <a:p>
            <a:pPr rtl="0" fontAlgn="base"/>
            <a:r>
              <a:rPr lang="nl-BE" sz="1200" b="0" i="0" u="none" strike="noStrike" kern="1200">
                <a:solidFill>
                  <a:schemeClr val="tx1"/>
                </a:solidFill>
                <a:effectLst/>
                <a:latin typeface="+mn-lt"/>
                <a:ea typeface="+mn-ea"/>
                <a:cs typeface="+mn-cs"/>
              </a:rPr>
              <a:t>!Ook in een niet-katholieke school moeten ze voor de opdracht de bijhorende ZILL-doelen noteren en concretiseren. Ze moeten immers allemaal leren om met de doelen voor godsdienst te werken en zoals jullie weten vind je die niet in de leerplannen voor niet-katholiek onderwijs. Voor de mentor noteren deze studenten op hun lesvoorbereiding enkel de geconcretiseerde doelen. </a:t>
            </a:r>
            <a:endParaRPr lang="en-US" b="0" i="0">
              <a:effectLst/>
            </a:endParaRPr>
          </a:p>
          <a:p>
            <a:endParaRPr lang="nl-BE"/>
          </a:p>
        </p:txBody>
      </p:sp>
      <p:sp>
        <p:nvSpPr>
          <p:cNvPr id="4" name="Tijdelijke aanduiding voor dianummer 3"/>
          <p:cNvSpPr>
            <a:spLocks noGrp="1"/>
          </p:cNvSpPr>
          <p:nvPr>
            <p:ph type="sldNum" sz="quarter" idx="5"/>
          </p:nvPr>
        </p:nvSpPr>
        <p:spPr/>
        <p:txBody>
          <a:bodyPr/>
          <a:lstStyle/>
          <a:p>
            <a:fld id="{C643B024-C1E8-4A4A-8B28-D38551C50163}" type="slidenum">
              <a:rPr lang="nl-BE" smtClean="0"/>
              <a:t>23</a:t>
            </a:fld>
            <a:endParaRPr lang="nl-BE"/>
          </a:p>
        </p:txBody>
      </p:sp>
    </p:spTree>
    <p:extLst>
      <p:ext uri="{BB962C8B-B14F-4D97-AF65-F5344CB8AC3E}">
        <p14:creationId xmlns:p14="http://schemas.microsoft.com/office/powerpoint/2010/main" val="1589015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D60AB-3A24-98B1-C38E-424F9CAA04A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8C31337-4294-1DC9-B11D-A40F2F7E6B9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A0AD6D1-FE12-CE89-5A37-3EBE335D14D9}"/>
              </a:ext>
            </a:extLst>
          </p:cNvPr>
          <p:cNvSpPr>
            <a:spLocks noGrp="1"/>
          </p:cNvSpPr>
          <p:nvPr>
            <p:ph type="body" idx="1"/>
          </p:nvPr>
        </p:nvSpPr>
        <p:spPr/>
        <p:txBody>
          <a:bodyPr/>
          <a:lstStyle/>
          <a:p>
            <a:pPr rtl="0" fontAlgn="base"/>
            <a:r>
              <a:rPr lang="nl-BE" sz="1200" b="0" i="0" u="none" strike="noStrike" kern="1200">
                <a:solidFill>
                  <a:schemeClr val="tx1"/>
                </a:solidFill>
                <a:effectLst/>
                <a:latin typeface="+mn-lt"/>
                <a:ea typeface="+mn-ea"/>
                <a:cs typeface="+mn-cs"/>
              </a:rPr>
              <a:t>Bovenaan: zo ziet </a:t>
            </a:r>
            <a:r>
              <a:rPr lang="nl-BE" sz="1200" b="0" i="0" u="none" strike="noStrike" kern="1200" err="1">
                <a:solidFill>
                  <a:schemeClr val="tx1"/>
                </a:solidFill>
                <a:effectLst/>
                <a:latin typeface="+mn-lt"/>
                <a:ea typeface="+mn-ea"/>
                <a:cs typeface="+mn-cs"/>
              </a:rPr>
              <a:t>op.stap</a:t>
            </a:r>
            <a:r>
              <a:rPr lang="nl-BE" sz="1200" b="0" i="0" u="none" strike="noStrike" kern="1200">
                <a:solidFill>
                  <a:schemeClr val="tx1"/>
                </a:solidFill>
                <a:effectLst/>
                <a:latin typeface="+mn-lt"/>
                <a:ea typeface="+mn-ea"/>
                <a:cs typeface="+mn-cs"/>
              </a:rPr>
              <a:t> eruit – onderaan links: overeenkomende doel in ZILL – onderaan rechts: ontwikkelstappen bij het doel in ZILL</a:t>
            </a:r>
            <a:r>
              <a:rPr lang="en-US" sz="1200" b="0" i="0" kern="1200">
                <a:solidFill>
                  <a:schemeClr val="tx1"/>
                </a:solidFill>
                <a:effectLst/>
                <a:latin typeface="+mn-lt"/>
                <a:ea typeface="+mn-ea"/>
                <a:cs typeface="+mn-cs"/>
              </a:rPr>
              <a:t>​</a:t>
            </a:r>
            <a:endParaRPr lang="en-US" b="0" i="0">
              <a:effectLst/>
            </a:endParaRPr>
          </a:p>
          <a:p>
            <a:pPr rtl="0" fontAlgn="base"/>
            <a:r>
              <a:rPr lang="nl-BE" sz="1200" b="0" i="0" kern="1200">
                <a:solidFill>
                  <a:schemeClr val="tx1"/>
                </a:solidFill>
                <a:effectLst/>
                <a:latin typeface="+mn-lt"/>
                <a:ea typeface="+mn-ea"/>
                <a:cs typeface="+mn-cs"/>
              </a:rPr>
              <a:t>​</a:t>
            </a:r>
            <a:endParaRPr lang="nl-BE" b="0" i="0">
              <a:effectLst/>
            </a:endParaRPr>
          </a:p>
          <a:p>
            <a:pPr rtl="0" fontAlgn="base"/>
            <a:r>
              <a:rPr lang="nl-BE" sz="1200" b="0" i="0" u="none" strike="noStrike" kern="1200">
                <a:solidFill>
                  <a:schemeClr val="tx1"/>
                </a:solidFill>
                <a:effectLst/>
                <a:latin typeface="+mn-lt"/>
                <a:ea typeface="+mn-ea"/>
                <a:cs typeface="+mn-cs"/>
              </a:rPr>
              <a:t>Het leerplan Godsdienst is vernieuwd voor het lager onderwijs, nog niet voor het kleuteronderwijs. Daaraan is men nu aan het werken. </a:t>
            </a:r>
            <a:r>
              <a:rPr lang="en-US" sz="1200" b="0" i="0" kern="1200">
                <a:solidFill>
                  <a:schemeClr val="tx1"/>
                </a:solidFill>
                <a:effectLst/>
                <a:latin typeface="+mn-lt"/>
                <a:ea typeface="+mn-ea"/>
                <a:cs typeface="+mn-cs"/>
              </a:rPr>
              <a:t>​</a:t>
            </a:r>
            <a:endParaRPr lang="en-US" b="0" i="0">
              <a:effectLst/>
            </a:endParaRPr>
          </a:p>
          <a:p>
            <a:pPr rtl="0" fontAlgn="base"/>
            <a:r>
              <a:rPr lang="nl-BE" sz="1200" b="0" i="0" u="none" strike="noStrike" kern="1200">
                <a:solidFill>
                  <a:schemeClr val="tx1"/>
                </a:solidFill>
                <a:effectLst/>
                <a:latin typeface="+mn-lt"/>
                <a:ea typeface="+mn-ea"/>
                <a:cs typeface="+mn-cs"/>
              </a:rPr>
              <a:t>In </a:t>
            </a:r>
            <a:r>
              <a:rPr lang="nl-BE" sz="1200" b="0" i="0" u="none" strike="noStrike" kern="1200" err="1">
                <a:solidFill>
                  <a:schemeClr val="tx1"/>
                </a:solidFill>
                <a:effectLst/>
                <a:latin typeface="+mn-lt"/>
                <a:ea typeface="+mn-ea"/>
                <a:cs typeface="+mn-cs"/>
              </a:rPr>
              <a:t>Op.Stap</a:t>
            </a:r>
            <a:r>
              <a:rPr lang="nl-BE" sz="1200" b="0" i="0" u="none" strike="noStrike" kern="1200">
                <a:solidFill>
                  <a:schemeClr val="tx1"/>
                </a:solidFill>
                <a:effectLst/>
                <a:latin typeface="+mn-lt"/>
                <a:ea typeface="+mn-ea"/>
                <a:cs typeface="+mn-cs"/>
              </a:rPr>
              <a:t> zijn voorlopig nog de “oude” elementen uit het WERKPLAN KLEUTERONDERWIJS overgenomen (ZILL was een concretere vertaling van dat werkplan). </a:t>
            </a:r>
            <a:r>
              <a:rPr lang="nl-BE" sz="1200" b="0" i="0" u="none" strike="noStrike" kern="1200" err="1">
                <a:solidFill>
                  <a:schemeClr val="tx1"/>
                </a:solidFill>
                <a:effectLst/>
                <a:latin typeface="+mn-lt"/>
                <a:ea typeface="+mn-ea"/>
                <a:cs typeface="+mn-cs"/>
              </a:rPr>
              <a:t>Dwz</a:t>
            </a:r>
            <a:r>
              <a:rPr lang="nl-BE" sz="1200" b="0" i="0" u="none" strike="noStrike" kern="1200">
                <a:solidFill>
                  <a:schemeClr val="tx1"/>
                </a:solidFill>
                <a:effectLst/>
                <a:latin typeface="+mn-lt"/>
                <a:ea typeface="+mn-ea"/>
                <a:cs typeface="+mn-cs"/>
              </a:rPr>
              <a:t>: de componenten van levensbeschouwelijke groei die de basis vormden voor het oude werkplan zijn onder de titels van het nieuwe leerplan voor het lager onderwijs toegevoegd (zie slide: de nieuwe titel is “scheppen, tussen gave en opgave”. Voor het kleuteronderwijs heeft men de basiscomponent “verbondenheid met natuur en cultuur” daaronder geplakt.) Vervolgens hebben ze voor het kleuteronderwijs de “oude” onderverdelingen van het werkplan toegevoegd: ervaren en beleven door kleuters + geloofsverhalen + rituelen. </a:t>
            </a:r>
            <a:r>
              <a:rPr lang="en-US" sz="1200" b="0" i="0" kern="1200">
                <a:solidFill>
                  <a:schemeClr val="tx1"/>
                </a:solidFill>
                <a:effectLst/>
                <a:latin typeface="+mn-lt"/>
                <a:ea typeface="+mn-ea"/>
                <a:cs typeface="+mn-cs"/>
              </a:rPr>
              <a:t>​</a:t>
            </a:r>
            <a:endParaRPr lang="en-US" b="0" i="0">
              <a:effectLst/>
            </a:endParaRPr>
          </a:p>
          <a:p>
            <a:pPr rtl="0" fontAlgn="base"/>
            <a:r>
              <a:rPr lang="nl-BE" sz="1200" b="0" i="0" kern="1200">
                <a:solidFill>
                  <a:schemeClr val="tx1"/>
                </a:solidFill>
                <a:effectLst/>
                <a:latin typeface="+mn-lt"/>
                <a:ea typeface="+mn-ea"/>
                <a:cs typeface="+mn-cs"/>
              </a:rPr>
              <a:t>​</a:t>
            </a:r>
            <a:endParaRPr lang="nl-BE" b="0" i="0">
              <a:effectLst/>
            </a:endParaRPr>
          </a:p>
          <a:p>
            <a:pPr rtl="0" fontAlgn="base"/>
            <a:r>
              <a:rPr lang="nl-BE" sz="1200" b="0" i="0" u="none" strike="noStrike" kern="1200">
                <a:solidFill>
                  <a:schemeClr val="tx1"/>
                </a:solidFill>
                <a:effectLst/>
                <a:latin typeface="+mn-lt"/>
                <a:ea typeface="+mn-ea"/>
                <a:cs typeface="+mn-cs"/>
              </a:rPr>
              <a:t>Verder is </a:t>
            </a:r>
            <a:r>
              <a:rPr lang="nl-BE" sz="1200" b="0" i="0" u="none" strike="noStrike" kern="1200" err="1">
                <a:solidFill>
                  <a:schemeClr val="tx1"/>
                </a:solidFill>
                <a:effectLst/>
                <a:latin typeface="+mn-lt"/>
                <a:ea typeface="+mn-ea"/>
                <a:cs typeface="+mn-cs"/>
              </a:rPr>
              <a:t>Op.stap</a:t>
            </a:r>
            <a:r>
              <a:rPr lang="nl-BE" sz="1200" b="0" i="0" u="none" strike="noStrike" kern="1200">
                <a:solidFill>
                  <a:schemeClr val="tx1"/>
                </a:solidFill>
                <a:effectLst/>
                <a:latin typeface="+mn-lt"/>
                <a:ea typeface="+mn-ea"/>
                <a:cs typeface="+mn-cs"/>
              </a:rPr>
              <a:t> wat betreft </a:t>
            </a:r>
            <a:r>
              <a:rPr lang="nl-BE" sz="1200" b="0" i="0" u="none" strike="noStrike" kern="1200" err="1">
                <a:solidFill>
                  <a:schemeClr val="tx1"/>
                </a:solidFill>
                <a:effectLst/>
                <a:latin typeface="+mn-lt"/>
                <a:ea typeface="+mn-ea"/>
                <a:cs typeface="+mn-cs"/>
              </a:rPr>
              <a:t>r.k.godsdienst</a:t>
            </a:r>
            <a:r>
              <a:rPr lang="nl-BE" sz="1200" b="0" i="0" u="none" strike="noStrike" kern="1200">
                <a:solidFill>
                  <a:schemeClr val="tx1"/>
                </a:solidFill>
                <a:effectLst/>
                <a:latin typeface="+mn-lt"/>
                <a:ea typeface="+mn-ea"/>
                <a:cs typeface="+mn-cs"/>
              </a:rPr>
              <a:t> voor kleuters dus nog niet concreet uitgewerkt.</a:t>
            </a:r>
            <a:r>
              <a:rPr lang="en-US" sz="1200" b="0" i="0" kern="1200">
                <a:solidFill>
                  <a:schemeClr val="tx1"/>
                </a:solidFill>
                <a:effectLst/>
                <a:latin typeface="+mn-lt"/>
                <a:ea typeface="+mn-ea"/>
                <a:cs typeface="+mn-cs"/>
              </a:rPr>
              <a:t>​</a:t>
            </a:r>
            <a:endParaRPr lang="en-US" b="0" i="0">
              <a:effectLst/>
            </a:endParaRPr>
          </a:p>
          <a:p>
            <a:pPr rtl="0" fontAlgn="base"/>
            <a:r>
              <a:rPr lang="nl-BE" sz="1200" b="0" i="0" kern="1200">
                <a:solidFill>
                  <a:schemeClr val="tx1"/>
                </a:solidFill>
                <a:effectLst/>
                <a:latin typeface="+mn-lt"/>
                <a:ea typeface="+mn-ea"/>
                <a:cs typeface="+mn-cs"/>
              </a:rPr>
              <a:t>​</a:t>
            </a:r>
            <a:endParaRPr lang="nl-BE" b="0" i="0">
              <a:effectLst/>
            </a:endParaRPr>
          </a:p>
          <a:p>
            <a:pPr rtl="0" fontAlgn="base"/>
            <a:r>
              <a:rPr lang="nl-BE" sz="1200" b="0" i="0" u="none" strike="noStrike" kern="1200">
                <a:solidFill>
                  <a:schemeClr val="tx1"/>
                </a:solidFill>
                <a:effectLst/>
                <a:latin typeface="+mn-lt"/>
                <a:ea typeface="+mn-ea"/>
                <a:cs typeface="+mn-cs"/>
              </a:rPr>
              <a:t>CONCLUSIE: in </a:t>
            </a:r>
            <a:r>
              <a:rPr lang="nl-BE" sz="1200" b="0" i="0" u="none" strike="noStrike" kern="1200" err="1">
                <a:solidFill>
                  <a:schemeClr val="tx1"/>
                </a:solidFill>
                <a:effectLst/>
                <a:latin typeface="+mn-lt"/>
                <a:ea typeface="+mn-ea"/>
                <a:cs typeface="+mn-cs"/>
              </a:rPr>
              <a:t>op.stap</a:t>
            </a:r>
            <a:r>
              <a:rPr lang="nl-BE" sz="1200" b="0" i="0" u="none" strike="noStrike" kern="1200">
                <a:solidFill>
                  <a:schemeClr val="tx1"/>
                </a:solidFill>
                <a:effectLst/>
                <a:latin typeface="+mn-lt"/>
                <a:ea typeface="+mn-ea"/>
                <a:cs typeface="+mn-cs"/>
              </a:rPr>
              <a:t> vind je voorlopig nog steeds dezelfde inhoud als in het oude werkplan (dat in ZILL een concretere vertaling kreeg) MAAR er valt moeilijker mee te werken dan met ZILL omdat het nog niet uitgewerkt werd.</a:t>
            </a:r>
            <a:r>
              <a:rPr lang="en-US" sz="1200" b="0" i="0" kern="1200">
                <a:solidFill>
                  <a:schemeClr val="tx1"/>
                </a:solidFill>
                <a:effectLst/>
                <a:latin typeface="+mn-lt"/>
                <a:ea typeface="+mn-ea"/>
                <a:cs typeface="+mn-cs"/>
              </a:rPr>
              <a:t>​</a:t>
            </a:r>
            <a:endParaRPr lang="en-US" b="0" i="0">
              <a:effectLst/>
            </a:endParaRPr>
          </a:p>
          <a:p>
            <a:pPr lvl="0" rtl="0" fontAlgn="base"/>
            <a:r>
              <a:rPr lang="nl-BE" sz="1200" b="0" i="0" u="none" strike="noStrike" kern="1200">
                <a:solidFill>
                  <a:schemeClr val="tx1"/>
                </a:solidFill>
                <a:effectLst/>
                <a:latin typeface="+mn-lt"/>
                <a:ea typeface="+mn-ea"/>
                <a:cs typeface="+mn-cs"/>
              </a:rPr>
              <a:t>ZILL heeft een concretere formulering van de basiscomponenten in doelen</a:t>
            </a:r>
            <a:r>
              <a:rPr lang="en-US" sz="1200" b="0" i="0" kern="1200">
                <a:solidFill>
                  <a:schemeClr val="tx1"/>
                </a:solidFill>
                <a:effectLst/>
                <a:latin typeface="+mn-lt"/>
                <a:ea typeface="+mn-ea"/>
                <a:cs typeface="+mn-cs"/>
              </a:rPr>
              <a:t>​</a:t>
            </a:r>
          </a:p>
          <a:p>
            <a:pPr lvl="0" rtl="0" fontAlgn="base"/>
            <a:r>
              <a:rPr lang="nl-BE" sz="1200" b="0" i="0" u="none" strike="noStrike" kern="1200">
                <a:solidFill>
                  <a:schemeClr val="tx1"/>
                </a:solidFill>
                <a:effectLst/>
                <a:latin typeface="+mn-lt"/>
                <a:ea typeface="+mn-ea"/>
                <a:cs typeface="+mn-cs"/>
              </a:rPr>
              <a:t>ZILL heeft ontwikkelstappen bij de doelen die nog veel beter uitleggen waaraan je kan werken bij kleuters als je de basiscomponent wil versterken. Voorbeeld: zie slide.</a:t>
            </a:r>
            <a:r>
              <a:rPr lang="en-US" sz="1200" b="0" i="0" kern="1200">
                <a:solidFill>
                  <a:schemeClr val="tx1"/>
                </a:solidFill>
                <a:effectLst/>
                <a:latin typeface="+mn-lt"/>
                <a:ea typeface="+mn-ea"/>
                <a:cs typeface="+mn-cs"/>
              </a:rPr>
              <a:t>​</a:t>
            </a:r>
          </a:p>
          <a:p>
            <a:pPr lvl="0" rtl="0" fontAlgn="base"/>
            <a:r>
              <a:rPr lang="nl-BE" sz="1200" b="0" i="0" kern="1200">
                <a:solidFill>
                  <a:schemeClr val="tx1"/>
                </a:solidFill>
                <a:effectLst/>
                <a:latin typeface="+mn-lt"/>
                <a:ea typeface="+mn-ea"/>
                <a:cs typeface="+mn-cs"/>
              </a:rPr>
              <a:t>​</a:t>
            </a:r>
          </a:p>
          <a:p>
            <a:pPr rtl="0" fontAlgn="base"/>
            <a:r>
              <a:rPr lang="nl-BE" sz="1200" b="0" i="0" u="none" strike="noStrike" kern="1200">
                <a:solidFill>
                  <a:schemeClr val="tx1"/>
                </a:solidFill>
                <a:effectLst/>
                <a:latin typeface="+mn-lt"/>
                <a:ea typeface="+mn-ea"/>
                <a:cs typeface="+mn-cs"/>
              </a:rPr>
              <a:t>CONCLUSIE: je werkt beter op basis van het oude werkplan omdat daar tenminste de basiscomponenten in bijhorende teksten worden uitgelegd.</a:t>
            </a:r>
            <a:r>
              <a:rPr lang="en-US" sz="1200" b="0" i="0" kern="1200">
                <a:solidFill>
                  <a:schemeClr val="tx1"/>
                </a:solidFill>
                <a:effectLst/>
                <a:latin typeface="+mn-lt"/>
                <a:ea typeface="+mn-ea"/>
                <a:cs typeface="+mn-cs"/>
              </a:rPr>
              <a:t>​</a:t>
            </a:r>
            <a:endParaRPr lang="en-US" b="0" i="0">
              <a:effectLst/>
            </a:endParaRPr>
          </a:p>
          <a:p>
            <a:pPr rtl="0" fontAlgn="base"/>
            <a:r>
              <a:rPr lang="nl-BE" sz="1200" b="0" i="0" u="none" strike="noStrike" kern="1200">
                <a:solidFill>
                  <a:schemeClr val="tx1"/>
                </a:solidFill>
                <a:effectLst/>
                <a:latin typeface="+mn-lt"/>
                <a:ea typeface="+mn-ea"/>
                <a:cs typeface="+mn-cs"/>
              </a:rPr>
              <a:t>MAAR dat oude werkplan is voor veel mentoren iets dat ze niet meer gebruikten sinds ZILL verschenen is. Dus in dat geval: je werkt voor je godsdienstig aanbod beter nog even met ZILL.</a:t>
            </a:r>
            <a:r>
              <a:rPr lang="en-US" sz="1200" b="0" i="0" kern="1200">
                <a:solidFill>
                  <a:schemeClr val="tx1"/>
                </a:solidFill>
                <a:effectLst/>
                <a:latin typeface="+mn-lt"/>
                <a:ea typeface="+mn-ea"/>
                <a:cs typeface="+mn-cs"/>
              </a:rPr>
              <a:t>​</a:t>
            </a:r>
            <a:endParaRPr lang="en-US" b="0" i="0">
              <a:effectLst/>
            </a:endParaRPr>
          </a:p>
          <a:p>
            <a:pPr rtl="0" fontAlgn="base"/>
            <a:r>
              <a:rPr lang="nl-BE" sz="1200" b="0" i="0" kern="1200">
                <a:solidFill>
                  <a:schemeClr val="tx1"/>
                </a:solidFill>
                <a:effectLst/>
                <a:latin typeface="+mn-lt"/>
                <a:ea typeface="+mn-ea"/>
                <a:cs typeface="+mn-cs"/>
              </a:rPr>
              <a:t>​</a:t>
            </a:r>
            <a:endParaRPr lang="nl-BE" b="0" i="0">
              <a:effectLst/>
            </a:endParaRPr>
          </a:p>
          <a:p>
            <a:pPr rtl="0" fontAlgn="base"/>
            <a:r>
              <a:rPr lang="nl-BE" sz="1200" b="0" i="0" u="none" strike="noStrike" kern="1200">
                <a:solidFill>
                  <a:schemeClr val="tx1"/>
                </a:solidFill>
                <a:effectLst/>
                <a:latin typeface="+mn-lt"/>
                <a:ea typeface="+mn-ea"/>
                <a:cs typeface="+mn-cs"/>
              </a:rPr>
              <a:t>Extra info: studenten 1 </a:t>
            </a:r>
            <a:r>
              <a:rPr lang="nl-BE" sz="1200" b="0" i="0" u="none" strike="noStrike" kern="1200" err="1">
                <a:solidFill>
                  <a:schemeClr val="tx1"/>
                </a:solidFill>
                <a:effectLst/>
                <a:latin typeface="+mn-lt"/>
                <a:ea typeface="+mn-ea"/>
                <a:cs typeface="+mn-cs"/>
              </a:rPr>
              <a:t>BaKO</a:t>
            </a:r>
            <a:r>
              <a:rPr lang="nl-BE" sz="1200" b="0" i="0" u="none" strike="noStrike" kern="1200">
                <a:solidFill>
                  <a:schemeClr val="tx1"/>
                </a:solidFill>
                <a:effectLst/>
                <a:latin typeface="+mn-lt"/>
                <a:ea typeface="+mn-ea"/>
                <a:cs typeface="+mn-cs"/>
              </a:rPr>
              <a:t> moeten een levensbeschouwelijk aanbod uitwerken op basis van een prentenboek. Ze moeten daarbij doelen selecteren, ik werk daarvoor met hen enkel via ZILL (</a:t>
            </a:r>
            <a:r>
              <a:rPr lang="nl-BE" sz="1200" b="0" i="0" u="none" strike="noStrike" kern="1200" err="1">
                <a:solidFill>
                  <a:schemeClr val="tx1"/>
                </a:solidFill>
                <a:effectLst/>
                <a:latin typeface="+mn-lt"/>
                <a:ea typeface="+mn-ea"/>
                <a:cs typeface="+mn-cs"/>
              </a:rPr>
              <a:t>r.k.godsdienst</a:t>
            </a:r>
            <a:r>
              <a:rPr lang="nl-BE" sz="1200" b="0" i="0" u="none" strike="noStrike" kern="1200">
                <a:solidFill>
                  <a:schemeClr val="tx1"/>
                </a:solidFill>
                <a:effectLst/>
                <a:latin typeface="+mn-lt"/>
                <a:ea typeface="+mn-ea"/>
                <a:cs typeface="+mn-cs"/>
              </a:rPr>
              <a:t>). Bij die doelen zijn immers heel wat ontwikkelstappen te vinden die levensbeschouwelijke neutraal zijn, d.w.z. niets vermelden over de christelijke traditie en perfect bij prentenboeken passen zoals bv. "ervaren dat je een nieuwe kans kan krijgen of geven nadat het fout liep“. </a:t>
            </a:r>
            <a:r>
              <a:rPr lang="nl-BE" sz="1200" b="0" i="1" u="none" strike="noStrike" kern="1200">
                <a:solidFill>
                  <a:schemeClr val="tx1"/>
                </a:solidFill>
                <a:effectLst/>
                <a:latin typeface="+mn-lt"/>
                <a:ea typeface="+mn-ea"/>
                <a:cs typeface="+mn-cs"/>
              </a:rPr>
              <a:t>Eigenlijk vertel ik hen dat ze ook in 2 </a:t>
            </a:r>
            <a:r>
              <a:rPr lang="nl-BE" sz="1200" b="0" i="1" u="none" strike="noStrike" kern="1200" err="1">
                <a:solidFill>
                  <a:schemeClr val="tx1"/>
                </a:solidFill>
                <a:effectLst/>
                <a:latin typeface="+mn-lt"/>
                <a:ea typeface="+mn-ea"/>
                <a:cs typeface="+mn-cs"/>
              </a:rPr>
              <a:t>BaKO</a:t>
            </a:r>
            <a:r>
              <a:rPr lang="nl-BE" sz="1200" b="0" i="1" u="none" strike="noStrike" kern="1200">
                <a:solidFill>
                  <a:schemeClr val="tx1"/>
                </a:solidFill>
                <a:effectLst/>
                <a:latin typeface="+mn-lt"/>
                <a:ea typeface="+mn-ea"/>
                <a:cs typeface="+mn-cs"/>
              </a:rPr>
              <a:t> bij Bijbelse verhalen vooral die neutrale ontwikkelstappen moeten selecteren omdat ik bij kleuters niet verwacht dat ze hen info geven over het christendom. Maar dat moet je niet vermelden bij de mentoren. </a:t>
            </a:r>
            <a:r>
              <a:rPr lang="en-US" sz="1200" b="0" i="0" kern="1200">
                <a:solidFill>
                  <a:schemeClr val="tx1"/>
                </a:solidFill>
                <a:effectLst/>
                <a:latin typeface="+mn-lt"/>
                <a:ea typeface="+mn-ea"/>
                <a:cs typeface="+mn-cs"/>
              </a:rPr>
              <a:t>​</a:t>
            </a:r>
            <a:endParaRPr lang="en-US" b="0" i="0">
              <a:effectLst/>
            </a:endParaRPr>
          </a:p>
          <a:p>
            <a:pPr rtl="0" fontAlgn="base"/>
            <a:r>
              <a:rPr lang="nl-BE" sz="1200" b="0" i="0" u="none" strike="noStrike" kern="1200">
                <a:solidFill>
                  <a:schemeClr val="tx1"/>
                </a:solidFill>
                <a:effectLst/>
                <a:latin typeface="+mn-lt"/>
                <a:ea typeface="+mn-ea"/>
                <a:cs typeface="+mn-cs"/>
              </a:rPr>
              <a:t>!Ook in een niet-katholieke school moeten ze voor de opdracht de bijhorende ZILL-doelen noteren en concretiseren. Ze moeten immers allemaal leren om met de doelen voor godsdienst te werken en zoals jullie weten vind je die niet in de leerplannen voor niet-katholiek onderwijs. Voor de mentor noteren deze studenten op hun lesvoorbereiding enkel de geconcretiseerde doelen. </a:t>
            </a:r>
            <a:endParaRPr lang="en-US" b="0" i="0">
              <a:effectLst/>
            </a:endParaRPr>
          </a:p>
          <a:p>
            <a:endParaRPr lang="nl-BE"/>
          </a:p>
        </p:txBody>
      </p:sp>
      <p:sp>
        <p:nvSpPr>
          <p:cNvPr id="4" name="Tijdelijke aanduiding voor dianummer 3">
            <a:extLst>
              <a:ext uri="{FF2B5EF4-FFF2-40B4-BE49-F238E27FC236}">
                <a16:creationId xmlns:a16="http://schemas.microsoft.com/office/drawing/2014/main" id="{3ABC72DE-7A47-ECE7-DAD4-55B39CA5A17F}"/>
              </a:ext>
            </a:extLst>
          </p:cNvPr>
          <p:cNvSpPr>
            <a:spLocks noGrp="1"/>
          </p:cNvSpPr>
          <p:nvPr>
            <p:ph type="sldNum" sz="quarter" idx="5"/>
          </p:nvPr>
        </p:nvSpPr>
        <p:spPr/>
        <p:txBody>
          <a:bodyPr/>
          <a:lstStyle/>
          <a:p>
            <a:fld id="{C643B024-C1E8-4A4A-8B28-D38551C50163}" type="slidenum">
              <a:rPr lang="nl-BE" smtClean="0"/>
              <a:t>24</a:t>
            </a:fld>
            <a:endParaRPr lang="nl-BE"/>
          </a:p>
        </p:txBody>
      </p:sp>
    </p:spTree>
    <p:extLst>
      <p:ext uri="{BB962C8B-B14F-4D97-AF65-F5344CB8AC3E}">
        <p14:creationId xmlns:p14="http://schemas.microsoft.com/office/powerpoint/2010/main" val="3411242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Kennis is basis voor verdere leerontwikkeling.</a:t>
            </a:r>
          </a:p>
          <a:p>
            <a:r>
              <a:rPr lang="nl-BE"/>
              <a:t>Kennisrijk curriculum is een doordacht leerplan over langere tijd, waarbij kennis en concepten richting geven aan het leren. Het curriculum bevat een breed en zorgvuldig geselecteerd kennisaanbod met voldoende diepgang en ruimte om die kennis actief te verkennen en te verdiepen.</a:t>
            </a:r>
          </a:p>
          <a:p>
            <a:endParaRPr lang="nl-BE"/>
          </a:p>
          <a:p>
            <a:r>
              <a:rPr lang="nl-BE"/>
              <a:t>WAT MOETEN KINDEREN EERST BEGRIJPEN, VOOR WE VERDER KUNNEN BOUWEN</a:t>
            </a:r>
          </a:p>
          <a:p>
            <a:r>
              <a:rPr lang="nl-BE"/>
              <a:t>1KK: blaadjes vallen van de bomen en veranderen van kleur</a:t>
            </a:r>
          </a:p>
          <a:p>
            <a:r>
              <a:rPr lang="nl-BE"/>
              <a:t>2KK: loofbomen verliezen bladeren, naaldbomen niet</a:t>
            </a:r>
          </a:p>
          <a:p>
            <a:r>
              <a:rPr lang="nl-BE"/>
              <a:t>3KK: waarom verliezen bomen bladeren? Ze moeten energie sparen en komen daarom in rust.</a:t>
            </a:r>
          </a:p>
          <a:p>
            <a:endParaRPr lang="nl-BE"/>
          </a:p>
        </p:txBody>
      </p:sp>
      <p:sp>
        <p:nvSpPr>
          <p:cNvPr id="4" name="Tijdelijke aanduiding voor dianummer 3"/>
          <p:cNvSpPr>
            <a:spLocks noGrp="1"/>
          </p:cNvSpPr>
          <p:nvPr>
            <p:ph type="sldNum" sz="quarter" idx="5"/>
          </p:nvPr>
        </p:nvSpPr>
        <p:spPr/>
        <p:txBody>
          <a:bodyPr/>
          <a:lstStyle/>
          <a:p>
            <a:fld id="{C643B024-C1E8-4A4A-8B28-D38551C50163}" type="slidenum">
              <a:rPr lang="nl-BE" smtClean="0"/>
              <a:t>32</a:t>
            </a:fld>
            <a:endParaRPr lang="nl-BE"/>
          </a:p>
        </p:txBody>
      </p:sp>
    </p:spTree>
    <p:extLst>
      <p:ext uri="{BB962C8B-B14F-4D97-AF65-F5344CB8AC3E}">
        <p14:creationId xmlns:p14="http://schemas.microsoft.com/office/powerpoint/2010/main" val="2803498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643B024-C1E8-4A4A-8B28-D38551C50163}" type="slidenum">
              <a:rPr lang="nl-BE" smtClean="0"/>
              <a:t>36</a:t>
            </a:fld>
            <a:endParaRPr lang="nl-BE"/>
          </a:p>
        </p:txBody>
      </p:sp>
    </p:spTree>
    <p:extLst>
      <p:ext uri="{BB962C8B-B14F-4D97-AF65-F5344CB8AC3E}">
        <p14:creationId xmlns:p14="http://schemas.microsoft.com/office/powerpoint/2010/main" val="41632966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UCLL_Wachtslide">
    <p:bg>
      <p:bgPr>
        <a:solidFill>
          <a:schemeClr val="bg2"/>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F9765588-CFFA-2F6C-0C84-3F464798A25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14696" y="2285999"/>
            <a:ext cx="5962608" cy="2282828"/>
          </a:xfrm>
          <a:prstGeom prst="rect">
            <a:avLst/>
          </a:prstGeom>
        </p:spPr>
      </p:pic>
      <p:sp>
        <p:nvSpPr>
          <p:cNvPr id="16" name="Tekstvak 15">
            <a:extLst>
              <a:ext uri="{FF2B5EF4-FFF2-40B4-BE49-F238E27FC236}">
                <a16:creationId xmlns:a16="http://schemas.microsoft.com/office/drawing/2014/main" id="{644D7821-AAFB-E668-2ED3-04615639447C}"/>
              </a:ext>
            </a:extLst>
          </p:cNvPr>
          <p:cNvSpPr txBox="1"/>
          <p:nvPr userDrawn="1"/>
        </p:nvSpPr>
        <p:spPr>
          <a:xfrm>
            <a:off x="797339" y="3882391"/>
            <a:ext cx="2574484" cy="2609088"/>
          </a:xfrm>
          <a:prstGeom prst="rect">
            <a:avLst/>
          </a:prstGeom>
          <a:noFill/>
        </p:spPr>
        <p:txBody>
          <a:bodyPr wrap="square" lIns="0" tIns="0" rIns="0" bIns="0" rtlCol="0" anchor="b" anchorCtr="0">
            <a:noAutofit/>
          </a:bodyPr>
          <a:lstStyle/>
          <a:p>
            <a:r>
              <a:rPr lang="en-GB" sz="1400">
                <a:solidFill>
                  <a:schemeClr val="bg1"/>
                </a:solidFill>
              </a:rPr>
              <a:t>#MovingMinds</a:t>
            </a:r>
          </a:p>
        </p:txBody>
      </p:sp>
      <p:sp>
        <p:nvSpPr>
          <p:cNvPr id="4" name="Vrije vorm: vorm 3">
            <a:extLst>
              <a:ext uri="{FF2B5EF4-FFF2-40B4-BE49-F238E27FC236}">
                <a16:creationId xmlns:a16="http://schemas.microsoft.com/office/drawing/2014/main" id="{9BF774A2-0A02-FDE1-A715-2F22FC693F83}"/>
              </a:ext>
            </a:extLst>
          </p:cNvPr>
          <p:cNvSpPr/>
          <p:nvPr userDrawn="1"/>
        </p:nvSpPr>
        <p:spPr>
          <a:xfrm>
            <a:off x="0" y="1"/>
            <a:ext cx="1697038" cy="4572000"/>
          </a:xfrm>
          <a:custGeom>
            <a:avLst/>
            <a:gdLst>
              <a:gd name="connsiteX0" fmla="*/ 1180784 w 1697038"/>
              <a:gd name="connsiteY0" fmla="*/ 280856 h 4572000"/>
              <a:gd name="connsiteX1" fmla="*/ 925767 w 1697038"/>
              <a:gd name="connsiteY1" fmla="*/ 726931 h 4572000"/>
              <a:gd name="connsiteX2" fmla="*/ 925767 w 1697038"/>
              <a:gd name="connsiteY2" fmla="*/ 1155428 h 4572000"/>
              <a:gd name="connsiteX3" fmla="*/ 1180784 w 1697038"/>
              <a:gd name="connsiteY3" fmla="*/ 709152 h 4572000"/>
              <a:gd name="connsiteX4" fmla="*/ 814728 w 1697038"/>
              <a:gd name="connsiteY4" fmla="*/ 0 h 4572000"/>
              <a:gd name="connsiteX5" fmla="*/ 925767 w 1697038"/>
              <a:gd name="connsiteY5" fmla="*/ 0 h 4572000"/>
              <a:gd name="connsiteX6" fmla="*/ 925767 w 1697038"/>
              <a:gd name="connsiteY6" fmla="*/ 480549 h 4572000"/>
              <a:gd name="connsiteX7" fmla="*/ 1200367 w 1697038"/>
              <a:gd name="connsiteY7" fmla="*/ 0 h 4572000"/>
              <a:gd name="connsiteX8" fmla="*/ 1311399 w 1697038"/>
              <a:gd name="connsiteY8" fmla="*/ 0 h 4572000"/>
              <a:gd name="connsiteX9" fmla="*/ 1311399 w 1697038"/>
              <a:gd name="connsiteY9" fmla="*/ 480576 h 4572000"/>
              <a:gd name="connsiteX10" fmla="*/ 1586015 w 1697038"/>
              <a:gd name="connsiteY10" fmla="*/ 0 h 4572000"/>
              <a:gd name="connsiteX11" fmla="*/ 1697038 w 1697038"/>
              <a:gd name="connsiteY11" fmla="*/ 0 h 4572000"/>
              <a:gd name="connsiteX12" fmla="*/ 1697038 w 1697038"/>
              <a:gd name="connsiteY12" fmla="*/ 4572000 h 4572000"/>
              <a:gd name="connsiteX13" fmla="*/ 1566415 w 1697038"/>
              <a:gd name="connsiteY13" fmla="*/ 4572000 h 4572000"/>
              <a:gd name="connsiteX14" fmla="*/ 1566415 w 1697038"/>
              <a:gd name="connsiteY14" fmla="*/ 280856 h 4572000"/>
              <a:gd name="connsiteX15" fmla="*/ 1311399 w 1697038"/>
              <a:gd name="connsiteY15" fmla="*/ 726933 h 4572000"/>
              <a:gd name="connsiteX16" fmla="*/ 1311399 w 1697038"/>
              <a:gd name="connsiteY16" fmla="*/ 4572000 h 4572000"/>
              <a:gd name="connsiteX17" fmla="*/ 1180784 w 1697038"/>
              <a:gd name="connsiteY17" fmla="*/ 4572000 h 4572000"/>
              <a:gd name="connsiteX18" fmla="*/ 1180784 w 1697038"/>
              <a:gd name="connsiteY18" fmla="*/ 955406 h 4572000"/>
              <a:gd name="connsiteX19" fmla="*/ 925767 w 1697038"/>
              <a:gd name="connsiteY19" fmla="*/ 1401482 h 4572000"/>
              <a:gd name="connsiteX20" fmla="*/ 925767 w 1697038"/>
              <a:gd name="connsiteY20" fmla="*/ 4572000 h 4572000"/>
              <a:gd name="connsiteX21" fmla="*/ 795135 w 1697038"/>
              <a:gd name="connsiteY21" fmla="*/ 4572000 h 4572000"/>
              <a:gd name="connsiteX22" fmla="*/ 795135 w 1697038"/>
              <a:gd name="connsiteY22" fmla="*/ 1629986 h 4572000"/>
              <a:gd name="connsiteX23" fmla="*/ 0 w 1697038"/>
              <a:gd name="connsiteY23" fmla="*/ 3020844 h 4572000"/>
              <a:gd name="connsiteX24" fmla="*/ 0 w 1697038"/>
              <a:gd name="connsiteY24" fmla="*/ 2775516 h 4572000"/>
              <a:gd name="connsiteX25" fmla="*/ 795135 w 1697038"/>
              <a:gd name="connsiteY25" fmla="*/ 1384034 h 4572000"/>
              <a:gd name="connsiteX26" fmla="*/ 795135 w 1697038"/>
              <a:gd name="connsiteY26" fmla="*/ 955434 h 4572000"/>
              <a:gd name="connsiteX27" fmla="*/ 0 w 1697038"/>
              <a:gd name="connsiteY27" fmla="*/ 2346286 h 4572000"/>
              <a:gd name="connsiteX28" fmla="*/ 0 w 1697038"/>
              <a:gd name="connsiteY28" fmla="*/ 2100643 h 4572000"/>
              <a:gd name="connsiteX29" fmla="*/ 795135 w 1697038"/>
              <a:gd name="connsiteY29" fmla="*/ 709156 h 4572000"/>
              <a:gd name="connsiteX30" fmla="*/ 795135 w 1697038"/>
              <a:gd name="connsiteY30" fmla="*/ 280856 h 4572000"/>
              <a:gd name="connsiteX31" fmla="*/ 0 w 1697038"/>
              <a:gd name="connsiteY31" fmla="*/ 1671715 h 4572000"/>
              <a:gd name="connsiteX32" fmla="*/ 0 w 1697038"/>
              <a:gd name="connsiteY32" fmla="*/ 142578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97038" h="4572000">
                <a:moveTo>
                  <a:pt x="1180784" y="280856"/>
                </a:moveTo>
                <a:lnTo>
                  <a:pt x="925767" y="726931"/>
                </a:lnTo>
                <a:lnTo>
                  <a:pt x="925767" y="1155428"/>
                </a:lnTo>
                <a:lnTo>
                  <a:pt x="1180784" y="709152"/>
                </a:lnTo>
                <a:close/>
                <a:moveTo>
                  <a:pt x="814728" y="0"/>
                </a:moveTo>
                <a:lnTo>
                  <a:pt x="925767" y="0"/>
                </a:lnTo>
                <a:lnTo>
                  <a:pt x="925767" y="480549"/>
                </a:lnTo>
                <a:lnTo>
                  <a:pt x="1200367" y="0"/>
                </a:lnTo>
                <a:lnTo>
                  <a:pt x="1311399" y="0"/>
                </a:lnTo>
                <a:lnTo>
                  <a:pt x="1311399" y="480576"/>
                </a:lnTo>
                <a:lnTo>
                  <a:pt x="1586015" y="0"/>
                </a:lnTo>
                <a:lnTo>
                  <a:pt x="1697038" y="0"/>
                </a:lnTo>
                <a:lnTo>
                  <a:pt x="1697038" y="4572000"/>
                </a:lnTo>
                <a:lnTo>
                  <a:pt x="1566415" y="4572000"/>
                </a:lnTo>
                <a:lnTo>
                  <a:pt x="1566415" y="280856"/>
                </a:lnTo>
                <a:lnTo>
                  <a:pt x="1311399" y="726933"/>
                </a:lnTo>
                <a:lnTo>
                  <a:pt x="1311399" y="4572000"/>
                </a:lnTo>
                <a:lnTo>
                  <a:pt x="1180784" y="4572000"/>
                </a:lnTo>
                <a:lnTo>
                  <a:pt x="1180784" y="955406"/>
                </a:lnTo>
                <a:lnTo>
                  <a:pt x="925767" y="1401482"/>
                </a:lnTo>
                <a:lnTo>
                  <a:pt x="925767" y="4572000"/>
                </a:lnTo>
                <a:lnTo>
                  <a:pt x="795135" y="4572000"/>
                </a:lnTo>
                <a:lnTo>
                  <a:pt x="795135" y="1629986"/>
                </a:lnTo>
                <a:lnTo>
                  <a:pt x="0" y="3020844"/>
                </a:lnTo>
                <a:lnTo>
                  <a:pt x="0" y="2775516"/>
                </a:lnTo>
                <a:lnTo>
                  <a:pt x="795135" y="1384034"/>
                </a:lnTo>
                <a:lnTo>
                  <a:pt x="795135" y="955434"/>
                </a:lnTo>
                <a:lnTo>
                  <a:pt x="0" y="2346286"/>
                </a:lnTo>
                <a:lnTo>
                  <a:pt x="0" y="2100643"/>
                </a:lnTo>
                <a:lnTo>
                  <a:pt x="795135" y="709156"/>
                </a:lnTo>
                <a:lnTo>
                  <a:pt x="795135" y="280856"/>
                </a:lnTo>
                <a:lnTo>
                  <a:pt x="0" y="1671715"/>
                </a:lnTo>
                <a:lnTo>
                  <a:pt x="0" y="142578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7" name="Vrije vorm: vorm 16">
            <a:extLst>
              <a:ext uri="{FF2B5EF4-FFF2-40B4-BE49-F238E27FC236}">
                <a16:creationId xmlns:a16="http://schemas.microsoft.com/office/drawing/2014/main" id="{D084A8BF-0831-220B-1DD8-CDBF786D539E}"/>
              </a:ext>
            </a:extLst>
          </p:cNvPr>
          <p:cNvSpPr/>
          <p:nvPr userDrawn="1"/>
        </p:nvSpPr>
        <p:spPr>
          <a:xfrm>
            <a:off x="8448675" y="4989513"/>
            <a:ext cx="3743325" cy="1868487"/>
          </a:xfrm>
          <a:custGeom>
            <a:avLst/>
            <a:gdLst>
              <a:gd name="connsiteX0" fmla="*/ 3743325 w 3743325"/>
              <a:gd name="connsiteY0" fmla="*/ 1816435 h 1868487"/>
              <a:gd name="connsiteX1" fmla="*/ 3743325 w 3743325"/>
              <a:gd name="connsiteY1" fmla="*/ 1868487 h 1868487"/>
              <a:gd name="connsiteX2" fmla="*/ 3713581 w 3743325"/>
              <a:gd name="connsiteY2" fmla="*/ 1868487 h 1868487"/>
              <a:gd name="connsiteX3" fmla="*/ 3743325 w 3743325"/>
              <a:gd name="connsiteY3" fmla="*/ 1141572 h 1868487"/>
              <a:gd name="connsiteX4" fmla="*/ 3743325 w 3743325"/>
              <a:gd name="connsiteY4" fmla="*/ 1387637 h 1868487"/>
              <a:gd name="connsiteX5" fmla="*/ 3468429 w 3743325"/>
              <a:gd name="connsiteY5" fmla="*/ 1868487 h 1868487"/>
              <a:gd name="connsiteX6" fmla="*/ 3327947 w 3743325"/>
              <a:gd name="connsiteY6" fmla="*/ 1868487 h 1868487"/>
              <a:gd name="connsiteX7" fmla="*/ 516271 w 3743325"/>
              <a:gd name="connsiteY7" fmla="*/ 293921 h 1868487"/>
              <a:gd name="connsiteX8" fmla="*/ 516271 w 3743325"/>
              <a:gd name="connsiteY8" fmla="*/ 709158 h 1868487"/>
              <a:gd name="connsiteX9" fmla="*/ 771287 w 3743325"/>
              <a:gd name="connsiteY9" fmla="*/ 1155438 h 1868487"/>
              <a:gd name="connsiteX10" fmla="*/ 771287 w 3743325"/>
              <a:gd name="connsiteY10" fmla="*/ 738400 h 1868487"/>
              <a:gd name="connsiteX11" fmla="*/ 0 w 3743325"/>
              <a:gd name="connsiteY11" fmla="*/ 0 h 1868487"/>
              <a:gd name="connsiteX12" fmla="*/ 111040 w 3743325"/>
              <a:gd name="connsiteY12" fmla="*/ 0 h 1868487"/>
              <a:gd name="connsiteX13" fmla="*/ 385639 w 3743325"/>
              <a:gd name="connsiteY13" fmla="*/ 480551 h 1868487"/>
              <a:gd name="connsiteX14" fmla="*/ 385639 w 3743325"/>
              <a:gd name="connsiteY14" fmla="*/ 0 h 1868487"/>
              <a:gd name="connsiteX15" fmla="*/ 496671 w 3743325"/>
              <a:gd name="connsiteY15" fmla="*/ 0 h 1868487"/>
              <a:gd name="connsiteX16" fmla="*/ 771287 w 3743325"/>
              <a:gd name="connsiteY16" fmla="*/ 480580 h 1868487"/>
              <a:gd name="connsiteX17" fmla="*/ 771287 w 3743325"/>
              <a:gd name="connsiteY17" fmla="*/ 0 h 1868487"/>
              <a:gd name="connsiteX18" fmla="*/ 882310 w 3743325"/>
              <a:gd name="connsiteY18" fmla="*/ 0 h 1868487"/>
              <a:gd name="connsiteX19" fmla="*/ 1950013 w 3743325"/>
              <a:gd name="connsiteY19" fmla="*/ 1868487 h 1868487"/>
              <a:gd name="connsiteX20" fmla="*/ 1805303 w 3743325"/>
              <a:gd name="connsiteY20" fmla="*/ 1868487 h 1868487"/>
              <a:gd name="connsiteX21" fmla="*/ 901902 w 3743325"/>
              <a:gd name="connsiteY21" fmla="*/ 293921 h 1868487"/>
              <a:gd name="connsiteX22" fmla="*/ 901902 w 3743325"/>
              <a:gd name="connsiteY22" fmla="*/ 709158 h 1868487"/>
              <a:gd name="connsiteX23" fmla="*/ 1564373 w 3743325"/>
              <a:gd name="connsiteY23" fmla="*/ 1868487 h 1868487"/>
              <a:gd name="connsiteX24" fmla="*/ 1419664 w 3743325"/>
              <a:gd name="connsiteY24" fmla="*/ 1868487 h 1868487"/>
              <a:gd name="connsiteX25" fmla="*/ 901902 w 3743325"/>
              <a:gd name="connsiteY25" fmla="*/ 966055 h 1868487"/>
              <a:gd name="connsiteX26" fmla="*/ 901902 w 3743325"/>
              <a:gd name="connsiteY26" fmla="*/ 1384015 h 1868487"/>
              <a:gd name="connsiteX27" fmla="*/ 1178742 w 3743325"/>
              <a:gd name="connsiteY27" fmla="*/ 1868487 h 1868487"/>
              <a:gd name="connsiteX28" fmla="*/ 1034016 w 3743325"/>
              <a:gd name="connsiteY28" fmla="*/ 1868487 h 1868487"/>
              <a:gd name="connsiteX29" fmla="*/ 901902 w 3743325"/>
              <a:gd name="connsiteY29" fmla="*/ 1638222 h 1868487"/>
              <a:gd name="connsiteX30" fmla="*/ 901902 w 3743325"/>
              <a:gd name="connsiteY30" fmla="*/ 1868487 h 1868487"/>
              <a:gd name="connsiteX31" fmla="*/ 771287 w 3743325"/>
              <a:gd name="connsiteY31" fmla="*/ 1868487 h 1868487"/>
              <a:gd name="connsiteX32" fmla="*/ 771287 w 3743325"/>
              <a:gd name="connsiteY32" fmla="*/ 1410569 h 1868487"/>
              <a:gd name="connsiteX33" fmla="*/ 516271 w 3743325"/>
              <a:gd name="connsiteY33" fmla="*/ 966093 h 1868487"/>
              <a:gd name="connsiteX34" fmla="*/ 516271 w 3743325"/>
              <a:gd name="connsiteY34" fmla="*/ 1868487 h 1868487"/>
              <a:gd name="connsiteX35" fmla="*/ 385639 w 3743325"/>
              <a:gd name="connsiteY35" fmla="*/ 1868487 h 1868487"/>
              <a:gd name="connsiteX36" fmla="*/ 385639 w 3743325"/>
              <a:gd name="connsiteY36" fmla="*/ 738410 h 1868487"/>
              <a:gd name="connsiteX37" fmla="*/ 130615 w 3743325"/>
              <a:gd name="connsiteY37" fmla="*/ 293921 h 1868487"/>
              <a:gd name="connsiteX38" fmla="*/ 130615 w 3743325"/>
              <a:gd name="connsiteY38" fmla="*/ 1868487 h 1868487"/>
              <a:gd name="connsiteX39" fmla="*/ 0 w 3743325"/>
              <a:gd name="connsiteY39" fmla="*/ 1868487 h 186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743325" h="1868487">
                <a:moveTo>
                  <a:pt x="3743325" y="1816435"/>
                </a:moveTo>
                <a:lnTo>
                  <a:pt x="3743325" y="1868487"/>
                </a:lnTo>
                <a:lnTo>
                  <a:pt x="3713581" y="1868487"/>
                </a:lnTo>
                <a:close/>
                <a:moveTo>
                  <a:pt x="3743325" y="1141572"/>
                </a:moveTo>
                <a:lnTo>
                  <a:pt x="3743325" y="1387637"/>
                </a:lnTo>
                <a:lnTo>
                  <a:pt x="3468429" y="1868487"/>
                </a:lnTo>
                <a:lnTo>
                  <a:pt x="3327947" y="1868487"/>
                </a:lnTo>
                <a:close/>
                <a:moveTo>
                  <a:pt x="516271" y="293921"/>
                </a:moveTo>
                <a:lnTo>
                  <a:pt x="516271" y="709158"/>
                </a:lnTo>
                <a:lnTo>
                  <a:pt x="771287" y="1155438"/>
                </a:lnTo>
                <a:lnTo>
                  <a:pt x="771287" y="738400"/>
                </a:lnTo>
                <a:close/>
                <a:moveTo>
                  <a:pt x="0" y="0"/>
                </a:moveTo>
                <a:lnTo>
                  <a:pt x="111040" y="0"/>
                </a:lnTo>
                <a:lnTo>
                  <a:pt x="385639" y="480551"/>
                </a:lnTo>
                <a:lnTo>
                  <a:pt x="385639" y="0"/>
                </a:lnTo>
                <a:lnTo>
                  <a:pt x="496671" y="0"/>
                </a:lnTo>
                <a:lnTo>
                  <a:pt x="771287" y="480580"/>
                </a:lnTo>
                <a:lnTo>
                  <a:pt x="771287" y="0"/>
                </a:lnTo>
                <a:lnTo>
                  <a:pt x="882310" y="0"/>
                </a:lnTo>
                <a:lnTo>
                  <a:pt x="1950013" y="1868487"/>
                </a:lnTo>
                <a:lnTo>
                  <a:pt x="1805303" y="1868487"/>
                </a:lnTo>
                <a:lnTo>
                  <a:pt x="901902" y="293921"/>
                </a:lnTo>
                <a:lnTo>
                  <a:pt x="901902" y="709158"/>
                </a:lnTo>
                <a:lnTo>
                  <a:pt x="1564373" y="1868487"/>
                </a:lnTo>
                <a:lnTo>
                  <a:pt x="1419664" y="1868487"/>
                </a:lnTo>
                <a:lnTo>
                  <a:pt x="901902" y="966055"/>
                </a:lnTo>
                <a:lnTo>
                  <a:pt x="901902" y="1384015"/>
                </a:lnTo>
                <a:lnTo>
                  <a:pt x="1178742" y="1868487"/>
                </a:lnTo>
                <a:lnTo>
                  <a:pt x="1034016" y="1868487"/>
                </a:lnTo>
                <a:lnTo>
                  <a:pt x="901902" y="1638222"/>
                </a:lnTo>
                <a:lnTo>
                  <a:pt x="901902" y="1868487"/>
                </a:lnTo>
                <a:lnTo>
                  <a:pt x="771287" y="1868487"/>
                </a:lnTo>
                <a:lnTo>
                  <a:pt x="771287" y="1410569"/>
                </a:lnTo>
                <a:lnTo>
                  <a:pt x="516271" y="966093"/>
                </a:lnTo>
                <a:lnTo>
                  <a:pt x="516271" y="1868487"/>
                </a:lnTo>
                <a:lnTo>
                  <a:pt x="385639" y="1868487"/>
                </a:lnTo>
                <a:lnTo>
                  <a:pt x="385639" y="738410"/>
                </a:lnTo>
                <a:lnTo>
                  <a:pt x="130615" y="293921"/>
                </a:lnTo>
                <a:lnTo>
                  <a:pt x="130615" y="1868487"/>
                </a:lnTo>
                <a:lnTo>
                  <a:pt x="0" y="186848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Tree>
    <p:extLst>
      <p:ext uri="{BB962C8B-B14F-4D97-AF65-F5344CB8AC3E}">
        <p14:creationId xmlns:p14="http://schemas.microsoft.com/office/powerpoint/2010/main" val="2699692137"/>
      </p:ext>
    </p:extLst>
  </p:cSld>
  <p:clrMapOvr>
    <a:masterClrMapping/>
  </p:clrMapOvr>
  <p:extLst>
    <p:ext uri="{DCECCB84-F9BA-43D5-87BE-67443E8EF086}">
      <p15:sldGuideLst xmlns:p15="http://schemas.microsoft.com/office/powerpoint/2012/main">
        <p15:guide id="1" pos="5321" userDrawn="1">
          <p15:clr>
            <a:srgbClr val="FFFFFF"/>
          </p15:clr>
        </p15:guide>
        <p15:guide id="2" pos="501" userDrawn="1">
          <p15:clr>
            <a:srgbClr val="FFFFFF"/>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CLL_Cover1">
    <p:bg>
      <p:bgPr>
        <a:solidFill>
          <a:schemeClr val="accent3"/>
        </a:solidFill>
        <a:effectLst/>
      </p:bgPr>
    </p:bg>
    <p:spTree>
      <p:nvGrpSpPr>
        <p:cNvPr id="1" name=""/>
        <p:cNvGrpSpPr/>
        <p:nvPr/>
      </p:nvGrpSpPr>
      <p:grpSpPr>
        <a:xfrm>
          <a:off x="0" y="0"/>
          <a:ext cx="0" cy="0"/>
          <a:chOff x="0" y="0"/>
          <a:chExt cx="0" cy="0"/>
        </a:xfrm>
      </p:grpSpPr>
      <p:sp>
        <p:nvSpPr>
          <p:cNvPr id="31" name="Rechthoek 30">
            <a:extLst>
              <a:ext uri="{FF2B5EF4-FFF2-40B4-BE49-F238E27FC236}">
                <a16:creationId xmlns:a16="http://schemas.microsoft.com/office/drawing/2014/main" id="{7EDFD8AC-4436-2FC8-D03E-B9490E296238}"/>
              </a:ext>
            </a:extLst>
          </p:cNvPr>
          <p:cNvSpPr/>
          <p:nvPr userDrawn="1"/>
        </p:nvSpPr>
        <p:spPr>
          <a:xfrm>
            <a:off x="9122728" y="4933950"/>
            <a:ext cx="1112520" cy="151288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Vrije vorm: vorm 17">
            <a:extLst>
              <a:ext uri="{FF2B5EF4-FFF2-40B4-BE49-F238E27FC236}">
                <a16:creationId xmlns:a16="http://schemas.microsoft.com/office/drawing/2014/main" id="{F2E6DED7-44A1-6E54-82C2-FAFF95851423}"/>
              </a:ext>
            </a:extLst>
          </p:cNvPr>
          <p:cNvSpPr/>
          <p:nvPr/>
        </p:nvSpPr>
        <p:spPr>
          <a:xfrm>
            <a:off x="9209086" y="4990992"/>
            <a:ext cx="966028" cy="1867009"/>
          </a:xfrm>
          <a:custGeom>
            <a:avLst/>
            <a:gdLst>
              <a:gd name="connsiteX0" fmla="*/ 826118 w 966028"/>
              <a:gd name="connsiteY0" fmla="*/ 8898 h 1867009"/>
              <a:gd name="connsiteX1" fmla="*/ 966028 w 966028"/>
              <a:gd name="connsiteY1" fmla="*/ 8898 h 1867009"/>
              <a:gd name="connsiteX2" fmla="*/ 966028 w 966028"/>
              <a:gd name="connsiteY2" fmla="*/ 1867009 h 1867009"/>
              <a:gd name="connsiteX3" fmla="*/ 826118 w 966028"/>
              <a:gd name="connsiteY3" fmla="*/ 1867009 h 1867009"/>
              <a:gd name="connsiteX4" fmla="*/ 413065 w 966028"/>
              <a:gd name="connsiteY4" fmla="*/ 8898 h 1867009"/>
              <a:gd name="connsiteX5" fmla="*/ 552975 w 966028"/>
              <a:gd name="connsiteY5" fmla="*/ 8898 h 1867009"/>
              <a:gd name="connsiteX6" fmla="*/ 552975 w 966028"/>
              <a:gd name="connsiteY6" fmla="*/ 1867009 h 1867009"/>
              <a:gd name="connsiteX7" fmla="*/ 413065 w 966028"/>
              <a:gd name="connsiteY7" fmla="*/ 1867009 h 1867009"/>
              <a:gd name="connsiteX8" fmla="*/ 0 w 966028"/>
              <a:gd name="connsiteY8" fmla="*/ 0 h 1867009"/>
              <a:gd name="connsiteX9" fmla="*/ 139921 w 966028"/>
              <a:gd name="connsiteY9" fmla="*/ 0 h 1867009"/>
              <a:gd name="connsiteX10" fmla="*/ 139921 w 966028"/>
              <a:gd name="connsiteY10" fmla="*/ 1867009 h 1867009"/>
              <a:gd name="connsiteX11" fmla="*/ 0 w 966028"/>
              <a:gd name="connsiteY11" fmla="*/ 1867009 h 186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6028" h="1867009">
                <a:moveTo>
                  <a:pt x="826118" y="8898"/>
                </a:moveTo>
                <a:lnTo>
                  <a:pt x="966028" y="8898"/>
                </a:lnTo>
                <a:lnTo>
                  <a:pt x="966028" y="1867009"/>
                </a:lnTo>
                <a:lnTo>
                  <a:pt x="826118" y="1867009"/>
                </a:lnTo>
                <a:close/>
                <a:moveTo>
                  <a:pt x="413065" y="8898"/>
                </a:moveTo>
                <a:lnTo>
                  <a:pt x="552975" y="8898"/>
                </a:lnTo>
                <a:lnTo>
                  <a:pt x="552975" y="1867009"/>
                </a:lnTo>
                <a:lnTo>
                  <a:pt x="413065" y="1867009"/>
                </a:lnTo>
                <a:close/>
                <a:moveTo>
                  <a:pt x="0" y="0"/>
                </a:moveTo>
                <a:lnTo>
                  <a:pt x="139921" y="0"/>
                </a:lnTo>
                <a:lnTo>
                  <a:pt x="139921" y="1867009"/>
                </a:lnTo>
                <a:lnTo>
                  <a:pt x="0" y="1867009"/>
                </a:lnTo>
                <a:close/>
              </a:path>
            </a:pathLst>
          </a:custGeom>
          <a:solidFill>
            <a:schemeClr val="bg2"/>
          </a:solidFill>
          <a:ln w="12700" cap="flat">
            <a:noFill/>
            <a:prstDash val="solid"/>
            <a:miter/>
          </a:ln>
        </p:spPr>
        <p:txBody>
          <a:bodyPr wrap="square" rtlCol="0" anchor="ctr">
            <a:noAutofit/>
          </a:bodyPr>
          <a:lstStyle/>
          <a:p>
            <a:endParaRPr lang="nl-BE" noProof="0"/>
          </a:p>
        </p:txBody>
      </p:sp>
      <p:sp>
        <p:nvSpPr>
          <p:cNvPr id="14" name="Vrije vorm: vorm 13">
            <a:extLst>
              <a:ext uri="{FF2B5EF4-FFF2-40B4-BE49-F238E27FC236}">
                <a16:creationId xmlns:a16="http://schemas.microsoft.com/office/drawing/2014/main" id="{7DDB1C41-6024-9D71-0BAA-6ED5229BCB55}"/>
              </a:ext>
            </a:extLst>
          </p:cNvPr>
          <p:cNvSpPr/>
          <p:nvPr userDrawn="1"/>
        </p:nvSpPr>
        <p:spPr>
          <a:xfrm>
            <a:off x="6951601" y="0"/>
            <a:ext cx="2367233" cy="2489200"/>
          </a:xfrm>
          <a:custGeom>
            <a:avLst/>
            <a:gdLst>
              <a:gd name="connsiteX0" fmla="*/ 552859 w 2367233"/>
              <a:gd name="connsiteY0" fmla="*/ 314750 h 2489200"/>
              <a:gd name="connsiteX1" fmla="*/ 552859 w 2367233"/>
              <a:gd name="connsiteY1" fmla="*/ 759415 h 2489200"/>
              <a:gd name="connsiteX2" fmla="*/ 825947 w 2367233"/>
              <a:gd name="connsiteY2" fmla="*/ 1237321 h 2489200"/>
              <a:gd name="connsiteX3" fmla="*/ 825947 w 2367233"/>
              <a:gd name="connsiteY3" fmla="*/ 790728 h 2489200"/>
              <a:gd name="connsiteX4" fmla="*/ 0 w 2367233"/>
              <a:gd name="connsiteY4" fmla="*/ 0 h 2489200"/>
              <a:gd name="connsiteX5" fmla="*/ 118910 w 2367233"/>
              <a:gd name="connsiteY5" fmla="*/ 0 h 2489200"/>
              <a:gd name="connsiteX6" fmla="*/ 412969 w 2367233"/>
              <a:gd name="connsiteY6" fmla="*/ 514607 h 2489200"/>
              <a:gd name="connsiteX7" fmla="*/ 412969 w 2367233"/>
              <a:gd name="connsiteY7" fmla="*/ 0 h 2489200"/>
              <a:gd name="connsiteX8" fmla="*/ 531870 w 2367233"/>
              <a:gd name="connsiteY8" fmla="*/ 0 h 2489200"/>
              <a:gd name="connsiteX9" fmla="*/ 825947 w 2367233"/>
              <a:gd name="connsiteY9" fmla="*/ 514638 h 2489200"/>
              <a:gd name="connsiteX10" fmla="*/ 825947 w 2367233"/>
              <a:gd name="connsiteY10" fmla="*/ 0 h 2489200"/>
              <a:gd name="connsiteX11" fmla="*/ 944838 w 2367233"/>
              <a:gd name="connsiteY11" fmla="*/ 0 h 2489200"/>
              <a:gd name="connsiteX12" fmla="*/ 2367233 w 2367233"/>
              <a:gd name="connsiteY12" fmla="*/ 2489200 h 2489200"/>
              <a:gd name="connsiteX13" fmla="*/ 2213401 w 2367233"/>
              <a:gd name="connsiteY13" fmla="*/ 2489200 h 2489200"/>
              <a:gd name="connsiteX14" fmla="*/ 965819 w 2367233"/>
              <a:gd name="connsiteY14" fmla="*/ 314750 h 2489200"/>
              <a:gd name="connsiteX15" fmla="*/ 965819 w 2367233"/>
              <a:gd name="connsiteY15" fmla="*/ 759414 h 2489200"/>
              <a:gd name="connsiteX16" fmla="*/ 1954264 w 2367233"/>
              <a:gd name="connsiteY16" fmla="*/ 2489200 h 2489200"/>
              <a:gd name="connsiteX17" fmla="*/ 1800431 w 2367233"/>
              <a:gd name="connsiteY17" fmla="*/ 2489200 h 2489200"/>
              <a:gd name="connsiteX18" fmla="*/ 965819 w 2367233"/>
              <a:gd name="connsiteY18" fmla="*/ 1034517 h 2489200"/>
              <a:gd name="connsiteX19" fmla="*/ 965819 w 2367233"/>
              <a:gd name="connsiteY19" fmla="*/ 1482097 h 2489200"/>
              <a:gd name="connsiteX20" fmla="*/ 1541304 w 2367233"/>
              <a:gd name="connsiteY20" fmla="*/ 2489200 h 2489200"/>
              <a:gd name="connsiteX21" fmla="*/ 1387454 w 2367233"/>
              <a:gd name="connsiteY21" fmla="*/ 2489200 h 2489200"/>
              <a:gd name="connsiteX22" fmla="*/ 965819 w 2367233"/>
              <a:gd name="connsiteY22" fmla="*/ 1754319 h 2489200"/>
              <a:gd name="connsiteX23" fmla="*/ 965819 w 2367233"/>
              <a:gd name="connsiteY23" fmla="*/ 2489200 h 2489200"/>
              <a:gd name="connsiteX24" fmla="*/ 825947 w 2367233"/>
              <a:gd name="connsiteY24" fmla="*/ 2489200 h 2489200"/>
              <a:gd name="connsiteX25" fmla="*/ 825947 w 2367233"/>
              <a:gd name="connsiteY25" fmla="*/ 1510533 h 2489200"/>
              <a:gd name="connsiteX26" fmla="*/ 552859 w 2367233"/>
              <a:gd name="connsiteY26" fmla="*/ 1034559 h 2489200"/>
              <a:gd name="connsiteX27" fmla="*/ 552859 w 2367233"/>
              <a:gd name="connsiteY27" fmla="*/ 2489200 h 2489200"/>
              <a:gd name="connsiteX28" fmla="*/ 412969 w 2367233"/>
              <a:gd name="connsiteY28" fmla="*/ 2489200 h 2489200"/>
              <a:gd name="connsiteX29" fmla="*/ 412969 w 2367233"/>
              <a:gd name="connsiteY29" fmla="*/ 790741 h 2489200"/>
              <a:gd name="connsiteX30" fmla="*/ 139872 w 2367233"/>
              <a:gd name="connsiteY30" fmla="*/ 314750 h 2489200"/>
              <a:gd name="connsiteX31" fmla="*/ 139872 w 2367233"/>
              <a:gd name="connsiteY31" fmla="*/ 2489200 h 2489200"/>
              <a:gd name="connsiteX32" fmla="*/ 0 w 2367233"/>
              <a:gd name="connsiteY32" fmla="*/ 2489200 h 248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367233" h="2489200">
                <a:moveTo>
                  <a:pt x="552859" y="314750"/>
                </a:moveTo>
                <a:lnTo>
                  <a:pt x="552859" y="759415"/>
                </a:lnTo>
                <a:lnTo>
                  <a:pt x="825947" y="1237321"/>
                </a:lnTo>
                <a:lnTo>
                  <a:pt x="825947" y="790728"/>
                </a:lnTo>
                <a:close/>
                <a:moveTo>
                  <a:pt x="0" y="0"/>
                </a:moveTo>
                <a:lnTo>
                  <a:pt x="118910" y="0"/>
                </a:lnTo>
                <a:lnTo>
                  <a:pt x="412969" y="514607"/>
                </a:lnTo>
                <a:lnTo>
                  <a:pt x="412969" y="0"/>
                </a:lnTo>
                <a:lnTo>
                  <a:pt x="531870" y="0"/>
                </a:lnTo>
                <a:lnTo>
                  <a:pt x="825947" y="514638"/>
                </a:lnTo>
                <a:lnTo>
                  <a:pt x="825947" y="0"/>
                </a:lnTo>
                <a:lnTo>
                  <a:pt x="944838" y="0"/>
                </a:lnTo>
                <a:lnTo>
                  <a:pt x="2367233" y="2489200"/>
                </a:lnTo>
                <a:lnTo>
                  <a:pt x="2213401" y="2489200"/>
                </a:lnTo>
                <a:lnTo>
                  <a:pt x="965819" y="314750"/>
                </a:lnTo>
                <a:lnTo>
                  <a:pt x="965819" y="759414"/>
                </a:lnTo>
                <a:lnTo>
                  <a:pt x="1954264" y="2489200"/>
                </a:lnTo>
                <a:lnTo>
                  <a:pt x="1800431" y="2489200"/>
                </a:lnTo>
                <a:lnTo>
                  <a:pt x="965819" y="1034517"/>
                </a:lnTo>
                <a:lnTo>
                  <a:pt x="965819" y="1482097"/>
                </a:lnTo>
                <a:lnTo>
                  <a:pt x="1541304" y="2489200"/>
                </a:lnTo>
                <a:lnTo>
                  <a:pt x="1387454" y="2489200"/>
                </a:lnTo>
                <a:lnTo>
                  <a:pt x="965819" y="1754319"/>
                </a:lnTo>
                <a:lnTo>
                  <a:pt x="965819" y="2489200"/>
                </a:lnTo>
                <a:lnTo>
                  <a:pt x="825947" y="2489200"/>
                </a:lnTo>
                <a:lnTo>
                  <a:pt x="825947" y="1510533"/>
                </a:lnTo>
                <a:lnTo>
                  <a:pt x="552859" y="1034559"/>
                </a:lnTo>
                <a:lnTo>
                  <a:pt x="552859" y="2489200"/>
                </a:lnTo>
                <a:lnTo>
                  <a:pt x="412969" y="2489200"/>
                </a:lnTo>
                <a:lnTo>
                  <a:pt x="412969" y="790741"/>
                </a:lnTo>
                <a:lnTo>
                  <a:pt x="139872" y="314750"/>
                </a:lnTo>
                <a:lnTo>
                  <a:pt x="139872" y="2489200"/>
                </a:lnTo>
                <a:lnTo>
                  <a:pt x="0" y="2489200"/>
                </a:lnTo>
                <a:close/>
              </a:path>
            </a:pathLst>
          </a:custGeom>
          <a:solidFill>
            <a:schemeClr val="bg1"/>
          </a:solidFill>
          <a:ln w="12700" cap="flat">
            <a:noFill/>
            <a:prstDash val="solid"/>
            <a:miter/>
          </a:ln>
        </p:spPr>
        <p:txBody>
          <a:bodyPr wrap="square" rtlCol="0" anchor="ctr">
            <a:noAutofit/>
          </a:bodyPr>
          <a:lstStyle/>
          <a:p>
            <a:endParaRPr lang="en-GB"/>
          </a:p>
        </p:txBody>
      </p:sp>
      <p:sp>
        <p:nvSpPr>
          <p:cNvPr id="16" name="Tijdelijke aanduiding voor afbeelding 15">
            <a:extLst>
              <a:ext uri="{FF2B5EF4-FFF2-40B4-BE49-F238E27FC236}">
                <a16:creationId xmlns:a16="http://schemas.microsoft.com/office/drawing/2014/main" id="{96201BC6-241F-F93D-E8B1-BEA08D0E6023}"/>
              </a:ext>
            </a:extLst>
          </p:cNvPr>
          <p:cNvSpPr>
            <a:spLocks noGrp="1"/>
          </p:cNvSpPr>
          <p:nvPr userDrawn="1">
            <p:ph type="pic" sz="quarter" idx="16"/>
          </p:nvPr>
        </p:nvSpPr>
        <p:spPr>
          <a:xfrm>
            <a:off x="6096000" y="411163"/>
            <a:ext cx="6096000" cy="6037262"/>
          </a:xfrm>
          <a:custGeom>
            <a:avLst/>
            <a:gdLst>
              <a:gd name="connsiteX0" fmla="*/ 3018604 w 6096000"/>
              <a:gd name="connsiteY0" fmla="*/ 0 h 6037262"/>
              <a:gd name="connsiteX1" fmla="*/ 3018872 w 6096000"/>
              <a:gd name="connsiteY1" fmla="*/ 0 h 6037262"/>
              <a:gd name="connsiteX2" fmla="*/ 3018926 w 6096000"/>
              <a:gd name="connsiteY2" fmla="*/ 0 h 6037262"/>
              <a:gd name="connsiteX3" fmla="*/ 6096000 w 6096000"/>
              <a:gd name="connsiteY3" fmla="*/ 0 h 6037262"/>
              <a:gd name="connsiteX4" fmla="*/ 6096000 w 6096000"/>
              <a:gd name="connsiteY4" fmla="*/ 6037262 h 6037262"/>
              <a:gd name="connsiteX5" fmla="*/ 5934207 w 6096000"/>
              <a:gd name="connsiteY5" fmla="*/ 6037262 h 6037262"/>
              <a:gd name="connsiteX6" fmla="*/ 4113177 w 6096000"/>
              <a:gd name="connsiteY6" fmla="*/ 6037262 h 6037262"/>
              <a:gd name="connsiteX7" fmla="*/ 4079115 w 6096000"/>
              <a:gd name="connsiteY7" fmla="*/ 6037262 h 6037262"/>
              <a:gd name="connsiteX8" fmla="*/ 4079115 w 6096000"/>
              <a:gd name="connsiteY8" fmla="*/ 4588726 h 6037262"/>
              <a:gd name="connsiteX9" fmla="*/ 3939205 w 6096000"/>
              <a:gd name="connsiteY9" fmla="*/ 4588726 h 6037262"/>
              <a:gd name="connsiteX10" fmla="*/ 3939205 w 6096000"/>
              <a:gd name="connsiteY10" fmla="*/ 6037262 h 6037262"/>
              <a:gd name="connsiteX11" fmla="*/ 3926727 w 6096000"/>
              <a:gd name="connsiteY11" fmla="*/ 6037262 h 6037262"/>
              <a:gd name="connsiteX12" fmla="*/ 3753137 w 6096000"/>
              <a:gd name="connsiteY12" fmla="*/ 6037262 h 6037262"/>
              <a:gd name="connsiteX13" fmla="*/ 3666062 w 6096000"/>
              <a:gd name="connsiteY13" fmla="*/ 6037262 h 6037262"/>
              <a:gd name="connsiteX14" fmla="*/ 3666062 w 6096000"/>
              <a:gd name="connsiteY14" fmla="*/ 4588726 h 6037262"/>
              <a:gd name="connsiteX15" fmla="*/ 3526152 w 6096000"/>
              <a:gd name="connsiteY15" fmla="*/ 4588726 h 6037262"/>
              <a:gd name="connsiteX16" fmla="*/ 3526152 w 6096000"/>
              <a:gd name="connsiteY16" fmla="*/ 6037262 h 6037262"/>
              <a:gd name="connsiteX17" fmla="*/ 3450907 w 6096000"/>
              <a:gd name="connsiteY17" fmla="*/ 6037262 h 6037262"/>
              <a:gd name="connsiteX18" fmla="*/ 3325456 w 6096000"/>
              <a:gd name="connsiteY18" fmla="*/ 6037262 h 6037262"/>
              <a:gd name="connsiteX19" fmla="*/ 3253008 w 6096000"/>
              <a:gd name="connsiteY19" fmla="*/ 6037262 h 6037262"/>
              <a:gd name="connsiteX20" fmla="*/ 3253008 w 6096000"/>
              <a:gd name="connsiteY20" fmla="*/ 4579828 h 6037262"/>
              <a:gd name="connsiteX21" fmla="*/ 3113087 w 6096000"/>
              <a:gd name="connsiteY21" fmla="*/ 4579828 h 6037262"/>
              <a:gd name="connsiteX22" fmla="*/ 3113087 w 6096000"/>
              <a:gd name="connsiteY22" fmla="*/ 6037262 h 6037262"/>
              <a:gd name="connsiteX23" fmla="*/ 3070889 w 6096000"/>
              <a:gd name="connsiteY23" fmla="*/ 6037262 h 6037262"/>
              <a:gd name="connsiteX24" fmla="*/ 3018604 w 6096000"/>
              <a:gd name="connsiteY24" fmla="*/ 6037262 h 6037262"/>
              <a:gd name="connsiteX25" fmla="*/ 0 w 6096000"/>
              <a:gd name="connsiteY25" fmla="*/ 3018658 h 6037262"/>
              <a:gd name="connsiteX26" fmla="*/ 3018604 w 6096000"/>
              <a:gd name="connsiteY26" fmla="*/ 0 h 60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96000" h="6037262">
                <a:moveTo>
                  <a:pt x="3018604" y="0"/>
                </a:moveTo>
                <a:cubicBezTo>
                  <a:pt x="3018713" y="0"/>
                  <a:pt x="3018872" y="0"/>
                  <a:pt x="3018872" y="0"/>
                </a:cubicBezTo>
                <a:lnTo>
                  <a:pt x="3018926" y="0"/>
                </a:lnTo>
                <a:lnTo>
                  <a:pt x="6096000" y="0"/>
                </a:lnTo>
                <a:lnTo>
                  <a:pt x="6096000" y="6037262"/>
                </a:lnTo>
                <a:lnTo>
                  <a:pt x="5934207" y="6037262"/>
                </a:lnTo>
                <a:cubicBezTo>
                  <a:pt x="5298868" y="6037262"/>
                  <a:pt x="4642131" y="6037262"/>
                  <a:pt x="4113177" y="6037262"/>
                </a:cubicBezTo>
                <a:lnTo>
                  <a:pt x="4079115" y="6037262"/>
                </a:lnTo>
                <a:lnTo>
                  <a:pt x="4079115" y="4588726"/>
                </a:lnTo>
                <a:lnTo>
                  <a:pt x="3939205" y="4588726"/>
                </a:lnTo>
                <a:lnTo>
                  <a:pt x="3939205" y="6037262"/>
                </a:lnTo>
                <a:lnTo>
                  <a:pt x="3926727" y="6037262"/>
                </a:lnTo>
                <a:cubicBezTo>
                  <a:pt x="3866632" y="6037262"/>
                  <a:pt x="3808680" y="6037262"/>
                  <a:pt x="3753137" y="6037262"/>
                </a:cubicBezTo>
                <a:lnTo>
                  <a:pt x="3666062" y="6037262"/>
                </a:lnTo>
                <a:lnTo>
                  <a:pt x="3666062" y="4588726"/>
                </a:lnTo>
                <a:lnTo>
                  <a:pt x="3526152" y="4588726"/>
                </a:lnTo>
                <a:lnTo>
                  <a:pt x="3526152" y="6037262"/>
                </a:lnTo>
                <a:lnTo>
                  <a:pt x="3450907" y="6037262"/>
                </a:lnTo>
                <a:cubicBezTo>
                  <a:pt x="3406062" y="6037262"/>
                  <a:pt x="3364156" y="6037262"/>
                  <a:pt x="3325456" y="6037262"/>
                </a:cubicBezTo>
                <a:lnTo>
                  <a:pt x="3253008" y="6037262"/>
                </a:lnTo>
                <a:lnTo>
                  <a:pt x="3253008" y="4579828"/>
                </a:lnTo>
                <a:lnTo>
                  <a:pt x="3113087" y="4579828"/>
                </a:lnTo>
                <a:lnTo>
                  <a:pt x="3113087" y="6037262"/>
                </a:lnTo>
                <a:lnTo>
                  <a:pt x="3070889" y="6037262"/>
                </a:lnTo>
                <a:cubicBezTo>
                  <a:pt x="3036741" y="6037262"/>
                  <a:pt x="3018604" y="6037262"/>
                  <a:pt x="3018604" y="6037262"/>
                </a:cubicBezTo>
                <a:cubicBezTo>
                  <a:pt x="1351481" y="6037262"/>
                  <a:pt x="0" y="4685835"/>
                  <a:pt x="0" y="3018658"/>
                </a:cubicBezTo>
                <a:cubicBezTo>
                  <a:pt x="0" y="1351482"/>
                  <a:pt x="1351427" y="0"/>
                  <a:pt x="3018604" y="0"/>
                </a:cubicBezTo>
                <a:close/>
              </a:path>
            </a:pathLst>
          </a:custGeom>
        </p:spPr>
        <p:txBody>
          <a:bodyPr wrap="square">
            <a:noAutofit/>
          </a:bodyPr>
          <a:lstStyle/>
          <a:p>
            <a:r>
              <a:rPr lang="nl-NL"/>
              <a:t>Klik op het pictogram als u een afbeelding wilt toevoegen</a:t>
            </a:r>
            <a:endParaRPr lang="nl-BE"/>
          </a:p>
        </p:txBody>
      </p:sp>
      <p:sp>
        <p:nvSpPr>
          <p:cNvPr id="4" name="Tijdelijke aanduiding voor datum 3">
            <a:extLst>
              <a:ext uri="{FF2B5EF4-FFF2-40B4-BE49-F238E27FC236}">
                <a16:creationId xmlns:a16="http://schemas.microsoft.com/office/drawing/2014/main" id="{63AFC62F-93A6-0CED-167D-713091847C3A}"/>
              </a:ext>
            </a:extLst>
          </p:cNvPr>
          <p:cNvSpPr>
            <a:spLocks noGrp="1"/>
          </p:cNvSpPr>
          <p:nvPr userDrawn="1">
            <p:ph type="dt" sz="half" idx="10"/>
          </p:nvPr>
        </p:nvSpPr>
        <p:spPr/>
        <p:txBody>
          <a:bodyPr/>
          <a:lstStyle>
            <a:lvl1pPr>
              <a:defRPr sz="2400">
                <a:solidFill>
                  <a:schemeClr val="bg2"/>
                </a:solidFill>
              </a:defRPr>
            </a:lvl1pPr>
          </a:lstStyle>
          <a:p>
            <a:endParaRPr lang="nl-BE"/>
          </a:p>
        </p:txBody>
      </p:sp>
      <p:pic>
        <p:nvPicPr>
          <p:cNvPr id="7" name="Graphic 6">
            <a:extLst>
              <a:ext uri="{FF2B5EF4-FFF2-40B4-BE49-F238E27FC236}">
                <a16:creationId xmlns:a16="http://schemas.microsoft.com/office/drawing/2014/main" id="{C297FBF9-1013-77F8-FFBB-9082676306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409" y="411163"/>
            <a:ext cx="2185181" cy="836612"/>
          </a:xfrm>
          <a:prstGeom prst="rect">
            <a:avLst/>
          </a:prstGeom>
        </p:spPr>
      </p:pic>
      <p:sp>
        <p:nvSpPr>
          <p:cNvPr id="2" name="Titel 1">
            <a:extLst>
              <a:ext uri="{FF2B5EF4-FFF2-40B4-BE49-F238E27FC236}">
                <a16:creationId xmlns:a16="http://schemas.microsoft.com/office/drawing/2014/main" id="{E785F7DF-DFB3-F48B-B7E4-32E1EBB2486C}"/>
              </a:ext>
            </a:extLst>
          </p:cNvPr>
          <p:cNvSpPr>
            <a:spLocks noGrp="1"/>
          </p:cNvSpPr>
          <p:nvPr>
            <p:ph type="ctrTitle"/>
          </p:nvPr>
        </p:nvSpPr>
        <p:spPr>
          <a:xfrm>
            <a:off x="1364399" y="1450974"/>
            <a:ext cx="6047835" cy="2146991"/>
          </a:xfrm>
        </p:spPr>
        <p:txBody>
          <a:bodyPr anchor="b">
            <a:noAutofit/>
          </a:bodyPr>
          <a:lstStyle>
            <a:lvl1pPr algn="l">
              <a:defRPr sz="5000"/>
            </a:lvl1pPr>
          </a:lstStyle>
          <a:p>
            <a:endParaRPr lang="nl-BE"/>
          </a:p>
        </p:txBody>
      </p:sp>
      <p:sp>
        <p:nvSpPr>
          <p:cNvPr id="3" name="Ondertitel 2">
            <a:extLst>
              <a:ext uri="{FF2B5EF4-FFF2-40B4-BE49-F238E27FC236}">
                <a16:creationId xmlns:a16="http://schemas.microsoft.com/office/drawing/2014/main" id="{4259464C-9DB5-E240-860E-9EC5F5EEDADD}"/>
              </a:ext>
            </a:extLst>
          </p:cNvPr>
          <p:cNvSpPr>
            <a:spLocks noGrp="1"/>
          </p:cNvSpPr>
          <p:nvPr userDrawn="1">
            <p:ph type="subTitle" idx="1"/>
          </p:nvPr>
        </p:nvSpPr>
        <p:spPr>
          <a:xfrm>
            <a:off x="1389599" y="3429000"/>
            <a:ext cx="6022635" cy="1978026"/>
          </a:xfrm>
        </p:spPr>
        <p:txBody>
          <a:bodyPr tIns="410400"/>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Tree>
    <p:extLst>
      <p:ext uri="{BB962C8B-B14F-4D97-AF65-F5344CB8AC3E}">
        <p14:creationId xmlns:p14="http://schemas.microsoft.com/office/powerpoint/2010/main" val="31239469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888" userDrawn="1">
          <p15:clr>
            <a:srgbClr val="FFFFFF"/>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CLL_Cover2">
    <p:bg>
      <p:bgPr>
        <a:solidFill>
          <a:schemeClr val="accent6"/>
        </a:solidFill>
        <a:effectLst/>
      </p:bgPr>
    </p:bg>
    <p:spTree>
      <p:nvGrpSpPr>
        <p:cNvPr id="1" name=""/>
        <p:cNvGrpSpPr/>
        <p:nvPr/>
      </p:nvGrpSpPr>
      <p:grpSpPr>
        <a:xfrm>
          <a:off x="0" y="0"/>
          <a:ext cx="0" cy="0"/>
          <a:chOff x="0" y="0"/>
          <a:chExt cx="0" cy="0"/>
        </a:xfrm>
      </p:grpSpPr>
      <p:sp>
        <p:nvSpPr>
          <p:cNvPr id="33" name="Vrije vorm: vorm 32">
            <a:extLst>
              <a:ext uri="{FF2B5EF4-FFF2-40B4-BE49-F238E27FC236}">
                <a16:creationId xmlns:a16="http://schemas.microsoft.com/office/drawing/2014/main" id="{2F758595-50DD-A524-9221-2D0812985552}"/>
              </a:ext>
            </a:extLst>
          </p:cNvPr>
          <p:cNvSpPr/>
          <p:nvPr userDrawn="1"/>
        </p:nvSpPr>
        <p:spPr>
          <a:xfrm>
            <a:off x="7843941" y="4344988"/>
            <a:ext cx="1717040" cy="1863121"/>
          </a:xfrm>
          <a:custGeom>
            <a:avLst/>
            <a:gdLst>
              <a:gd name="connsiteX0" fmla="*/ 0 w 1717040"/>
              <a:gd name="connsiteY0" fmla="*/ 0 h 1863121"/>
              <a:gd name="connsiteX1" fmla="*/ 1717040 w 1717040"/>
              <a:gd name="connsiteY1" fmla="*/ 0 h 1863121"/>
              <a:gd name="connsiteX2" fmla="*/ 1717040 w 1717040"/>
              <a:gd name="connsiteY2" fmla="*/ 1863121 h 1863121"/>
              <a:gd name="connsiteX3" fmla="*/ 0 w 1717040"/>
              <a:gd name="connsiteY3" fmla="*/ 1667460 h 1863121"/>
            </a:gdLst>
            <a:ahLst/>
            <a:cxnLst>
              <a:cxn ang="0">
                <a:pos x="connsiteX0" y="connsiteY0"/>
              </a:cxn>
              <a:cxn ang="0">
                <a:pos x="connsiteX1" y="connsiteY1"/>
              </a:cxn>
              <a:cxn ang="0">
                <a:pos x="connsiteX2" y="connsiteY2"/>
              </a:cxn>
              <a:cxn ang="0">
                <a:pos x="connsiteX3" y="connsiteY3"/>
              </a:cxn>
            </a:cxnLst>
            <a:rect l="l" t="t" r="r" b="b"/>
            <a:pathLst>
              <a:path w="1717040" h="1863121">
                <a:moveTo>
                  <a:pt x="0" y="0"/>
                </a:moveTo>
                <a:lnTo>
                  <a:pt x="1717040" y="0"/>
                </a:lnTo>
                <a:lnTo>
                  <a:pt x="1717040" y="1863121"/>
                </a:lnTo>
                <a:lnTo>
                  <a:pt x="0" y="166746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8" name="Vrije vorm: vorm 7">
            <a:extLst>
              <a:ext uri="{FF2B5EF4-FFF2-40B4-BE49-F238E27FC236}">
                <a16:creationId xmlns:a16="http://schemas.microsoft.com/office/drawing/2014/main" id="{47F897EC-DABE-2F9C-A801-715CFE1F7A6D}"/>
              </a:ext>
            </a:extLst>
          </p:cNvPr>
          <p:cNvSpPr/>
          <p:nvPr userDrawn="1"/>
        </p:nvSpPr>
        <p:spPr>
          <a:xfrm>
            <a:off x="8516338" y="0"/>
            <a:ext cx="3675663" cy="4206321"/>
          </a:xfrm>
          <a:custGeom>
            <a:avLst/>
            <a:gdLst>
              <a:gd name="connsiteX0" fmla="*/ 2825338 w 3675663"/>
              <a:gd name="connsiteY0" fmla="*/ 2866076 h 4206321"/>
              <a:gd name="connsiteX1" fmla="*/ 2694503 w 3675663"/>
              <a:gd name="connsiteY1" fmla="*/ 3094934 h 4206321"/>
              <a:gd name="connsiteX2" fmla="*/ 2825996 w 3675663"/>
              <a:gd name="connsiteY2" fmla="*/ 3325048 h 4206321"/>
              <a:gd name="connsiteX3" fmla="*/ 2957068 w 3675663"/>
              <a:gd name="connsiteY3" fmla="*/ 3095672 h 4206321"/>
              <a:gd name="connsiteX4" fmla="*/ 965819 w 3675663"/>
              <a:gd name="connsiteY4" fmla="*/ 344826 h 4206321"/>
              <a:gd name="connsiteX5" fmla="*/ 965819 w 3675663"/>
              <a:gd name="connsiteY5" fmla="*/ 792407 h 4206321"/>
              <a:gd name="connsiteX6" fmla="*/ 2413036 w 3675663"/>
              <a:gd name="connsiteY6" fmla="*/ 3325048 h 4206321"/>
              <a:gd name="connsiteX7" fmla="*/ 2544100 w 3675663"/>
              <a:gd name="connsiteY7" fmla="*/ 3095685 h 4206321"/>
              <a:gd name="connsiteX8" fmla="*/ 354993 w 3675663"/>
              <a:gd name="connsiteY8" fmla="*/ 0 h 4206321"/>
              <a:gd name="connsiteX9" fmla="*/ 552859 w 3675663"/>
              <a:gd name="connsiteY9" fmla="*/ 0 h 4206321"/>
              <a:gd name="connsiteX10" fmla="*/ 552859 w 3675663"/>
              <a:gd name="connsiteY10" fmla="*/ 69723 h 4206321"/>
              <a:gd name="connsiteX11" fmla="*/ 825947 w 3675663"/>
              <a:gd name="connsiteY11" fmla="*/ 547629 h 4206321"/>
              <a:gd name="connsiteX12" fmla="*/ 825947 w 3675663"/>
              <a:gd name="connsiteY12" fmla="*/ 101037 h 4206321"/>
              <a:gd name="connsiteX13" fmla="*/ 767978 w 3675663"/>
              <a:gd name="connsiteY13" fmla="*/ 0 h 4206321"/>
              <a:gd name="connsiteX14" fmla="*/ 965819 w 3675663"/>
              <a:gd name="connsiteY14" fmla="*/ 0 h 4206321"/>
              <a:gd name="connsiteX15" fmla="*/ 965819 w 3675663"/>
              <a:gd name="connsiteY15" fmla="*/ 69725 h 4206321"/>
              <a:gd name="connsiteX16" fmla="*/ 2619516 w 3675663"/>
              <a:gd name="connsiteY16" fmla="*/ 2963706 h 4206321"/>
              <a:gd name="connsiteX17" fmla="*/ 2750170 w 3675663"/>
              <a:gd name="connsiteY17" fmla="*/ 2735062 h 4206321"/>
              <a:gd name="connsiteX18" fmla="*/ 1180940 w 3675663"/>
              <a:gd name="connsiteY18" fmla="*/ 0 h 4206321"/>
              <a:gd name="connsiteX19" fmla="*/ 1338946 w 3675663"/>
              <a:gd name="connsiteY19" fmla="*/ 0 h 4206321"/>
              <a:gd name="connsiteX20" fmla="*/ 2826001 w 3675663"/>
              <a:gd name="connsiteY20" fmla="*/ 2602357 h 4206321"/>
              <a:gd name="connsiteX21" fmla="*/ 3675663 w 3675663"/>
              <a:gd name="connsiteY21" fmla="*/ 1115442 h 4206321"/>
              <a:gd name="connsiteX22" fmla="*/ 3675663 w 3675663"/>
              <a:gd name="connsiteY22" fmla="*/ 1378680 h 4206321"/>
              <a:gd name="connsiteX23" fmla="*/ 2901035 w 3675663"/>
              <a:gd name="connsiteY23" fmla="*/ 2733667 h 4206321"/>
              <a:gd name="connsiteX24" fmla="*/ 3032481 w 3675663"/>
              <a:gd name="connsiteY24" fmla="*/ 2963699 h 4206321"/>
              <a:gd name="connsiteX25" fmla="*/ 3675663 w 3675663"/>
              <a:gd name="connsiteY25" fmla="*/ 1838130 h 4206321"/>
              <a:gd name="connsiteX26" fmla="*/ 3675663 w 3675663"/>
              <a:gd name="connsiteY26" fmla="*/ 2101053 h 4206321"/>
              <a:gd name="connsiteX27" fmla="*/ 3107472 w 3675663"/>
              <a:gd name="connsiteY27" fmla="*/ 3094934 h 4206321"/>
              <a:gd name="connsiteX28" fmla="*/ 3238965 w 3675663"/>
              <a:gd name="connsiteY28" fmla="*/ 3325048 h 4206321"/>
              <a:gd name="connsiteX29" fmla="*/ 3675663 w 3675663"/>
              <a:gd name="connsiteY29" fmla="*/ 2560829 h 4206321"/>
              <a:gd name="connsiteX30" fmla="*/ 3675663 w 3675663"/>
              <a:gd name="connsiteY30" fmla="*/ 2823418 h 4206321"/>
              <a:gd name="connsiteX31" fmla="*/ 3280935 w 3675663"/>
              <a:gd name="connsiteY31" fmla="*/ 3513880 h 4206321"/>
              <a:gd name="connsiteX32" fmla="*/ 3197013 w 3675663"/>
              <a:gd name="connsiteY32" fmla="*/ 3513880 h 4206321"/>
              <a:gd name="connsiteX33" fmla="*/ 3032194 w 3675663"/>
              <a:gd name="connsiteY33" fmla="*/ 3226611 h 4206321"/>
              <a:gd name="connsiteX34" fmla="*/ 2867965 w 3675663"/>
              <a:gd name="connsiteY34" fmla="*/ 3513880 h 4206321"/>
              <a:gd name="connsiteX35" fmla="*/ 2784035 w 3675663"/>
              <a:gd name="connsiteY35" fmla="*/ 3513880 h 4206321"/>
              <a:gd name="connsiteX36" fmla="*/ 2619221 w 3675663"/>
              <a:gd name="connsiteY36" fmla="*/ 3226618 h 4206321"/>
              <a:gd name="connsiteX37" fmla="*/ 2454997 w 3675663"/>
              <a:gd name="connsiteY37" fmla="*/ 3513880 h 4206321"/>
              <a:gd name="connsiteX38" fmla="*/ 2371067 w 3675663"/>
              <a:gd name="connsiteY38" fmla="*/ 3513880 h 4206321"/>
              <a:gd name="connsiteX39" fmla="*/ 965819 w 3675663"/>
              <a:gd name="connsiteY39" fmla="*/ 1064628 h 4206321"/>
              <a:gd name="connsiteX40" fmla="*/ 965819 w 3675663"/>
              <a:gd name="connsiteY40" fmla="*/ 4206321 h 4206321"/>
              <a:gd name="connsiteX41" fmla="*/ 825947 w 3675663"/>
              <a:gd name="connsiteY41" fmla="*/ 4206321 h 4206321"/>
              <a:gd name="connsiteX42" fmla="*/ 825947 w 3675663"/>
              <a:gd name="connsiteY42" fmla="*/ 820841 h 4206321"/>
              <a:gd name="connsiteX43" fmla="*/ 552859 w 3675663"/>
              <a:gd name="connsiteY43" fmla="*/ 344867 h 4206321"/>
              <a:gd name="connsiteX44" fmla="*/ 552859 w 3675663"/>
              <a:gd name="connsiteY44" fmla="*/ 4206321 h 4206321"/>
              <a:gd name="connsiteX45" fmla="*/ 412969 w 3675663"/>
              <a:gd name="connsiteY45" fmla="*/ 4206321 h 4206321"/>
              <a:gd name="connsiteX46" fmla="*/ 412969 w 3675663"/>
              <a:gd name="connsiteY46" fmla="*/ 101049 h 4206321"/>
              <a:gd name="connsiteX47" fmla="*/ 0 w 3675663"/>
              <a:gd name="connsiteY47" fmla="*/ 0 h 4206321"/>
              <a:gd name="connsiteX48" fmla="*/ 139872 w 3675663"/>
              <a:gd name="connsiteY48" fmla="*/ 0 h 4206321"/>
              <a:gd name="connsiteX49" fmla="*/ 139872 w 3675663"/>
              <a:gd name="connsiteY49" fmla="*/ 4206321 h 4206321"/>
              <a:gd name="connsiteX50" fmla="*/ 0 w 3675663"/>
              <a:gd name="connsiteY50" fmla="*/ 4206321 h 4206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675663" h="4206321">
                <a:moveTo>
                  <a:pt x="2825338" y="2866076"/>
                </a:moveTo>
                <a:lnTo>
                  <a:pt x="2694503" y="3094934"/>
                </a:lnTo>
                <a:lnTo>
                  <a:pt x="2825996" y="3325048"/>
                </a:lnTo>
                <a:lnTo>
                  <a:pt x="2957068" y="3095672"/>
                </a:lnTo>
                <a:close/>
                <a:moveTo>
                  <a:pt x="965819" y="344826"/>
                </a:moveTo>
                <a:lnTo>
                  <a:pt x="965819" y="792407"/>
                </a:lnTo>
                <a:lnTo>
                  <a:pt x="2413036" y="3325048"/>
                </a:lnTo>
                <a:lnTo>
                  <a:pt x="2544100" y="3095685"/>
                </a:lnTo>
                <a:close/>
                <a:moveTo>
                  <a:pt x="354993" y="0"/>
                </a:moveTo>
                <a:lnTo>
                  <a:pt x="552859" y="0"/>
                </a:lnTo>
                <a:lnTo>
                  <a:pt x="552859" y="69723"/>
                </a:lnTo>
                <a:lnTo>
                  <a:pt x="825947" y="547629"/>
                </a:lnTo>
                <a:lnTo>
                  <a:pt x="825947" y="101037"/>
                </a:lnTo>
                <a:lnTo>
                  <a:pt x="767978" y="0"/>
                </a:lnTo>
                <a:lnTo>
                  <a:pt x="965819" y="0"/>
                </a:lnTo>
                <a:lnTo>
                  <a:pt x="965819" y="69725"/>
                </a:lnTo>
                <a:lnTo>
                  <a:pt x="2619516" y="2963706"/>
                </a:lnTo>
                <a:lnTo>
                  <a:pt x="2750170" y="2735062"/>
                </a:lnTo>
                <a:lnTo>
                  <a:pt x="1180940" y="0"/>
                </a:lnTo>
                <a:lnTo>
                  <a:pt x="1338946" y="0"/>
                </a:lnTo>
                <a:lnTo>
                  <a:pt x="2826001" y="2602357"/>
                </a:lnTo>
                <a:lnTo>
                  <a:pt x="3675663" y="1115442"/>
                </a:lnTo>
                <a:lnTo>
                  <a:pt x="3675663" y="1378680"/>
                </a:lnTo>
                <a:lnTo>
                  <a:pt x="2901035" y="2733667"/>
                </a:lnTo>
                <a:lnTo>
                  <a:pt x="3032481" y="2963699"/>
                </a:lnTo>
                <a:lnTo>
                  <a:pt x="3675663" y="1838130"/>
                </a:lnTo>
                <a:lnTo>
                  <a:pt x="3675663" y="2101053"/>
                </a:lnTo>
                <a:lnTo>
                  <a:pt x="3107472" y="3094934"/>
                </a:lnTo>
                <a:lnTo>
                  <a:pt x="3238965" y="3325048"/>
                </a:lnTo>
                <a:lnTo>
                  <a:pt x="3675663" y="2560829"/>
                </a:lnTo>
                <a:lnTo>
                  <a:pt x="3675663" y="2823418"/>
                </a:lnTo>
                <a:lnTo>
                  <a:pt x="3280935" y="3513880"/>
                </a:lnTo>
                <a:lnTo>
                  <a:pt x="3197013" y="3513880"/>
                </a:lnTo>
                <a:lnTo>
                  <a:pt x="3032194" y="3226611"/>
                </a:lnTo>
                <a:lnTo>
                  <a:pt x="2867965" y="3513880"/>
                </a:lnTo>
                <a:lnTo>
                  <a:pt x="2784035" y="3513880"/>
                </a:lnTo>
                <a:lnTo>
                  <a:pt x="2619221" y="3226618"/>
                </a:lnTo>
                <a:lnTo>
                  <a:pt x="2454997" y="3513880"/>
                </a:lnTo>
                <a:lnTo>
                  <a:pt x="2371067" y="3513880"/>
                </a:lnTo>
                <a:lnTo>
                  <a:pt x="965819" y="1064628"/>
                </a:lnTo>
                <a:lnTo>
                  <a:pt x="965819" y="4206321"/>
                </a:lnTo>
                <a:lnTo>
                  <a:pt x="825947" y="4206321"/>
                </a:lnTo>
                <a:lnTo>
                  <a:pt x="825947" y="820841"/>
                </a:lnTo>
                <a:lnTo>
                  <a:pt x="552859" y="344867"/>
                </a:lnTo>
                <a:lnTo>
                  <a:pt x="552859" y="4206321"/>
                </a:lnTo>
                <a:lnTo>
                  <a:pt x="412969" y="4206321"/>
                </a:lnTo>
                <a:lnTo>
                  <a:pt x="412969" y="101049"/>
                </a:lnTo>
                <a:close/>
                <a:moveTo>
                  <a:pt x="0" y="0"/>
                </a:moveTo>
                <a:lnTo>
                  <a:pt x="139872" y="0"/>
                </a:lnTo>
                <a:lnTo>
                  <a:pt x="139872" y="4206321"/>
                </a:lnTo>
                <a:lnTo>
                  <a:pt x="0" y="420632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0" name="Vrije vorm: vorm 9">
            <a:extLst>
              <a:ext uri="{FF2B5EF4-FFF2-40B4-BE49-F238E27FC236}">
                <a16:creationId xmlns:a16="http://schemas.microsoft.com/office/drawing/2014/main" id="{39F9B1D0-9CA0-AE32-F975-2BBCAF772F05}"/>
              </a:ext>
            </a:extLst>
          </p:cNvPr>
          <p:cNvSpPr/>
          <p:nvPr userDrawn="1"/>
        </p:nvSpPr>
        <p:spPr>
          <a:xfrm>
            <a:off x="8162933" y="4990992"/>
            <a:ext cx="966028" cy="1867009"/>
          </a:xfrm>
          <a:custGeom>
            <a:avLst/>
            <a:gdLst>
              <a:gd name="connsiteX0" fmla="*/ 826118 w 966028"/>
              <a:gd name="connsiteY0" fmla="*/ 8898 h 1867009"/>
              <a:gd name="connsiteX1" fmla="*/ 966028 w 966028"/>
              <a:gd name="connsiteY1" fmla="*/ 8898 h 1867009"/>
              <a:gd name="connsiteX2" fmla="*/ 966028 w 966028"/>
              <a:gd name="connsiteY2" fmla="*/ 1867009 h 1867009"/>
              <a:gd name="connsiteX3" fmla="*/ 826118 w 966028"/>
              <a:gd name="connsiteY3" fmla="*/ 1867009 h 1867009"/>
              <a:gd name="connsiteX4" fmla="*/ 413065 w 966028"/>
              <a:gd name="connsiteY4" fmla="*/ 8898 h 1867009"/>
              <a:gd name="connsiteX5" fmla="*/ 552975 w 966028"/>
              <a:gd name="connsiteY5" fmla="*/ 8898 h 1867009"/>
              <a:gd name="connsiteX6" fmla="*/ 552975 w 966028"/>
              <a:gd name="connsiteY6" fmla="*/ 1867009 h 1867009"/>
              <a:gd name="connsiteX7" fmla="*/ 413065 w 966028"/>
              <a:gd name="connsiteY7" fmla="*/ 1867009 h 1867009"/>
              <a:gd name="connsiteX8" fmla="*/ 0 w 966028"/>
              <a:gd name="connsiteY8" fmla="*/ 0 h 1867009"/>
              <a:gd name="connsiteX9" fmla="*/ 139921 w 966028"/>
              <a:gd name="connsiteY9" fmla="*/ 0 h 1867009"/>
              <a:gd name="connsiteX10" fmla="*/ 139921 w 966028"/>
              <a:gd name="connsiteY10" fmla="*/ 1867009 h 1867009"/>
              <a:gd name="connsiteX11" fmla="*/ 0 w 966028"/>
              <a:gd name="connsiteY11" fmla="*/ 1867009 h 186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6028" h="1867009">
                <a:moveTo>
                  <a:pt x="826118" y="8898"/>
                </a:moveTo>
                <a:lnTo>
                  <a:pt x="966028" y="8898"/>
                </a:lnTo>
                <a:lnTo>
                  <a:pt x="966028" y="1867009"/>
                </a:lnTo>
                <a:lnTo>
                  <a:pt x="826118" y="1867009"/>
                </a:lnTo>
                <a:close/>
                <a:moveTo>
                  <a:pt x="413065" y="8898"/>
                </a:moveTo>
                <a:lnTo>
                  <a:pt x="552975" y="8898"/>
                </a:lnTo>
                <a:lnTo>
                  <a:pt x="552975" y="1867009"/>
                </a:lnTo>
                <a:lnTo>
                  <a:pt x="413065" y="1867009"/>
                </a:lnTo>
                <a:close/>
                <a:moveTo>
                  <a:pt x="0" y="0"/>
                </a:moveTo>
                <a:lnTo>
                  <a:pt x="139921" y="0"/>
                </a:lnTo>
                <a:lnTo>
                  <a:pt x="139921" y="1867009"/>
                </a:lnTo>
                <a:lnTo>
                  <a:pt x="0" y="1867009"/>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1" name="Tijdelijke aanduiding voor afbeelding 20">
            <a:extLst>
              <a:ext uri="{FF2B5EF4-FFF2-40B4-BE49-F238E27FC236}">
                <a16:creationId xmlns:a16="http://schemas.microsoft.com/office/drawing/2014/main" id="{A5EB1A86-7475-4532-5E94-A33707E88098}"/>
              </a:ext>
            </a:extLst>
          </p:cNvPr>
          <p:cNvSpPr>
            <a:spLocks noGrp="1"/>
          </p:cNvSpPr>
          <p:nvPr userDrawn="1">
            <p:ph type="pic" sz="quarter" idx="14"/>
          </p:nvPr>
        </p:nvSpPr>
        <p:spPr>
          <a:xfrm>
            <a:off x="6096000" y="339533"/>
            <a:ext cx="6096001" cy="6166211"/>
          </a:xfrm>
          <a:custGeom>
            <a:avLst/>
            <a:gdLst>
              <a:gd name="connsiteX0" fmla="*/ 6096001 w 6096001"/>
              <a:gd name="connsiteY0" fmla="*/ 0 h 6166211"/>
              <a:gd name="connsiteX1" fmla="*/ 6096001 w 6096001"/>
              <a:gd name="connsiteY1" fmla="*/ 6166211 h 6166211"/>
              <a:gd name="connsiteX2" fmla="*/ 3622602 w 6096001"/>
              <a:gd name="connsiteY2" fmla="*/ 5884361 h 6166211"/>
              <a:gd name="connsiteX3" fmla="*/ 3622602 w 6096001"/>
              <a:gd name="connsiteY3" fmla="*/ 5884977 h 6166211"/>
              <a:gd name="connsiteX4" fmla="*/ 3032961 w 6096001"/>
              <a:gd name="connsiteY4" fmla="*/ 5817786 h 6166211"/>
              <a:gd name="connsiteX5" fmla="*/ 3032961 w 6096001"/>
              <a:gd name="connsiteY5" fmla="*/ 4660356 h 6166211"/>
              <a:gd name="connsiteX6" fmla="*/ 2893051 w 6096001"/>
              <a:gd name="connsiteY6" fmla="*/ 4660356 h 6166211"/>
              <a:gd name="connsiteX7" fmla="*/ 2893051 w 6096001"/>
              <a:gd name="connsiteY7" fmla="*/ 5801843 h 6166211"/>
              <a:gd name="connsiteX8" fmla="*/ 2619908 w 6096001"/>
              <a:gd name="connsiteY8" fmla="*/ 5770718 h 6166211"/>
              <a:gd name="connsiteX9" fmla="*/ 2619908 w 6096001"/>
              <a:gd name="connsiteY9" fmla="*/ 4660356 h 6166211"/>
              <a:gd name="connsiteX10" fmla="*/ 2479998 w 6096001"/>
              <a:gd name="connsiteY10" fmla="*/ 4660356 h 6166211"/>
              <a:gd name="connsiteX11" fmla="*/ 2479998 w 6096001"/>
              <a:gd name="connsiteY11" fmla="*/ 5754774 h 6166211"/>
              <a:gd name="connsiteX12" fmla="*/ 2206854 w 6096001"/>
              <a:gd name="connsiteY12" fmla="*/ 5723649 h 6166211"/>
              <a:gd name="connsiteX13" fmla="*/ 2206854 w 6096001"/>
              <a:gd name="connsiteY13" fmla="*/ 4651458 h 6166211"/>
              <a:gd name="connsiteX14" fmla="*/ 2066933 w 6096001"/>
              <a:gd name="connsiteY14" fmla="*/ 4651458 h 6166211"/>
              <a:gd name="connsiteX15" fmla="*/ 2066933 w 6096001"/>
              <a:gd name="connsiteY15" fmla="*/ 5707705 h 6166211"/>
              <a:gd name="connsiteX16" fmla="*/ 1449315 w 6096001"/>
              <a:gd name="connsiteY16" fmla="*/ 5637325 h 6166211"/>
              <a:gd name="connsiteX17" fmla="*/ 1449315 w 6096001"/>
              <a:gd name="connsiteY17" fmla="*/ 5636710 h 6166211"/>
              <a:gd name="connsiteX18" fmla="*/ 607899 w 6096001"/>
              <a:gd name="connsiteY18" fmla="*/ 5540827 h 6166211"/>
              <a:gd name="connsiteX19" fmla="*/ 0 w 6096001"/>
              <a:gd name="connsiteY19" fmla="*/ 1265143 h 616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1" h="6166211">
                <a:moveTo>
                  <a:pt x="6096001" y="0"/>
                </a:moveTo>
                <a:lnTo>
                  <a:pt x="6096001" y="6166211"/>
                </a:lnTo>
                <a:lnTo>
                  <a:pt x="3622602" y="5884361"/>
                </a:lnTo>
                <a:lnTo>
                  <a:pt x="3622602" y="5884977"/>
                </a:lnTo>
                <a:lnTo>
                  <a:pt x="3032961" y="5817786"/>
                </a:lnTo>
                <a:lnTo>
                  <a:pt x="3032961" y="4660356"/>
                </a:lnTo>
                <a:lnTo>
                  <a:pt x="2893051" y="4660356"/>
                </a:lnTo>
                <a:lnTo>
                  <a:pt x="2893051" y="5801843"/>
                </a:lnTo>
                <a:lnTo>
                  <a:pt x="2619908" y="5770718"/>
                </a:lnTo>
                <a:lnTo>
                  <a:pt x="2619908" y="4660356"/>
                </a:lnTo>
                <a:lnTo>
                  <a:pt x="2479998" y="4660356"/>
                </a:lnTo>
                <a:lnTo>
                  <a:pt x="2479998" y="5754774"/>
                </a:lnTo>
                <a:lnTo>
                  <a:pt x="2206854" y="5723649"/>
                </a:lnTo>
                <a:lnTo>
                  <a:pt x="2206854" y="4651458"/>
                </a:lnTo>
                <a:lnTo>
                  <a:pt x="2066933" y="4651458"/>
                </a:lnTo>
                <a:lnTo>
                  <a:pt x="2066933" y="5707705"/>
                </a:lnTo>
                <a:lnTo>
                  <a:pt x="1449315" y="5637325"/>
                </a:lnTo>
                <a:lnTo>
                  <a:pt x="1449315" y="5636710"/>
                </a:lnTo>
                <a:lnTo>
                  <a:pt x="607899" y="5540827"/>
                </a:lnTo>
                <a:lnTo>
                  <a:pt x="0" y="1265143"/>
                </a:lnTo>
                <a:close/>
              </a:path>
            </a:pathLst>
          </a:custGeom>
          <a:noFill/>
        </p:spPr>
        <p:txBody>
          <a:bodyPr wrap="square">
            <a:noAutofit/>
          </a:bodyPr>
          <a:lstStyle/>
          <a:p>
            <a:r>
              <a:rPr lang="nl-NL"/>
              <a:t>Klik op het pictogram als u een afbeelding wilt toevoegen</a:t>
            </a:r>
            <a:endParaRPr lang="nl-BE"/>
          </a:p>
        </p:txBody>
      </p:sp>
      <p:sp>
        <p:nvSpPr>
          <p:cNvPr id="4" name="Tijdelijke aanduiding voor datum 3">
            <a:extLst>
              <a:ext uri="{FF2B5EF4-FFF2-40B4-BE49-F238E27FC236}">
                <a16:creationId xmlns:a16="http://schemas.microsoft.com/office/drawing/2014/main" id="{63AFC62F-93A6-0CED-167D-713091847C3A}"/>
              </a:ext>
            </a:extLst>
          </p:cNvPr>
          <p:cNvSpPr>
            <a:spLocks noGrp="1"/>
          </p:cNvSpPr>
          <p:nvPr userDrawn="1">
            <p:ph type="dt" sz="half" idx="10"/>
          </p:nvPr>
        </p:nvSpPr>
        <p:spPr/>
        <p:txBody>
          <a:bodyPr/>
          <a:lstStyle>
            <a:lvl1pPr>
              <a:defRPr sz="2400">
                <a:solidFill>
                  <a:schemeClr val="bg2"/>
                </a:solidFill>
              </a:defRPr>
            </a:lvl1pPr>
          </a:lstStyle>
          <a:p>
            <a:endParaRPr lang="nl-BE"/>
          </a:p>
        </p:txBody>
      </p:sp>
      <p:pic>
        <p:nvPicPr>
          <p:cNvPr id="7" name="Graphic 6">
            <a:extLst>
              <a:ext uri="{FF2B5EF4-FFF2-40B4-BE49-F238E27FC236}">
                <a16:creationId xmlns:a16="http://schemas.microsoft.com/office/drawing/2014/main" id="{C297FBF9-1013-77F8-FFBB-9082676306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409" y="411163"/>
            <a:ext cx="2185181" cy="836612"/>
          </a:xfrm>
          <a:prstGeom prst="rect">
            <a:avLst/>
          </a:prstGeom>
        </p:spPr>
      </p:pic>
      <p:sp>
        <p:nvSpPr>
          <p:cNvPr id="2" name="Titel 1">
            <a:extLst>
              <a:ext uri="{FF2B5EF4-FFF2-40B4-BE49-F238E27FC236}">
                <a16:creationId xmlns:a16="http://schemas.microsoft.com/office/drawing/2014/main" id="{E785F7DF-DFB3-F48B-B7E4-32E1EBB2486C}"/>
              </a:ext>
            </a:extLst>
          </p:cNvPr>
          <p:cNvSpPr>
            <a:spLocks noGrp="1"/>
          </p:cNvSpPr>
          <p:nvPr userDrawn="1">
            <p:ph type="ctrTitle"/>
          </p:nvPr>
        </p:nvSpPr>
        <p:spPr>
          <a:xfrm>
            <a:off x="1365250" y="1450974"/>
            <a:ext cx="6048000" cy="2146991"/>
          </a:xfrm>
        </p:spPr>
        <p:txBody>
          <a:bodyPr anchor="b">
            <a:noAutofit/>
          </a:bodyPr>
          <a:lstStyle>
            <a:lvl1pPr algn="l">
              <a:defRPr sz="5000"/>
            </a:lvl1pPr>
          </a:lstStyle>
          <a:p>
            <a:r>
              <a:rPr lang="nl-NL"/>
              <a:t>Klik om stijl te bewerken</a:t>
            </a:r>
            <a:endParaRPr lang="nl-BE"/>
          </a:p>
        </p:txBody>
      </p:sp>
      <p:sp>
        <p:nvSpPr>
          <p:cNvPr id="3" name="Ondertitel 2">
            <a:extLst>
              <a:ext uri="{FF2B5EF4-FFF2-40B4-BE49-F238E27FC236}">
                <a16:creationId xmlns:a16="http://schemas.microsoft.com/office/drawing/2014/main" id="{4259464C-9DB5-E240-860E-9EC5F5EEDADD}"/>
              </a:ext>
            </a:extLst>
          </p:cNvPr>
          <p:cNvSpPr>
            <a:spLocks noGrp="1"/>
          </p:cNvSpPr>
          <p:nvPr userDrawn="1">
            <p:ph type="subTitle" idx="1"/>
          </p:nvPr>
        </p:nvSpPr>
        <p:spPr>
          <a:xfrm>
            <a:off x="1390014" y="3429000"/>
            <a:ext cx="6040958" cy="1978026"/>
          </a:xfrm>
        </p:spPr>
        <p:txBody>
          <a:bodyPr tIns="410400"/>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Tree>
    <p:extLst>
      <p:ext uri="{BB962C8B-B14F-4D97-AF65-F5344CB8AC3E}">
        <p14:creationId xmlns:p14="http://schemas.microsoft.com/office/powerpoint/2010/main" val="20218405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888" userDrawn="1">
          <p15:clr>
            <a:srgbClr val="FFFFFF"/>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CLL_Cover3">
    <p:bg>
      <p:bgPr>
        <a:solidFill>
          <a:schemeClr val="accent3"/>
        </a:solidFill>
        <a:effectLst/>
      </p:bgPr>
    </p:bg>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63AFC62F-93A6-0CED-167D-713091847C3A}"/>
              </a:ext>
            </a:extLst>
          </p:cNvPr>
          <p:cNvSpPr>
            <a:spLocks noGrp="1"/>
          </p:cNvSpPr>
          <p:nvPr>
            <p:ph type="dt" sz="half" idx="10"/>
          </p:nvPr>
        </p:nvSpPr>
        <p:spPr/>
        <p:txBody>
          <a:bodyPr/>
          <a:lstStyle>
            <a:lvl1pPr>
              <a:defRPr sz="2400">
                <a:solidFill>
                  <a:schemeClr val="bg2"/>
                </a:solidFill>
              </a:defRPr>
            </a:lvl1pPr>
          </a:lstStyle>
          <a:p>
            <a:endParaRPr lang="nl-BE"/>
          </a:p>
        </p:txBody>
      </p:sp>
      <p:pic>
        <p:nvPicPr>
          <p:cNvPr id="7" name="Graphic 6">
            <a:extLst>
              <a:ext uri="{FF2B5EF4-FFF2-40B4-BE49-F238E27FC236}">
                <a16:creationId xmlns:a16="http://schemas.microsoft.com/office/drawing/2014/main" id="{C297FBF9-1013-77F8-FFBB-9082676306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409" y="411163"/>
            <a:ext cx="2185181" cy="836612"/>
          </a:xfrm>
          <a:prstGeom prst="rect">
            <a:avLst/>
          </a:prstGeom>
        </p:spPr>
      </p:pic>
      <p:sp>
        <p:nvSpPr>
          <p:cNvPr id="2" name="Titel 1">
            <a:extLst>
              <a:ext uri="{FF2B5EF4-FFF2-40B4-BE49-F238E27FC236}">
                <a16:creationId xmlns:a16="http://schemas.microsoft.com/office/drawing/2014/main" id="{E785F7DF-DFB3-F48B-B7E4-32E1EBB2486C}"/>
              </a:ext>
            </a:extLst>
          </p:cNvPr>
          <p:cNvSpPr>
            <a:spLocks noGrp="1"/>
          </p:cNvSpPr>
          <p:nvPr>
            <p:ph type="ctrTitle"/>
          </p:nvPr>
        </p:nvSpPr>
        <p:spPr>
          <a:xfrm>
            <a:off x="1365250" y="1450974"/>
            <a:ext cx="7842250" cy="2146991"/>
          </a:xfrm>
        </p:spPr>
        <p:txBody>
          <a:bodyPr anchor="b">
            <a:noAutofit/>
          </a:bodyPr>
          <a:lstStyle>
            <a:lvl1pPr algn="l">
              <a:defRPr sz="5000"/>
            </a:lvl1pPr>
          </a:lstStyle>
          <a:p>
            <a:r>
              <a:rPr lang="nl-NL"/>
              <a:t>Klik om stijl te bewerken</a:t>
            </a:r>
            <a:endParaRPr lang="nl-BE"/>
          </a:p>
        </p:txBody>
      </p:sp>
      <p:sp>
        <p:nvSpPr>
          <p:cNvPr id="3" name="Ondertitel 2">
            <a:extLst>
              <a:ext uri="{FF2B5EF4-FFF2-40B4-BE49-F238E27FC236}">
                <a16:creationId xmlns:a16="http://schemas.microsoft.com/office/drawing/2014/main" id="{4259464C-9DB5-E240-860E-9EC5F5EEDADD}"/>
              </a:ext>
            </a:extLst>
          </p:cNvPr>
          <p:cNvSpPr>
            <a:spLocks noGrp="1"/>
          </p:cNvSpPr>
          <p:nvPr>
            <p:ph type="subTitle" idx="1"/>
          </p:nvPr>
        </p:nvSpPr>
        <p:spPr>
          <a:xfrm>
            <a:off x="1388111" y="3430800"/>
            <a:ext cx="5984240" cy="1874838"/>
          </a:xfrm>
        </p:spPr>
        <p:txBody>
          <a:bodyPr tIns="410400"/>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9" name="Vrije vorm: vorm 8">
            <a:extLst>
              <a:ext uri="{FF2B5EF4-FFF2-40B4-BE49-F238E27FC236}">
                <a16:creationId xmlns:a16="http://schemas.microsoft.com/office/drawing/2014/main" id="{E8AF4964-5F65-3684-F159-4E474A141C04}"/>
              </a:ext>
            </a:extLst>
          </p:cNvPr>
          <p:cNvSpPr/>
          <p:nvPr userDrawn="1"/>
        </p:nvSpPr>
        <p:spPr>
          <a:xfrm>
            <a:off x="10324064" y="0"/>
            <a:ext cx="1867937" cy="4572000"/>
          </a:xfrm>
          <a:custGeom>
            <a:avLst/>
            <a:gdLst>
              <a:gd name="connsiteX0" fmla="*/ 516271 w 1867937"/>
              <a:gd name="connsiteY0" fmla="*/ 293920 h 4572000"/>
              <a:gd name="connsiteX1" fmla="*/ 516271 w 1867937"/>
              <a:gd name="connsiteY1" fmla="*/ 709158 h 4572000"/>
              <a:gd name="connsiteX2" fmla="*/ 771287 w 1867937"/>
              <a:gd name="connsiteY2" fmla="*/ 1155438 h 4572000"/>
              <a:gd name="connsiteX3" fmla="*/ 771287 w 1867937"/>
              <a:gd name="connsiteY3" fmla="*/ 738400 h 4572000"/>
              <a:gd name="connsiteX4" fmla="*/ 0 w 1867937"/>
              <a:gd name="connsiteY4" fmla="*/ 0 h 4572000"/>
              <a:gd name="connsiteX5" fmla="*/ 111040 w 1867937"/>
              <a:gd name="connsiteY5" fmla="*/ 0 h 4572000"/>
              <a:gd name="connsiteX6" fmla="*/ 385639 w 1867937"/>
              <a:gd name="connsiteY6" fmla="*/ 480550 h 4572000"/>
              <a:gd name="connsiteX7" fmla="*/ 385639 w 1867937"/>
              <a:gd name="connsiteY7" fmla="*/ 0 h 4572000"/>
              <a:gd name="connsiteX8" fmla="*/ 496671 w 1867937"/>
              <a:gd name="connsiteY8" fmla="*/ 0 h 4572000"/>
              <a:gd name="connsiteX9" fmla="*/ 771287 w 1867937"/>
              <a:gd name="connsiteY9" fmla="*/ 480580 h 4572000"/>
              <a:gd name="connsiteX10" fmla="*/ 771287 w 1867937"/>
              <a:gd name="connsiteY10" fmla="*/ 0 h 4572000"/>
              <a:gd name="connsiteX11" fmla="*/ 882310 w 1867937"/>
              <a:gd name="connsiteY11" fmla="*/ 0 h 4572000"/>
              <a:gd name="connsiteX12" fmla="*/ 1867937 w 1867937"/>
              <a:gd name="connsiteY12" fmla="*/ 1724854 h 4572000"/>
              <a:gd name="connsiteX13" fmla="*/ 1867937 w 1867937"/>
              <a:gd name="connsiteY13" fmla="*/ 1977654 h 4572000"/>
              <a:gd name="connsiteX14" fmla="*/ 901902 w 1867937"/>
              <a:gd name="connsiteY14" fmla="*/ 293921 h 4572000"/>
              <a:gd name="connsiteX15" fmla="*/ 901902 w 1867937"/>
              <a:gd name="connsiteY15" fmla="*/ 709157 h 4572000"/>
              <a:gd name="connsiteX16" fmla="*/ 1867937 w 1867937"/>
              <a:gd name="connsiteY16" fmla="*/ 2399725 h 4572000"/>
              <a:gd name="connsiteX17" fmla="*/ 1867937 w 1867937"/>
              <a:gd name="connsiteY17" fmla="*/ 2649802 h 4572000"/>
              <a:gd name="connsiteX18" fmla="*/ 901902 w 1867937"/>
              <a:gd name="connsiteY18" fmla="*/ 966055 h 4572000"/>
              <a:gd name="connsiteX19" fmla="*/ 901902 w 1867937"/>
              <a:gd name="connsiteY19" fmla="*/ 1384015 h 4572000"/>
              <a:gd name="connsiteX20" fmla="*/ 1867937 w 1867937"/>
              <a:gd name="connsiteY20" fmla="*/ 3074583 h 4572000"/>
              <a:gd name="connsiteX21" fmla="*/ 1867937 w 1867937"/>
              <a:gd name="connsiteY21" fmla="*/ 3321955 h 4572000"/>
              <a:gd name="connsiteX22" fmla="*/ 901902 w 1867937"/>
              <a:gd name="connsiteY22" fmla="*/ 1638221 h 4572000"/>
              <a:gd name="connsiteX23" fmla="*/ 901902 w 1867937"/>
              <a:gd name="connsiteY23" fmla="*/ 4572000 h 4572000"/>
              <a:gd name="connsiteX24" fmla="*/ 771287 w 1867937"/>
              <a:gd name="connsiteY24" fmla="*/ 4572000 h 4572000"/>
              <a:gd name="connsiteX25" fmla="*/ 771287 w 1867937"/>
              <a:gd name="connsiteY25" fmla="*/ 1410568 h 4572000"/>
              <a:gd name="connsiteX26" fmla="*/ 516271 w 1867937"/>
              <a:gd name="connsiteY26" fmla="*/ 966093 h 4572000"/>
              <a:gd name="connsiteX27" fmla="*/ 516271 w 1867937"/>
              <a:gd name="connsiteY27" fmla="*/ 4572000 h 4572000"/>
              <a:gd name="connsiteX28" fmla="*/ 385639 w 1867937"/>
              <a:gd name="connsiteY28" fmla="*/ 4572000 h 4572000"/>
              <a:gd name="connsiteX29" fmla="*/ 385639 w 1867937"/>
              <a:gd name="connsiteY29" fmla="*/ 738410 h 4572000"/>
              <a:gd name="connsiteX30" fmla="*/ 130615 w 1867937"/>
              <a:gd name="connsiteY30" fmla="*/ 293921 h 4572000"/>
              <a:gd name="connsiteX31" fmla="*/ 130615 w 1867937"/>
              <a:gd name="connsiteY31" fmla="*/ 4572000 h 4572000"/>
              <a:gd name="connsiteX32" fmla="*/ 0 w 1867937"/>
              <a:gd name="connsiteY32"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67937" h="4572000">
                <a:moveTo>
                  <a:pt x="516271" y="293920"/>
                </a:moveTo>
                <a:lnTo>
                  <a:pt x="516271" y="709158"/>
                </a:lnTo>
                <a:lnTo>
                  <a:pt x="771287" y="1155438"/>
                </a:lnTo>
                <a:lnTo>
                  <a:pt x="771287" y="738400"/>
                </a:lnTo>
                <a:close/>
                <a:moveTo>
                  <a:pt x="0" y="0"/>
                </a:moveTo>
                <a:lnTo>
                  <a:pt x="111040" y="0"/>
                </a:lnTo>
                <a:lnTo>
                  <a:pt x="385639" y="480550"/>
                </a:lnTo>
                <a:lnTo>
                  <a:pt x="385639" y="0"/>
                </a:lnTo>
                <a:lnTo>
                  <a:pt x="496671" y="0"/>
                </a:lnTo>
                <a:lnTo>
                  <a:pt x="771287" y="480580"/>
                </a:lnTo>
                <a:lnTo>
                  <a:pt x="771287" y="0"/>
                </a:lnTo>
                <a:lnTo>
                  <a:pt x="882310" y="0"/>
                </a:lnTo>
                <a:lnTo>
                  <a:pt x="1867937" y="1724854"/>
                </a:lnTo>
                <a:lnTo>
                  <a:pt x="1867937" y="1977654"/>
                </a:lnTo>
                <a:lnTo>
                  <a:pt x="901902" y="293921"/>
                </a:lnTo>
                <a:lnTo>
                  <a:pt x="901902" y="709157"/>
                </a:lnTo>
                <a:lnTo>
                  <a:pt x="1867937" y="2399725"/>
                </a:lnTo>
                <a:lnTo>
                  <a:pt x="1867937" y="2649802"/>
                </a:lnTo>
                <a:lnTo>
                  <a:pt x="901902" y="966055"/>
                </a:lnTo>
                <a:lnTo>
                  <a:pt x="901902" y="1384015"/>
                </a:lnTo>
                <a:lnTo>
                  <a:pt x="1867937" y="3074583"/>
                </a:lnTo>
                <a:lnTo>
                  <a:pt x="1867937" y="3321955"/>
                </a:lnTo>
                <a:lnTo>
                  <a:pt x="901902" y="1638221"/>
                </a:lnTo>
                <a:lnTo>
                  <a:pt x="901902" y="4572000"/>
                </a:lnTo>
                <a:lnTo>
                  <a:pt x="771287" y="4572000"/>
                </a:lnTo>
                <a:lnTo>
                  <a:pt x="771287" y="1410568"/>
                </a:lnTo>
                <a:lnTo>
                  <a:pt x="516271" y="966093"/>
                </a:lnTo>
                <a:lnTo>
                  <a:pt x="516271" y="4572000"/>
                </a:lnTo>
                <a:lnTo>
                  <a:pt x="385639" y="4572000"/>
                </a:lnTo>
                <a:lnTo>
                  <a:pt x="385639" y="738410"/>
                </a:lnTo>
                <a:lnTo>
                  <a:pt x="130615" y="293921"/>
                </a:lnTo>
                <a:lnTo>
                  <a:pt x="130615" y="4572000"/>
                </a:lnTo>
                <a:lnTo>
                  <a:pt x="0" y="4572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1" name="Vrije vorm: vorm 10">
            <a:extLst>
              <a:ext uri="{FF2B5EF4-FFF2-40B4-BE49-F238E27FC236}">
                <a16:creationId xmlns:a16="http://schemas.microsoft.com/office/drawing/2014/main" id="{E50DBC03-FB36-7830-B912-2D8021BE3688}"/>
              </a:ext>
            </a:extLst>
          </p:cNvPr>
          <p:cNvSpPr/>
          <p:nvPr userDrawn="1"/>
        </p:nvSpPr>
        <p:spPr>
          <a:xfrm>
            <a:off x="8127048" y="3927436"/>
            <a:ext cx="4064952" cy="2930565"/>
          </a:xfrm>
          <a:custGeom>
            <a:avLst/>
            <a:gdLst>
              <a:gd name="connsiteX0" fmla="*/ 4064952 w 4064952"/>
              <a:gd name="connsiteY0" fmla="*/ 1928465 h 2930565"/>
              <a:gd name="connsiteX1" fmla="*/ 4064952 w 4064952"/>
              <a:gd name="connsiteY1" fmla="*/ 2174173 h 2930565"/>
              <a:gd name="connsiteX2" fmla="*/ 3632532 w 4064952"/>
              <a:gd name="connsiteY2" fmla="*/ 2930565 h 2930565"/>
              <a:gd name="connsiteX3" fmla="*/ 3492321 w 4064952"/>
              <a:gd name="connsiteY3" fmla="*/ 2930565 h 2930565"/>
              <a:gd name="connsiteX4" fmla="*/ 4064952 w 4064952"/>
              <a:gd name="connsiteY4" fmla="*/ 1253588 h 2930565"/>
              <a:gd name="connsiteX5" fmla="*/ 4064952 w 4064952"/>
              <a:gd name="connsiteY5" fmla="*/ 1499617 h 2930565"/>
              <a:gd name="connsiteX6" fmla="*/ 3246894 w 4064952"/>
              <a:gd name="connsiteY6" fmla="*/ 2930565 h 2930565"/>
              <a:gd name="connsiteX7" fmla="*/ 3106680 w 4064952"/>
              <a:gd name="connsiteY7" fmla="*/ 2930565 h 2930565"/>
              <a:gd name="connsiteX8" fmla="*/ 4064952 w 4064952"/>
              <a:gd name="connsiteY8" fmla="*/ 578721 h 2930565"/>
              <a:gd name="connsiteX9" fmla="*/ 4064952 w 4064952"/>
              <a:gd name="connsiteY9" fmla="*/ 825044 h 2930565"/>
              <a:gd name="connsiteX10" fmla="*/ 2861253 w 4064952"/>
              <a:gd name="connsiteY10" fmla="*/ 2930565 h 2930565"/>
              <a:gd name="connsiteX11" fmla="*/ 2721048 w 4064952"/>
              <a:gd name="connsiteY11" fmla="*/ 2930565 h 2930565"/>
              <a:gd name="connsiteX12" fmla="*/ 516272 w 4064952"/>
              <a:gd name="connsiteY12" fmla="*/ 293921 h 2930565"/>
              <a:gd name="connsiteX13" fmla="*/ 516272 w 4064952"/>
              <a:gd name="connsiteY13" fmla="*/ 709159 h 2930565"/>
              <a:gd name="connsiteX14" fmla="*/ 771287 w 4064952"/>
              <a:gd name="connsiteY14" fmla="*/ 1155437 h 2930565"/>
              <a:gd name="connsiteX15" fmla="*/ 771287 w 4064952"/>
              <a:gd name="connsiteY15" fmla="*/ 738398 h 2930565"/>
              <a:gd name="connsiteX16" fmla="*/ 0 w 4064952"/>
              <a:gd name="connsiteY16" fmla="*/ 0 h 2930565"/>
              <a:gd name="connsiteX17" fmla="*/ 111041 w 4064952"/>
              <a:gd name="connsiteY17" fmla="*/ 0 h 2930565"/>
              <a:gd name="connsiteX18" fmla="*/ 385639 w 4064952"/>
              <a:gd name="connsiteY18" fmla="*/ 480550 h 2930565"/>
              <a:gd name="connsiteX19" fmla="*/ 385639 w 4064952"/>
              <a:gd name="connsiteY19" fmla="*/ 0 h 2930565"/>
              <a:gd name="connsiteX20" fmla="*/ 496671 w 4064952"/>
              <a:gd name="connsiteY20" fmla="*/ 0 h 2930565"/>
              <a:gd name="connsiteX21" fmla="*/ 771287 w 4064952"/>
              <a:gd name="connsiteY21" fmla="*/ 480580 h 2930565"/>
              <a:gd name="connsiteX22" fmla="*/ 771287 w 4064952"/>
              <a:gd name="connsiteY22" fmla="*/ 0 h 2930565"/>
              <a:gd name="connsiteX23" fmla="*/ 882310 w 4064952"/>
              <a:gd name="connsiteY23" fmla="*/ 0 h 2930565"/>
              <a:gd name="connsiteX24" fmla="*/ 2556912 w 4064952"/>
              <a:gd name="connsiteY24" fmla="*/ 2930565 h 2930565"/>
              <a:gd name="connsiteX25" fmla="*/ 2414666 w 4064952"/>
              <a:gd name="connsiteY25" fmla="*/ 2930565 h 2930565"/>
              <a:gd name="connsiteX26" fmla="*/ 901902 w 4064952"/>
              <a:gd name="connsiteY26" fmla="*/ 293921 h 2930565"/>
              <a:gd name="connsiteX27" fmla="*/ 901902 w 4064952"/>
              <a:gd name="connsiteY27" fmla="*/ 709157 h 2930565"/>
              <a:gd name="connsiteX28" fmla="*/ 2171273 w 4064952"/>
              <a:gd name="connsiteY28" fmla="*/ 2930565 h 2930565"/>
              <a:gd name="connsiteX29" fmla="*/ 2029024 w 4064952"/>
              <a:gd name="connsiteY29" fmla="*/ 2930565 h 2930565"/>
              <a:gd name="connsiteX30" fmla="*/ 901902 w 4064952"/>
              <a:gd name="connsiteY30" fmla="*/ 966053 h 2930565"/>
              <a:gd name="connsiteX31" fmla="*/ 901902 w 4064952"/>
              <a:gd name="connsiteY31" fmla="*/ 1384014 h 2930565"/>
              <a:gd name="connsiteX32" fmla="*/ 1785641 w 4064952"/>
              <a:gd name="connsiteY32" fmla="*/ 2930565 h 2930565"/>
              <a:gd name="connsiteX33" fmla="*/ 1643379 w 4064952"/>
              <a:gd name="connsiteY33" fmla="*/ 2930565 h 2930565"/>
              <a:gd name="connsiteX34" fmla="*/ 901902 w 4064952"/>
              <a:gd name="connsiteY34" fmla="*/ 1638222 h 2930565"/>
              <a:gd name="connsiteX35" fmla="*/ 901902 w 4064952"/>
              <a:gd name="connsiteY35" fmla="*/ 2930565 h 2930565"/>
              <a:gd name="connsiteX36" fmla="*/ 771287 w 4064952"/>
              <a:gd name="connsiteY36" fmla="*/ 2930565 h 2930565"/>
              <a:gd name="connsiteX37" fmla="*/ 771287 w 4064952"/>
              <a:gd name="connsiteY37" fmla="*/ 1410569 h 2930565"/>
              <a:gd name="connsiteX38" fmla="*/ 516272 w 4064952"/>
              <a:gd name="connsiteY38" fmla="*/ 966095 h 2930565"/>
              <a:gd name="connsiteX39" fmla="*/ 516272 w 4064952"/>
              <a:gd name="connsiteY39" fmla="*/ 2930565 h 2930565"/>
              <a:gd name="connsiteX40" fmla="*/ 385639 w 4064952"/>
              <a:gd name="connsiteY40" fmla="*/ 2930565 h 2930565"/>
              <a:gd name="connsiteX41" fmla="*/ 385639 w 4064952"/>
              <a:gd name="connsiteY41" fmla="*/ 738410 h 2930565"/>
              <a:gd name="connsiteX42" fmla="*/ 130615 w 4064952"/>
              <a:gd name="connsiteY42" fmla="*/ 293921 h 2930565"/>
              <a:gd name="connsiteX43" fmla="*/ 130615 w 4064952"/>
              <a:gd name="connsiteY43" fmla="*/ 2930565 h 2930565"/>
              <a:gd name="connsiteX44" fmla="*/ 0 w 4064952"/>
              <a:gd name="connsiteY44" fmla="*/ 2930565 h 2930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064952" h="2930565">
                <a:moveTo>
                  <a:pt x="4064952" y="1928465"/>
                </a:moveTo>
                <a:lnTo>
                  <a:pt x="4064952" y="2174173"/>
                </a:lnTo>
                <a:lnTo>
                  <a:pt x="3632532" y="2930565"/>
                </a:lnTo>
                <a:lnTo>
                  <a:pt x="3492321" y="2930565"/>
                </a:lnTo>
                <a:close/>
                <a:moveTo>
                  <a:pt x="4064952" y="1253588"/>
                </a:moveTo>
                <a:lnTo>
                  <a:pt x="4064952" y="1499617"/>
                </a:lnTo>
                <a:lnTo>
                  <a:pt x="3246894" y="2930565"/>
                </a:lnTo>
                <a:lnTo>
                  <a:pt x="3106680" y="2930565"/>
                </a:lnTo>
                <a:close/>
                <a:moveTo>
                  <a:pt x="4064952" y="578721"/>
                </a:moveTo>
                <a:lnTo>
                  <a:pt x="4064952" y="825044"/>
                </a:lnTo>
                <a:lnTo>
                  <a:pt x="2861253" y="2930565"/>
                </a:lnTo>
                <a:lnTo>
                  <a:pt x="2721048" y="2930565"/>
                </a:lnTo>
                <a:close/>
                <a:moveTo>
                  <a:pt x="516272" y="293921"/>
                </a:moveTo>
                <a:lnTo>
                  <a:pt x="516272" y="709159"/>
                </a:lnTo>
                <a:lnTo>
                  <a:pt x="771287" y="1155437"/>
                </a:lnTo>
                <a:lnTo>
                  <a:pt x="771287" y="738398"/>
                </a:lnTo>
                <a:close/>
                <a:moveTo>
                  <a:pt x="0" y="0"/>
                </a:moveTo>
                <a:lnTo>
                  <a:pt x="111041" y="0"/>
                </a:lnTo>
                <a:lnTo>
                  <a:pt x="385639" y="480550"/>
                </a:lnTo>
                <a:lnTo>
                  <a:pt x="385639" y="0"/>
                </a:lnTo>
                <a:lnTo>
                  <a:pt x="496671" y="0"/>
                </a:lnTo>
                <a:lnTo>
                  <a:pt x="771287" y="480580"/>
                </a:lnTo>
                <a:lnTo>
                  <a:pt x="771287" y="0"/>
                </a:lnTo>
                <a:lnTo>
                  <a:pt x="882310" y="0"/>
                </a:lnTo>
                <a:lnTo>
                  <a:pt x="2556912" y="2930565"/>
                </a:lnTo>
                <a:lnTo>
                  <a:pt x="2414666" y="2930565"/>
                </a:lnTo>
                <a:lnTo>
                  <a:pt x="901902" y="293921"/>
                </a:lnTo>
                <a:lnTo>
                  <a:pt x="901902" y="709157"/>
                </a:lnTo>
                <a:lnTo>
                  <a:pt x="2171273" y="2930565"/>
                </a:lnTo>
                <a:lnTo>
                  <a:pt x="2029024" y="2930565"/>
                </a:lnTo>
                <a:lnTo>
                  <a:pt x="901902" y="966053"/>
                </a:lnTo>
                <a:lnTo>
                  <a:pt x="901902" y="1384014"/>
                </a:lnTo>
                <a:lnTo>
                  <a:pt x="1785641" y="2930565"/>
                </a:lnTo>
                <a:lnTo>
                  <a:pt x="1643379" y="2930565"/>
                </a:lnTo>
                <a:lnTo>
                  <a:pt x="901902" y="1638222"/>
                </a:lnTo>
                <a:lnTo>
                  <a:pt x="901902" y="2930565"/>
                </a:lnTo>
                <a:lnTo>
                  <a:pt x="771287" y="2930565"/>
                </a:lnTo>
                <a:lnTo>
                  <a:pt x="771287" y="1410569"/>
                </a:lnTo>
                <a:lnTo>
                  <a:pt x="516272" y="966095"/>
                </a:lnTo>
                <a:lnTo>
                  <a:pt x="516272" y="2930565"/>
                </a:lnTo>
                <a:lnTo>
                  <a:pt x="385639" y="2930565"/>
                </a:lnTo>
                <a:lnTo>
                  <a:pt x="385639" y="738410"/>
                </a:lnTo>
                <a:lnTo>
                  <a:pt x="130615" y="293921"/>
                </a:lnTo>
                <a:lnTo>
                  <a:pt x="130615" y="2930565"/>
                </a:lnTo>
                <a:lnTo>
                  <a:pt x="0" y="293056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Tree>
    <p:extLst>
      <p:ext uri="{BB962C8B-B14F-4D97-AF65-F5344CB8AC3E}">
        <p14:creationId xmlns:p14="http://schemas.microsoft.com/office/powerpoint/2010/main" val="10335686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889" userDrawn="1">
          <p15:clr>
            <a:srgbClr val="FFFFFF"/>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CLL_Inhoud">
    <p:bg>
      <p:bgPr>
        <a:solidFill>
          <a:schemeClr val="bg2"/>
        </a:solidFill>
        <a:effectLst/>
      </p:bgPr>
    </p:bg>
    <p:spTree>
      <p:nvGrpSpPr>
        <p:cNvPr id="1" name=""/>
        <p:cNvGrpSpPr/>
        <p:nvPr/>
      </p:nvGrpSpPr>
      <p:grpSpPr>
        <a:xfrm>
          <a:off x="0" y="0"/>
          <a:ext cx="0" cy="0"/>
          <a:chOff x="0" y="0"/>
          <a:chExt cx="0" cy="0"/>
        </a:xfrm>
      </p:grpSpPr>
      <p:sp>
        <p:nvSpPr>
          <p:cNvPr id="11" name="Vrije vorm: vorm 10">
            <a:extLst>
              <a:ext uri="{FF2B5EF4-FFF2-40B4-BE49-F238E27FC236}">
                <a16:creationId xmlns:a16="http://schemas.microsoft.com/office/drawing/2014/main" id="{5923145E-6430-44D6-C9E9-8ADB76D75436}"/>
              </a:ext>
            </a:extLst>
          </p:cNvPr>
          <p:cNvSpPr/>
          <p:nvPr userDrawn="1"/>
        </p:nvSpPr>
        <p:spPr>
          <a:xfrm>
            <a:off x="0" y="411158"/>
            <a:ext cx="12192000" cy="6446843"/>
          </a:xfrm>
          <a:custGeom>
            <a:avLst/>
            <a:gdLst>
              <a:gd name="connsiteX0" fmla="*/ 12192000 w 12192000"/>
              <a:gd name="connsiteY0" fmla="*/ 0 h 6446843"/>
              <a:gd name="connsiteX1" fmla="*/ 12192000 w 12192000"/>
              <a:gd name="connsiteY1" fmla="*/ 6446843 h 6446843"/>
              <a:gd name="connsiteX2" fmla="*/ 0 w 12192000"/>
              <a:gd name="connsiteY2" fmla="*/ 6446843 h 6446843"/>
              <a:gd name="connsiteX3" fmla="*/ 0 w 12192000"/>
              <a:gd name="connsiteY3" fmla="*/ 2149769 h 6446843"/>
            </a:gdLst>
            <a:ahLst/>
            <a:cxnLst>
              <a:cxn ang="0">
                <a:pos x="connsiteX0" y="connsiteY0"/>
              </a:cxn>
              <a:cxn ang="0">
                <a:pos x="connsiteX1" y="connsiteY1"/>
              </a:cxn>
              <a:cxn ang="0">
                <a:pos x="connsiteX2" y="connsiteY2"/>
              </a:cxn>
              <a:cxn ang="0">
                <a:pos x="connsiteX3" y="connsiteY3"/>
              </a:cxn>
            </a:cxnLst>
            <a:rect l="l" t="t" r="r" b="b"/>
            <a:pathLst>
              <a:path w="12192000" h="6446843">
                <a:moveTo>
                  <a:pt x="12192000" y="0"/>
                </a:moveTo>
                <a:lnTo>
                  <a:pt x="12192000" y="6446843"/>
                </a:lnTo>
                <a:lnTo>
                  <a:pt x="0" y="6446843"/>
                </a:lnTo>
                <a:lnTo>
                  <a:pt x="0" y="214976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0" name="Vrije vorm: vorm 9">
            <a:extLst>
              <a:ext uri="{FF2B5EF4-FFF2-40B4-BE49-F238E27FC236}">
                <a16:creationId xmlns:a16="http://schemas.microsoft.com/office/drawing/2014/main" id="{1F278D1A-A904-A945-8F95-799A89CCDD57}"/>
              </a:ext>
            </a:extLst>
          </p:cNvPr>
          <p:cNvSpPr/>
          <p:nvPr userDrawn="1"/>
        </p:nvSpPr>
        <p:spPr>
          <a:xfrm>
            <a:off x="1" y="1450976"/>
            <a:ext cx="2647879" cy="5407025"/>
          </a:xfrm>
          <a:custGeom>
            <a:avLst/>
            <a:gdLst>
              <a:gd name="connsiteX0" fmla="*/ 2037335 w 2647879"/>
              <a:gd name="connsiteY0" fmla="*/ 332152 h 5407025"/>
              <a:gd name="connsiteX1" fmla="*/ 1735744 w 2647879"/>
              <a:gd name="connsiteY1" fmla="*/ 859695 h 5407025"/>
              <a:gd name="connsiteX2" fmla="*/ 1735744 w 2647879"/>
              <a:gd name="connsiteY2" fmla="*/ 1366456 h 5407025"/>
              <a:gd name="connsiteX3" fmla="*/ 2037335 w 2647879"/>
              <a:gd name="connsiteY3" fmla="*/ 838673 h 5407025"/>
              <a:gd name="connsiteX4" fmla="*/ 1604423 w 2647879"/>
              <a:gd name="connsiteY4" fmla="*/ 0 h 5407025"/>
              <a:gd name="connsiteX5" fmla="*/ 1735744 w 2647879"/>
              <a:gd name="connsiteY5" fmla="*/ 0 h 5407025"/>
              <a:gd name="connsiteX6" fmla="*/ 1735744 w 2647879"/>
              <a:gd name="connsiteY6" fmla="*/ 568315 h 5407025"/>
              <a:gd name="connsiteX7" fmla="*/ 2060496 w 2647879"/>
              <a:gd name="connsiteY7" fmla="*/ 0 h 5407025"/>
              <a:gd name="connsiteX8" fmla="*/ 2191806 w 2647879"/>
              <a:gd name="connsiteY8" fmla="*/ 0 h 5407025"/>
              <a:gd name="connsiteX9" fmla="*/ 2191806 w 2647879"/>
              <a:gd name="connsiteY9" fmla="*/ 568350 h 5407025"/>
              <a:gd name="connsiteX10" fmla="*/ 2516579 w 2647879"/>
              <a:gd name="connsiteY10" fmla="*/ 0 h 5407025"/>
              <a:gd name="connsiteX11" fmla="*/ 2647879 w 2647879"/>
              <a:gd name="connsiteY11" fmla="*/ 0 h 5407025"/>
              <a:gd name="connsiteX12" fmla="*/ 2647879 w 2647879"/>
              <a:gd name="connsiteY12" fmla="*/ 5407025 h 5407025"/>
              <a:gd name="connsiteX13" fmla="*/ 2493399 w 2647879"/>
              <a:gd name="connsiteY13" fmla="*/ 5407025 h 5407025"/>
              <a:gd name="connsiteX14" fmla="*/ 2493399 w 2647879"/>
              <a:gd name="connsiteY14" fmla="*/ 332152 h 5407025"/>
              <a:gd name="connsiteX15" fmla="*/ 2191806 w 2647879"/>
              <a:gd name="connsiteY15" fmla="*/ 859700 h 5407025"/>
              <a:gd name="connsiteX16" fmla="*/ 2191806 w 2647879"/>
              <a:gd name="connsiteY16" fmla="*/ 5407025 h 5407025"/>
              <a:gd name="connsiteX17" fmla="*/ 2037335 w 2647879"/>
              <a:gd name="connsiteY17" fmla="*/ 5407025 h 5407025"/>
              <a:gd name="connsiteX18" fmla="*/ 2037335 w 2647879"/>
              <a:gd name="connsiteY18" fmla="*/ 1129902 h 5407025"/>
              <a:gd name="connsiteX19" fmla="*/ 1735744 w 2647879"/>
              <a:gd name="connsiteY19" fmla="*/ 1657448 h 5407025"/>
              <a:gd name="connsiteX20" fmla="*/ 1735744 w 2647879"/>
              <a:gd name="connsiteY20" fmla="*/ 5407025 h 5407025"/>
              <a:gd name="connsiteX21" fmla="*/ 1581253 w 2647879"/>
              <a:gd name="connsiteY21" fmla="*/ 5407025 h 5407025"/>
              <a:gd name="connsiteX22" fmla="*/ 1581253 w 2647879"/>
              <a:gd name="connsiteY22" fmla="*/ 1927686 h 5407025"/>
              <a:gd name="connsiteX23" fmla="*/ 29337 w 2647879"/>
              <a:gd name="connsiteY23" fmla="*/ 4642312 h 5407025"/>
              <a:gd name="connsiteX24" fmla="*/ 0 w 2647879"/>
              <a:gd name="connsiteY24" fmla="*/ 4642312 h 5407025"/>
              <a:gd name="connsiteX25" fmla="*/ 0 w 2647879"/>
              <a:gd name="connsiteY25" fmla="*/ 4403998 h 5407025"/>
              <a:gd name="connsiteX26" fmla="*/ 1581253 w 2647879"/>
              <a:gd name="connsiteY26" fmla="*/ 1636815 h 5407025"/>
              <a:gd name="connsiteX27" fmla="*/ 1581253 w 2647879"/>
              <a:gd name="connsiteY27" fmla="*/ 1129932 h 5407025"/>
              <a:gd name="connsiteX28" fmla="*/ 0 w 2647879"/>
              <a:gd name="connsiteY28" fmla="*/ 3895862 h 5407025"/>
              <a:gd name="connsiteX29" fmla="*/ 0 w 2647879"/>
              <a:gd name="connsiteY29" fmla="*/ 3605868 h 5407025"/>
              <a:gd name="connsiteX30" fmla="*/ 1581253 w 2647879"/>
              <a:gd name="connsiteY30" fmla="*/ 838676 h 5407025"/>
              <a:gd name="connsiteX31" fmla="*/ 1581253 w 2647879"/>
              <a:gd name="connsiteY31" fmla="*/ 332152 h 5407025"/>
              <a:gd name="connsiteX32" fmla="*/ 0 w 2647879"/>
              <a:gd name="connsiteY32" fmla="*/ 3098095 h 5407025"/>
              <a:gd name="connsiteX33" fmla="*/ 0 w 2647879"/>
              <a:gd name="connsiteY33" fmla="*/ 2807754 h 540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47879" h="5407025">
                <a:moveTo>
                  <a:pt x="2037335" y="332152"/>
                </a:moveTo>
                <a:lnTo>
                  <a:pt x="1735744" y="859695"/>
                </a:lnTo>
                <a:lnTo>
                  <a:pt x="1735744" y="1366456"/>
                </a:lnTo>
                <a:lnTo>
                  <a:pt x="2037335" y="838673"/>
                </a:lnTo>
                <a:close/>
                <a:moveTo>
                  <a:pt x="1604423" y="0"/>
                </a:moveTo>
                <a:lnTo>
                  <a:pt x="1735744" y="0"/>
                </a:lnTo>
                <a:lnTo>
                  <a:pt x="1735744" y="568315"/>
                </a:lnTo>
                <a:lnTo>
                  <a:pt x="2060496" y="0"/>
                </a:lnTo>
                <a:lnTo>
                  <a:pt x="2191806" y="0"/>
                </a:lnTo>
                <a:lnTo>
                  <a:pt x="2191806" y="568350"/>
                </a:lnTo>
                <a:lnTo>
                  <a:pt x="2516579" y="0"/>
                </a:lnTo>
                <a:lnTo>
                  <a:pt x="2647879" y="0"/>
                </a:lnTo>
                <a:lnTo>
                  <a:pt x="2647879" y="5407025"/>
                </a:lnTo>
                <a:lnTo>
                  <a:pt x="2493399" y="5407025"/>
                </a:lnTo>
                <a:lnTo>
                  <a:pt x="2493399" y="332152"/>
                </a:lnTo>
                <a:lnTo>
                  <a:pt x="2191806" y="859700"/>
                </a:lnTo>
                <a:lnTo>
                  <a:pt x="2191806" y="5407025"/>
                </a:lnTo>
                <a:lnTo>
                  <a:pt x="2037335" y="5407025"/>
                </a:lnTo>
                <a:lnTo>
                  <a:pt x="2037335" y="1129902"/>
                </a:lnTo>
                <a:lnTo>
                  <a:pt x="1735744" y="1657448"/>
                </a:lnTo>
                <a:lnTo>
                  <a:pt x="1735744" y="5407025"/>
                </a:lnTo>
                <a:lnTo>
                  <a:pt x="1581253" y="5407025"/>
                </a:lnTo>
                <a:lnTo>
                  <a:pt x="1581253" y="1927686"/>
                </a:lnTo>
                <a:lnTo>
                  <a:pt x="29337" y="4642312"/>
                </a:lnTo>
                <a:lnTo>
                  <a:pt x="0" y="4642312"/>
                </a:lnTo>
                <a:lnTo>
                  <a:pt x="0" y="4403998"/>
                </a:lnTo>
                <a:lnTo>
                  <a:pt x="1581253" y="1636815"/>
                </a:lnTo>
                <a:lnTo>
                  <a:pt x="1581253" y="1129932"/>
                </a:lnTo>
                <a:lnTo>
                  <a:pt x="0" y="3895862"/>
                </a:lnTo>
                <a:lnTo>
                  <a:pt x="0" y="3605868"/>
                </a:lnTo>
                <a:lnTo>
                  <a:pt x="1581253" y="838676"/>
                </a:lnTo>
                <a:lnTo>
                  <a:pt x="1581253" y="332152"/>
                </a:lnTo>
                <a:lnTo>
                  <a:pt x="0" y="3098095"/>
                </a:lnTo>
                <a:lnTo>
                  <a:pt x="0" y="280775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CD8A8145-A224-2581-6528-43EE67C51C83}"/>
              </a:ext>
            </a:extLst>
          </p:cNvPr>
          <p:cNvSpPr>
            <a:spLocks noGrp="1"/>
          </p:cNvSpPr>
          <p:nvPr userDrawn="1">
            <p:ph type="title"/>
          </p:nvPr>
        </p:nvSpPr>
        <p:spPr>
          <a:xfrm>
            <a:off x="414000" y="413066"/>
            <a:ext cx="10076200" cy="654687"/>
          </a:xfrm>
        </p:spPr>
        <p:txBody>
          <a:bodyPr/>
          <a:lstStyle>
            <a:lvl1pPr>
              <a:defRPr>
                <a:solidFill>
                  <a:schemeClr val="bg1"/>
                </a:solidFill>
              </a:defRPr>
            </a:lvl1pPr>
          </a:lstStyle>
          <a:p>
            <a:r>
              <a:rPr lang="nl-NL"/>
              <a:t>Klik om stijl te bewerken</a:t>
            </a:r>
            <a:endParaRPr lang="en-GB"/>
          </a:p>
        </p:txBody>
      </p:sp>
      <p:sp>
        <p:nvSpPr>
          <p:cNvPr id="4" name="Tijdelijke aanduiding voor voettekst 3">
            <a:extLst>
              <a:ext uri="{FF2B5EF4-FFF2-40B4-BE49-F238E27FC236}">
                <a16:creationId xmlns:a16="http://schemas.microsoft.com/office/drawing/2014/main" id="{AFCA7203-FBB1-3312-A07D-834937B6B518}"/>
              </a:ext>
            </a:extLst>
          </p:cNvPr>
          <p:cNvSpPr>
            <a:spLocks noGrp="1"/>
          </p:cNvSpPr>
          <p:nvPr userDrawn="1">
            <p:ph type="ftr" sz="quarter" idx="11"/>
          </p:nvPr>
        </p:nvSpPr>
        <p:spPr/>
        <p:txBody>
          <a:bodyPr/>
          <a:lstStyle/>
          <a:p>
            <a:r>
              <a:rPr lang="nl-BE"/>
              <a:t>Mentorencontact 2026</a:t>
            </a:r>
          </a:p>
        </p:txBody>
      </p:sp>
      <p:sp>
        <p:nvSpPr>
          <p:cNvPr id="5" name="Tijdelijke aanduiding voor dianummer 4">
            <a:extLst>
              <a:ext uri="{FF2B5EF4-FFF2-40B4-BE49-F238E27FC236}">
                <a16:creationId xmlns:a16="http://schemas.microsoft.com/office/drawing/2014/main" id="{9689AEC4-53DD-A759-DFB4-DDD31F518A8F}"/>
              </a:ext>
            </a:extLst>
          </p:cNvPr>
          <p:cNvSpPr>
            <a:spLocks noGrp="1"/>
          </p:cNvSpPr>
          <p:nvPr userDrawn="1">
            <p:ph type="sldNum" sz="quarter" idx="12"/>
          </p:nvPr>
        </p:nvSpPr>
        <p:spPr/>
        <p:txBody>
          <a:bodyPr/>
          <a:lstStyle/>
          <a:p>
            <a:fld id="{89C47115-A6B3-A643-A5A6-1BF97B47D1E1}" type="slidenum">
              <a:rPr lang="nl-BE" smtClean="0"/>
              <a:pPr/>
              <a:t>‹nr.›</a:t>
            </a:fld>
            <a:endParaRPr lang="nl-BE"/>
          </a:p>
        </p:txBody>
      </p:sp>
      <p:sp>
        <p:nvSpPr>
          <p:cNvPr id="9" name="Tijdelijke aanduiding voor tekst 8">
            <a:extLst>
              <a:ext uri="{FF2B5EF4-FFF2-40B4-BE49-F238E27FC236}">
                <a16:creationId xmlns:a16="http://schemas.microsoft.com/office/drawing/2014/main" id="{65A499DA-8B27-75B3-27E3-977625A1BE6B}"/>
              </a:ext>
            </a:extLst>
          </p:cNvPr>
          <p:cNvSpPr>
            <a:spLocks noGrp="1"/>
          </p:cNvSpPr>
          <p:nvPr userDrawn="1">
            <p:ph type="body" sz="quarter" idx="13"/>
          </p:nvPr>
        </p:nvSpPr>
        <p:spPr>
          <a:xfrm>
            <a:off x="3518704" y="2489199"/>
            <a:ext cx="8252609" cy="3122613"/>
          </a:xfrm>
        </p:spPr>
        <p:txBody>
          <a:bodyPr numCol="1" spcCol="205200"/>
          <a:lstStyle>
            <a:lvl1pPr marL="309600" indent="-309600">
              <a:spcBef>
                <a:spcPts val="1500"/>
              </a:spcBef>
              <a:spcAft>
                <a:spcPts val="0"/>
              </a:spcAft>
              <a:buFont typeface="+mj-lt"/>
              <a:buAutoNum type="arabicPeriod"/>
              <a:defRPr/>
            </a:lvl1pPr>
            <a:lvl2pPr marL="309600">
              <a:defRPr/>
            </a:lvl2pPr>
          </a:lstStyle>
          <a:p>
            <a:pPr lvl="0"/>
            <a:r>
              <a:rPr lang="nl-NL"/>
              <a:t>Klikken om de tekststijl van het model te bewerken</a:t>
            </a:r>
          </a:p>
          <a:p>
            <a:pPr lvl="1"/>
            <a:r>
              <a:rPr lang="nl-NL"/>
              <a:t>Tweede niveau</a:t>
            </a:r>
          </a:p>
        </p:txBody>
      </p:sp>
      <p:sp>
        <p:nvSpPr>
          <p:cNvPr id="13" name="Tekstvak 12">
            <a:extLst>
              <a:ext uri="{FF2B5EF4-FFF2-40B4-BE49-F238E27FC236}">
                <a16:creationId xmlns:a16="http://schemas.microsoft.com/office/drawing/2014/main" id="{A1D7B43A-5518-3AB3-BB76-1BBAD5A3B225}"/>
              </a:ext>
            </a:extLst>
          </p:cNvPr>
          <p:cNvSpPr txBox="1"/>
          <p:nvPr userDrawn="1"/>
        </p:nvSpPr>
        <p:spPr>
          <a:xfrm>
            <a:off x="409575" y="5594668"/>
            <a:ext cx="2365375" cy="896811"/>
          </a:xfrm>
          <a:prstGeom prst="rect">
            <a:avLst/>
          </a:prstGeom>
          <a:noFill/>
        </p:spPr>
        <p:txBody>
          <a:bodyPr wrap="square" lIns="0" tIns="0" rIns="0" bIns="0" rtlCol="0" anchor="b" anchorCtr="0">
            <a:noAutofit/>
          </a:bodyPr>
          <a:lstStyle/>
          <a:p>
            <a:r>
              <a:rPr lang="en-GB" sz="1400">
                <a:solidFill>
                  <a:schemeClr val="bg2"/>
                </a:solidFill>
              </a:rPr>
              <a:t>#MovingMinds</a:t>
            </a:r>
          </a:p>
        </p:txBody>
      </p:sp>
      <p:sp>
        <p:nvSpPr>
          <p:cNvPr id="18" name="Vrije vorm: vorm 17">
            <a:extLst>
              <a:ext uri="{FF2B5EF4-FFF2-40B4-BE49-F238E27FC236}">
                <a16:creationId xmlns:a16="http://schemas.microsoft.com/office/drawing/2014/main" id="{ACFC6573-C665-4411-B469-B6CA3FB64188}"/>
              </a:ext>
            </a:extLst>
          </p:cNvPr>
          <p:cNvSpPr/>
          <p:nvPr userDrawn="1"/>
        </p:nvSpPr>
        <p:spPr>
          <a:xfrm>
            <a:off x="-1083992" y="0"/>
            <a:ext cx="329437" cy="290106"/>
          </a:xfrm>
          <a:custGeom>
            <a:avLst/>
            <a:gdLst>
              <a:gd name="connsiteX0" fmla="*/ 0 w 1080477"/>
              <a:gd name="connsiteY0" fmla="*/ 0 h 834389"/>
              <a:gd name="connsiteX1" fmla="*/ 1080478 w 1080477"/>
              <a:gd name="connsiteY1" fmla="*/ 0 h 834389"/>
              <a:gd name="connsiteX2" fmla="*/ 1080478 w 1080477"/>
              <a:gd name="connsiteY2" fmla="*/ 834390 h 834389"/>
              <a:gd name="connsiteX3" fmla="*/ 0 w 1080477"/>
              <a:gd name="connsiteY3" fmla="*/ 834390 h 834389"/>
            </a:gdLst>
            <a:ahLst/>
            <a:cxnLst>
              <a:cxn ang="0">
                <a:pos x="connsiteX0" y="connsiteY0"/>
              </a:cxn>
              <a:cxn ang="0">
                <a:pos x="connsiteX1" y="connsiteY1"/>
              </a:cxn>
              <a:cxn ang="0">
                <a:pos x="connsiteX2" y="connsiteY2"/>
              </a:cxn>
              <a:cxn ang="0">
                <a:pos x="connsiteX3" y="connsiteY3"/>
              </a:cxn>
            </a:cxnLst>
            <a:rect l="l" t="t" r="r" b="b"/>
            <a:pathLst>
              <a:path w="1080477" h="834389">
                <a:moveTo>
                  <a:pt x="0" y="0"/>
                </a:moveTo>
                <a:lnTo>
                  <a:pt x="1080478" y="0"/>
                </a:lnTo>
                <a:lnTo>
                  <a:pt x="1080478" y="834390"/>
                </a:lnTo>
                <a:lnTo>
                  <a:pt x="0" y="834390"/>
                </a:lnTo>
                <a:close/>
              </a:path>
            </a:pathLst>
          </a:custGeom>
          <a:solidFill>
            <a:srgbClr val="ABE1FA"/>
          </a:solidFill>
          <a:ln w="12700" cap="flat">
            <a:noFill/>
            <a:prstDash val="solid"/>
            <a:miter/>
          </a:ln>
        </p:spPr>
        <p:txBody>
          <a:bodyPr rtlCol="0" anchor="ctr"/>
          <a:lstStyle/>
          <a:p>
            <a:endParaRPr lang="nl-BE" noProof="0"/>
          </a:p>
        </p:txBody>
      </p:sp>
      <p:sp>
        <p:nvSpPr>
          <p:cNvPr id="19" name="Vrije vorm: vorm 18">
            <a:extLst>
              <a:ext uri="{FF2B5EF4-FFF2-40B4-BE49-F238E27FC236}">
                <a16:creationId xmlns:a16="http://schemas.microsoft.com/office/drawing/2014/main" id="{EA875887-BE83-14E6-7F96-C3A5D5BC6856}"/>
              </a:ext>
            </a:extLst>
          </p:cNvPr>
          <p:cNvSpPr/>
          <p:nvPr userDrawn="1"/>
        </p:nvSpPr>
        <p:spPr>
          <a:xfrm>
            <a:off x="-691973" y="0"/>
            <a:ext cx="329437" cy="290106"/>
          </a:xfrm>
          <a:custGeom>
            <a:avLst/>
            <a:gdLst>
              <a:gd name="connsiteX0" fmla="*/ 0 w 1080477"/>
              <a:gd name="connsiteY0" fmla="*/ 0 h 834389"/>
              <a:gd name="connsiteX1" fmla="*/ 1080478 w 1080477"/>
              <a:gd name="connsiteY1" fmla="*/ 0 h 834389"/>
              <a:gd name="connsiteX2" fmla="*/ 1080478 w 1080477"/>
              <a:gd name="connsiteY2" fmla="*/ 834390 h 834389"/>
              <a:gd name="connsiteX3" fmla="*/ 0 w 1080477"/>
              <a:gd name="connsiteY3" fmla="*/ 834390 h 834389"/>
            </a:gdLst>
            <a:ahLst/>
            <a:cxnLst>
              <a:cxn ang="0">
                <a:pos x="connsiteX0" y="connsiteY0"/>
              </a:cxn>
              <a:cxn ang="0">
                <a:pos x="connsiteX1" y="connsiteY1"/>
              </a:cxn>
              <a:cxn ang="0">
                <a:pos x="connsiteX2" y="connsiteY2"/>
              </a:cxn>
              <a:cxn ang="0">
                <a:pos x="connsiteX3" y="connsiteY3"/>
              </a:cxn>
            </a:cxnLst>
            <a:rect l="l" t="t" r="r" b="b"/>
            <a:pathLst>
              <a:path w="1080477" h="834389">
                <a:moveTo>
                  <a:pt x="0" y="0"/>
                </a:moveTo>
                <a:lnTo>
                  <a:pt x="1080478" y="0"/>
                </a:lnTo>
                <a:lnTo>
                  <a:pt x="1080478" y="834390"/>
                </a:lnTo>
                <a:lnTo>
                  <a:pt x="0" y="834390"/>
                </a:lnTo>
                <a:close/>
              </a:path>
            </a:pathLst>
          </a:custGeom>
          <a:solidFill>
            <a:srgbClr val="FDD963"/>
          </a:solidFill>
          <a:ln w="12700" cap="flat">
            <a:noFill/>
            <a:prstDash val="solid"/>
            <a:miter/>
          </a:ln>
        </p:spPr>
        <p:txBody>
          <a:bodyPr rtlCol="0" anchor="ctr"/>
          <a:lstStyle/>
          <a:p>
            <a:endParaRPr lang="nl-BE" noProof="0"/>
          </a:p>
        </p:txBody>
      </p:sp>
    </p:spTree>
    <p:extLst>
      <p:ext uri="{BB962C8B-B14F-4D97-AF65-F5344CB8AC3E}">
        <p14:creationId xmlns:p14="http://schemas.microsoft.com/office/powerpoint/2010/main" val="1452390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CLL_Inhoud_TweeKolommen">
    <p:bg>
      <p:bgPr>
        <a:solidFill>
          <a:schemeClr val="bg2"/>
        </a:solidFill>
        <a:effectLst/>
      </p:bgPr>
    </p:bg>
    <p:spTree>
      <p:nvGrpSpPr>
        <p:cNvPr id="1" name=""/>
        <p:cNvGrpSpPr/>
        <p:nvPr/>
      </p:nvGrpSpPr>
      <p:grpSpPr>
        <a:xfrm>
          <a:off x="0" y="0"/>
          <a:ext cx="0" cy="0"/>
          <a:chOff x="0" y="0"/>
          <a:chExt cx="0" cy="0"/>
        </a:xfrm>
      </p:grpSpPr>
      <p:sp>
        <p:nvSpPr>
          <p:cNvPr id="3" name="Vrije vorm: vorm 2">
            <a:extLst>
              <a:ext uri="{FF2B5EF4-FFF2-40B4-BE49-F238E27FC236}">
                <a16:creationId xmlns:a16="http://schemas.microsoft.com/office/drawing/2014/main" id="{243C730A-D543-880D-F635-00FE13ADD234}"/>
              </a:ext>
            </a:extLst>
          </p:cNvPr>
          <p:cNvSpPr/>
          <p:nvPr userDrawn="1"/>
        </p:nvSpPr>
        <p:spPr>
          <a:xfrm>
            <a:off x="0" y="411158"/>
            <a:ext cx="12192000" cy="6446843"/>
          </a:xfrm>
          <a:custGeom>
            <a:avLst/>
            <a:gdLst>
              <a:gd name="connsiteX0" fmla="*/ 12192000 w 12192000"/>
              <a:gd name="connsiteY0" fmla="*/ 0 h 6446843"/>
              <a:gd name="connsiteX1" fmla="*/ 12192000 w 12192000"/>
              <a:gd name="connsiteY1" fmla="*/ 6446843 h 6446843"/>
              <a:gd name="connsiteX2" fmla="*/ 0 w 12192000"/>
              <a:gd name="connsiteY2" fmla="*/ 6446843 h 6446843"/>
              <a:gd name="connsiteX3" fmla="*/ 0 w 12192000"/>
              <a:gd name="connsiteY3" fmla="*/ 2149769 h 6446843"/>
            </a:gdLst>
            <a:ahLst/>
            <a:cxnLst>
              <a:cxn ang="0">
                <a:pos x="connsiteX0" y="connsiteY0"/>
              </a:cxn>
              <a:cxn ang="0">
                <a:pos x="connsiteX1" y="connsiteY1"/>
              </a:cxn>
              <a:cxn ang="0">
                <a:pos x="connsiteX2" y="connsiteY2"/>
              </a:cxn>
              <a:cxn ang="0">
                <a:pos x="connsiteX3" y="connsiteY3"/>
              </a:cxn>
            </a:cxnLst>
            <a:rect l="l" t="t" r="r" b="b"/>
            <a:pathLst>
              <a:path w="12192000" h="6446843">
                <a:moveTo>
                  <a:pt x="12192000" y="0"/>
                </a:moveTo>
                <a:lnTo>
                  <a:pt x="12192000" y="6446843"/>
                </a:lnTo>
                <a:lnTo>
                  <a:pt x="0" y="6446843"/>
                </a:lnTo>
                <a:lnTo>
                  <a:pt x="0" y="214976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6" name="Vrije vorm: vorm 5">
            <a:extLst>
              <a:ext uri="{FF2B5EF4-FFF2-40B4-BE49-F238E27FC236}">
                <a16:creationId xmlns:a16="http://schemas.microsoft.com/office/drawing/2014/main" id="{214B86F2-A256-6DCF-14E3-280DE1A7C0C0}"/>
              </a:ext>
            </a:extLst>
          </p:cNvPr>
          <p:cNvSpPr/>
          <p:nvPr userDrawn="1"/>
        </p:nvSpPr>
        <p:spPr>
          <a:xfrm>
            <a:off x="1" y="1450976"/>
            <a:ext cx="2647879" cy="5407025"/>
          </a:xfrm>
          <a:custGeom>
            <a:avLst/>
            <a:gdLst>
              <a:gd name="connsiteX0" fmla="*/ 2037335 w 2647879"/>
              <a:gd name="connsiteY0" fmla="*/ 332152 h 5407025"/>
              <a:gd name="connsiteX1" fmla="*/ 1735744 w 2647879"/>
              <a:gd name="connsiteY1" fmla="*/ 859695 h 5407025"/>
              <a:gd name="connsiteX2" fmla="*/ 1735744 w 2647879"/>
              <a:gd name="connsiteY2" fmla="*/ 1366456 h 5407025"/>
              <a:gd name="connsiteX3" fmla="*/ 2037335 w 2647879"/>
              <a:gd name="connsiteY3" fmla="*/ 838673 h 5407025"/>
              <a:gd name="connsiteX4" fmla="*/ 1604423 w 2647879"/>
              <a:gd name="connsiteY4" fmla="*/ 0 h 5407025"/>
              <a:gd name="connsiteX5" fmla="*/ 1735744 w 2647879"/>
              <a:gd name="connsiteY5" fmla="*/ 0 h 5407025"/>
              <a:gd name="connsiteX6" fmla="*/ 1735744 w 2647879"/>
              <a:gd name="connsiteY6" fmla="*/ 568315 h 5407025"/>
              <a:gd name="connsiteX7" fmla="*/ 2060496 w 2647879"/>
              <a:gd name="connsiteY7" fmla="*/ 0 h 5407025"/>
              <a:gd name="connsiteX8" fmla="*/ 2191806 w 2647879"/>
              <a:gd name="connsiteY8" fmla="*/ 0 h 5407025"/>
              <a:gd name="connsiteX9" fmla="*/ 2191806 w 2647879"/>
              <a:gd name="connsiteY9" fmla="*/ 568350 h 5407025"/>
              <a:gd name="connsiteX10" fmla="*/ 2516579 w 2647879"/>
              <a:gd name="connsiteY10" fmla="*/ 0 h 5407025"/>
              <a:gd name="connsiteX11" fmla="*/ 2647879 w 2647879"/>
              <a:gd name="connsiteY11" fmla="*/ 0 h 5407025"/>
              <a:gd name="connsiteX12" fmla="*/ 2647879 w 2647879"/>
              <a:gd name="connsiteY12" fmla="*/ 5407025 h 5407025"/>
              <a:gd name="connsiteX13" fmla="*/ 2493399 w 2647879"/>
              <a:gd name="connsiteY13" fmla="*/ 5407025 h 5407025"/>
              <a:gd name="connsiteX14" fmla="*/ 2493399 w 2647879"/>
              <a:gd name="connsiteY14" fmla="*/ 332152 h 5407025"/>
              <a:gd name="connsiteX15" fmla="*/ 2191806 w 2647879"/>
              <a:gd name="connsiteY15" fmla="*/ 859700 h 5407025"/>
              <a:gd name="connsiteX16" fmla="*/ 2191806 w 2647879"/>
              <a:gd name="connsiteY16" fmla="*/ 5407025 h 5407025"/>
              <a:gd name="connsiteX17" fmla="*/ 2037335 w 2647879"/>
              <a:gd name="connsiteY17" fmla="*/ 5407025 h 5407025"/>
              <a:gd name="connsiteX18" fmla="*/ 2037335 w 2647879"/>
              <a:gd name="connsiteY18" fmla="*/ 1129902 h 5407025"/>
              <a:gd name="connsiteX19" fmla="*/ 1735744 w 2647879"/>
              <a:gd name="connsiteY19" fmla="*/ 1657448 h 5407025"/>
              <a:gd name="connsiteX20" fmla="*/ 1735744 w 2647879"/>
              <a:gd name="connsiteY20" fmla="*/ 5407025 h 5407025"/>
              <a:gd name="connsiteX21" fmla="*/ 1581253 w 2647879"/>
              <a:gd name="connsiteY21" fmla="*/ 5407025 h 5407025"/>
              <a:gd name="connsiteX22" fmla="*/ 1581253 w 2647879"/>
              <a:gd name="connsiteY22" fmla="*/ 1927686 h 5407025"/>
              <a:gd name="connsiteX23" fmla="*/ 29337 w 2647879"/>
              <a:gd name="connsiteY23" fmla="*/ 4642312 h 5407025"/>
              <a:gd name="connsiteX24" fmla="*/ 0 w 2647879"/>
              <a:gd name="connsiteY24" fmla="*/ 4642312 h 5407025"/>
              <a:gd name="connsiteX25" fmla="*/ 0 w 2647879"/>
              <a:gd name="connsiteY25" fmla="*/ 4403998 h 5407025"/>
              <a:gd name="connsiteX26" fmla="*/ 1581253 w 2647879"/>
              <a:gd name="connsiteY26" fmla="*/ 1636815 h 5407025"/>
              <a:gd name="connsiteX27" fmla="*/ 1581253 w 2647879"/>
              <a:gd name="connsiteY27" fmla="*/ 1129932 h 5407025"/>
              <a:gd name="connsiteX28" fmla="*/ 0 w 2647879"/>
              <a:gd name="connsiteY28" fmla="*/ 3895862 h 5407025"/>
              <a:gd name="connsiteX29" fmla="*/ 0 w 2647879"/>
              <a:gd name="connsiteY29" fmla="*/ 3605868 h 5407025"/>
              <a:gd name="connsiteX30" fmla="*/ 1581253 w 2647879"/>
              <a:gd name="connsiteY30" fmla="*/ 838676 h 5407025"/>
              <a:gd name="connsiteX31" fmla="*/ 1581253 w 2647879"/>
              <a:gd name="connsiteY31" fmla="*/ 332152 h 5407025"/>
              <a:gd name="connsiteX32" fmla="*/ 0 w 2647879"/>
              <a:gd name="connsiteY32" fmla="*/ 3098095 h 5407025"/>
              <a:gd name="connsiteX33" fmla="*/ 0 w 2647879"/>
              <a:gd name="connsiteY33" fmla="*/ 2807754 h 540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47879" h="5407025">
                <a:moveTo>
                  <a:pt x="2037335" y="332152"/>
                </a:moveTo>
                <a:lnTo>
                  <a:pt x="1735744" y="859695"/>
                </a:lnTo>
                <a:lnTo>
                  <a:pt x="1735744" y="1366456"/>
                </a:lnTo>
                <a:lnTo>
                  <a:pt x="2037335" y="838673"/>
                </a:lnTo>
                <a:close/>
                <a:moveTo>
                  <a:pt x="1604423" y="0"/>
                </a:moveTo>
                <a:lnTo>
                  <a:pt x="1735744" y="0"/>
                </a:lnTo>
                <a:lnTo>
                  <a:pt x="1735744" y="568315"/>
                </a:lnTo>
                <a:lnTo>
                  <a:pt x="2060496" y="0"/>
                </a:lnTo>
                <a:lnTo>
                  <a:pt x="2191806" y="0"/>
                </a:lnTo>
                <a:lnTo>
                  <a:pt x="2191806" y="568350"/>
                </a:lnTo>
                <a:lnTo>
                  <a:pt x="2516579" y="0"/>
                </a:lnTo>
                <a:lnTo>
                  <a:pt x="2647879" y="0"/>
                </a:lnTo>
                <a:lnTo>
                  <a:pt x="2647879" y="5407025"/>
                </a:lnTo>
                <a:lnTo>
                  <a:pt x="2493399" y="5407025"/>
                </a:lnTo>
                <a:lnTo>
                  <a:pt x="2493399" y="332152"/>
                </a:lnTo>
                <a:lnTo>
                  <a:pt x="2191806" y="859700"/>
                </a:lnTo>
                <a:lnTo>
                  <a:pt x="2191806" y="5407025"/>
                </a:lnTo>
                <a:lnTo>
                  <a:pt x="2037335" y="5407025"/>
                </a:lnTo>
                <a:lnTo>
                  <a:pt x="2037335" y="1129902"/>
                </a:lnTo>
                <a:lnTo>
                  <a:pt x="1735744" y="1657448"/>
                </a:lnTo>
                <a:lnTo>
                  <a:pt x="1735744" y="5407025"/>
                </a:lnTo>
                <a:lnTo>
                  <a:pt x="1581253" y="5407025"/>
                </a:lnTo>
                <a:lnTo>
                  <a:pt x="1581253" y="1927686"/>
                </a:lnTo>
                <a:lnTo>
                  <a:pt x="29337" y="4642312"/>
                </a:lnTo>
                <a:lnTo>
                  <a:pt x="0" y="4642312"/>
                </a:lnTo>
                <a:lnTo>
                  <a:pt x="0" y="4403998"/>
                </a:lnTo>
                <a:lnTo>
                  <a:pt x="1581253" y="1636815"/>
                </a:lnTo>
                <a:lnTo>
                  <a:pt x="1581253" y="1129932"/>
                </a:lnTo>
                <a:lnTo>
                  <a:pt x="0" y="3895862"/>
                </a:lnTo>
                <a:lnTo>
                  <a:pt x="0" y="3605868"/>
                </a:lnTo>
                <a:lnTo>
                  <a:pt x="1581253" y="838676"/>
                </a:lnTo>
                <a:lnTo>
                  <a:pt x="1581253" y="332152"/>
                </a:lnTo>
                <a:lnTo>
                  <a:pt x="0" y="3098095"/>
                </a:lnTo>
                <a:lnTo>
                  <a:pt x="0" y="280775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CD8A8145-A224-2581-6528-43EE67C51C83}"/>
              </a:ext>
            </a:extLst>
          </p:cNvPr>
          <p:cNvSpPr>
            <a:spLocks noGrp="1"/>
          </p:cNvSpPr>
          <p:nvPr>
            <p:ph type="title"/>
          </p:nvPr>
        </p:nvSpPr>
        <p:spPr>
          <a:xfrm>
            <a:off x="414000" y="414000"/>
            <a:ext cx="10076200" cy="654687"/>
          </a:xfrm>
        </p:spPr>
        <p:txBody>
          <a:bodyPr/>
          <a:lstStyle>
            <a:lvl1pPr>
              <a:defRPr>
                <a:solidFill>
                  <a:schemeClr val="bg1"/>
                </a:solidFill>
              </a:defRPr>
            </a:lvl1pPr>
          </a:lstStyle>
          <a:p>
            <a:r>
              <a:rPr lang="nl-NL"/>
              <a:t>Klik om stijl te bewerken</a:t>
            </a:r>
            <a:endParaRPr lang="en-GB"/>
          </a:p>
        </p:txBody>
      </p:sp>
      <p:sp>
        <p:nvSpPr>
          <p:cNvPr id="4" name="Tijdelijke aanduiding voor voettekst 3">
            <a:extLst>
              <a:ext uri="{FF2B5EF4-FFF2-40B4-BE49-F238E27FC236}">
                <a16:creationId xmlns:a16="http://schemas.microsoft.com/office/drawing/2014/main" id="{AFCA7203-FBB1-3312-A07D-834937B6B518}"/>
              </a:ext>
            </a:extLst>
          </p:cNvPr>
          <p:cNvSpPr>
            <a:spLocks noGrp="1"/>
          </p:cNvSpPr>
          <p:nvPr>
            <p:ph type="ftr" sz="quarter" idx="11"/>
          </p:nvPr>
        </p:nvSpPr>
        <p:spPr/>
        <p:txBody>
          <a:bodyPr/>
          <a:lstStyle/>
          <a:p>
            <a:r>
              <a:rPr lang="nl-BE"/>
              <a:t>Mentorencontact 2026</a:t>
            </a:r>
          </a:p>
        </p:txBody>
      </p:sp>
      <p:sp>
        <p:nvSpPr>
          <p:cNvPr id="5" name="Tijdelijke aanduiding voor dianummer 4">
            <a:extLst>
              <a:ext uri="{FF2B5EF4-FFF2-40B4-BE49-F238E27FC236}">
                <a16:creationId xmlns:a16="http://schemas.microsoft.com/office/drawing/2014/main" id="{9689AEC4-53DD-A759-DFB4-DDD31F518A8F}"/>
              </a:ext>
            </a:extLst>
          </p:cNvPr>
          <p:cNvSpPr>
            <a:spLocks noGrp="1"/>
          </p:cNvSpPr>
          <p:nvPr>
            <p:ph type="sldNum" sz="quarter" idx="12"/>
          </p:nvPr>
        </p:nvSpPr>
        <p:spPr/>
        <p:txBody>
          <a:bodyPr/>
          <a:lstStyle/>
          <a:p>
            <a:fld id="{89C47115-A6B3-A643-A5A6-1BF97B47D1E1}" type="slidenum">
              <a:rPr lang="nl-BE" smtClean="0"/>
              <a:pPr/>
              <a:t>‹nr.›</a:t>
            </a:fld>
            <a:endParaRPr lang="nl-BE"/>
          </a:p>
        </p:txBody>
      </p:sp>
      <p:sp>
        <p:nvSpPr>
          <p:cNvPr id="9" name="Tijdelijke aanduiding voor tekst 8">
            <a:extLst>
              <a:ext uri="{FF2B5EF4-FFF2-40B4-BE49-F238E27FC236}">
                <a16:creationId xmlns:a16="http://schemas.microsoft.com/office/drawing/2014/main" id="{65A499DA-8B27-75B3-27E3-977625A1BE6B}"/>
              </a:ext>
            </a:extLst>
          </p:cNvPr>
          <p:cNvSpPr>
            <a:spLocks noGrp="1"/>
          </p:cNvSpPr>
          <p:nvPr>
            <p:ph type="body" sz="quarter" idx="13"/>
          </p:nvPr>
        </p:nvSpPr>
        <p:spPr>
          <a:xfrm>
            <a:off x="3518704" y="2489199"/>
            <a:ext cx="8252609" cy="3122613"/>
          </a:xfrm>
        </p:spPr>
        <p:txBody>
          <a:bodyPr numCol="2" spcCol="205200"/>
          <a:lstStyle>
            <a:lvl1pPr marL="309600" indent="-309600">
              <a:spcBef>
                <a:spcPts val="1500"/>
              </a:spcBef>
              <a:spcAft>
                <a:spcPts val="0"/>
              </a:spcAft>
              <a:buFont typeface="+mj-lt"/>
              <a:buAutoNum type="arabicPeriod"/>
              <a:defRPr/>
            </a:lvl1pPr>
            <a:lvl2pPr marL="309600">
              <a:defRPr/>
            </a:lvl2pPr>
          </a:lstStyle>
          <a:p>
            <a:pPr lvl="0"/>
            <a:r>
              <a:rPr lang="nl-NL"/>
              <a:t>Klikken om de tekststijl van het model te bewerken</a:t>
            </a:r>
          </a:p>
          <a:p>
            <a:pPr lvl="1"/>
            <a:r>
              <a:rPr lang="nl-NL"/>
              <a:t>Tweede niveau</a:t>
            </a:r>
          </a:p>
        </p:txBody>
      </p:sp>
      <p:sp>
        <p:nvSpPr>
          <p:cNvPr id="18" name="Vrije vorm: vorm 17">
            <a:extLst>
              <a:ext uri="{FF2B5EF4-FFF2-40B4-BE49-F238E27FC236}">
                <a16:creationId xmlns:a16="http://schemas.microsoft.com/office/drawing/2014/main" id="{ACFC6573-C665-4411-B469-B6CA3FB64188}"/>
              </a:ext>
            </a:extLst>
          </p:cNvPr>
          <p:cNvSpPr/>
          <p:nvPr userDrawn="1"/>
        </p:nvSpPr>
        <p:spPr>
          <a:xfrm>
            <a:off x="-1083992" y="0"/>
            <a:ext cx="329437" cy="290106"/>
          </a:xfrm>
          <a:custGeom>
            <a:avLst/>
            <a:gdLst>
              <a:gd name="connsiteX0" fmla="*/ 0 w 1080477"/>
              <a:gd name="connsiteY0" fmla="*/ 0 h 834389"/>
              <a:gd name="connsiteX1" fmla="*/ 1080478 w 1080477"/>
              <a:gd name="connsiteY1" fmla="*/ 0 h 834389"/>
              <a:gd name="connsiteX2" fmla="*/ 1080478 w 1080477"/>
              <a:gd name="connsiteY2" fmla="*/ 834390 h 834389"/>
              <a:gd name="connsiteX3" fmla="*/ 0 w 1080477"/>
              <a:gd name="connsiteY3" fmla="*/ 834390 h 834389"/>
            </a:gdLst>
            <a:ahLst/>
            <a:cxnLst>
              <a:cxn ang="0">
                <a:pos x="connsiteX0" y="connsiteY0"/>
              </a:cxn>
              <a:cxn ang="0">
                <a:pos x="connsiteX1" y="connsiteY1"/>
              </a:cxn>
              <a:cxn ang="0">
                <a:pos x="connsiteX2" y="connsiteY2"/>
              </a:cxn>
              <a:cxn ang="0">
                <a:pos x="connsiteX3" y="connsiteY3"/>
              </a:cxn>
            </a:cxnLst>
            <a:rect l="l" t="t" r="r" b="b"/>
            <a:pathLst>
              <a:path w="1080477" h="834389">
                <a:moveTo>
                  <a:pt x="0" y="0"/>
                </a:moveTo>
                <a:lnTo>
                  <a:pt x="1080478" y="0"/>
                </a:lnTo>
                <a:lnTo>
                  <a:pt x="1080478" y="834390"/>
                </a:lnTo>
                <a:lnTo>
                  <a:pt x="0" y="834390"/>
                </a:lnTo>
                <a:close/>
              </a:path>
            </a:pathLst>
          </a:custGeom>
          <a:solidFill>
            <a:srgbClr val="ABE1FA"/>
          </a:solidFill>
          <a:ln w="12700" cap="flat">
            <a:noFill/>
            <a:prstDash val="solid"/>
            <a:miter/>
          </a:ln>
        </p:spPr>
        <p:txBody>
          <a:bodyPr rtlCol="0" anchor="ctr"/>
          <a:lstStyle/>
          <a:p>
            <a:endParaRPr lang="nl-BE" noProof="0"/>
          </a:p>
        </p:txBody>
      </p:sp>
      <p:sp>
        <p:nvSpPr>
          <p:cNvPr id="19" name="Vrije vorm: vorm 18">
            <a:extLst>
              <a:ext uri="{FF2B5EF4-FFF2-40B4-BE49-F238E27FC236}">
                <a16:creationId xmlns:a16="http://schemas.microsoft.com/office/drawing/2014/main" id="{EA875887-BE83-14E6-7F96-C3A5D5BC6856}"/>
              </a:ext>
            </a:extLst>
          </p:cNvPr>
          <p:cNvSpPr/>
          <p:nvPr userDrawn="1"/>
        </p:nvSpPr>
        <p:spPr>
          <a:xfrm>
            <a:off x="-691973" y="0"/>
            <a:ext cx="329437" cy="290106"/>
          </a:xfrm>
          <a:custGeom>
            <a:avLst/>
            <a:gdLst>
              <a:gd name="connsiteX0" fmla="*/ 0 w 1080477"/>
              <a:gd name="connsiteY0" fmla="*/ 0 h 834389"/>
              <a:gd name="connsiteX1" fmla="*/ 1080478 w 1080477"/>
              <a:gd name="connsiteY1" fmla="*/ 0 h 834389"/>
              <a:gd name="connsiteX2" fmla="*/ 1080478 w 1080477"/>
              <a:gd name="connsiteY2" fmla="*/ 834390 h 834389"/>
              <a:gd name="connsiteX3" fmla="*/ 0 w 1080477"/>
              <a:gd name="connsiteY3" fmla="*/ 834390 h 834389"/>
            </a:gdLst>
            <a:ahLst/>
            <a:cxnLst>
              <a:cxn ang="0">
                <a:pos x="connsiteX0" y="connsiteY0"/>
              </a:cxn>
              <a:cxn ang="0">
                <a:pos x="connsiteX1" y="connsiteY1"/>
              </a:cxn>
              <a:cxn ang="0">
                <a:pos x="connsiteX2" y="connsiteY2"/>
              </a:cxn>
              <a:cxn ang="0">
                <a:pos x="connsiteX3" y="connsiteY3"/>
              </a:cxn>
            </a:cxnLst>
            <a:rect l="l" t="t" r="r" b="b"/>
            <a:pathLst>
              <a:path w="1080477" h="834389">
                <a:moveTo>
                  <a:pt x="0" y="0"/>
                </a:moveTo>
                <a:lnTo>
                  <a:pt x="1080478" y="0"/>
                </a:lnTo>
                <a:lnTo>
                  <a:pt x="1080478" y="834390"/>
                </a:lnTo>
                <a:lnTo>
                  <a:pt x="0" y="834390"/>
                </a:lnTo>
                <a:close/>
              </a:path>
            </a:pathLst>
          </a:custGeom>
          <a:solidFill>
            <a:srgbClr val="FDD963"/>
          </a:solidFill>
          <a:ln w="12700" cap="flat">
            <a:noFill/>
            <a:prstDash val="solid"/>
            <a:miter/>
          </a:ln>
        </p:spPr>
        <p:txBody>
          <a:bodyPr rtlCol="0" anchor="ctr"/>
          <a:lstStyle/>
          <a:p>
            <a:endParaRPr lang="nl-BE" noProof="0"/>
          </a:p>
        </p:txBody>
      </p:sp>
      <p:sp>
        <p:nvSpPr>
          <p:cNvPr id="8" name="Tekstvak 7">
            <a:extLst>
              <a:ext uri="{FF2B5EF4-FFF2-40B4-BE49-F238E27FC236}">
                <a16:creationId xmlns:a16="http://schemas.microsoft.com/office/drawing/2014/main" id="{FF388966-6234-E658-14B0-6D0B6C45514B}"/>
              </a:ext>
            </a:extLst>
          </p:cNvPr>
          <p:cNvSpPr txBox="1"/>
          <p:nvPr userDrawn="1"/>
        </p:nvSpPr>
        <p:spPr>
          <a:xfrm>
            <a:off x="409575" y="5594668"/>
            <a:ext cx="2365375" cy="896811"/>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348170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CLL_Hoofdstuk1">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FD71324A-D8F9-B48E-13A8-C5583F3A9867}"/>
              </a:ext>
            </a:extLst>
          </p:cNvPr>
          <p:cNvSpPr/>
          <p:nvPr userDrawn="1"/>
        </p:nvSpPr>
        <p:spPr>
          <a:xfrm>
            <a:off x="3162191" y="0"/>
            <a:ext cx="2187684" cy="2284413"/>
          </a:xfrm>
          <a:custGeom>
            <a:avLst/>
            <a:gdLst>
              <a:gd name="connsiteX0" fmla="*/ 1671430 w 2187684"/>
              <a:gd name="connsiteY0" fmla="*/ 280856 h 2284413"/>
              <a:gd name="connsiteX1" fmla="*/ 1416414 w 2187684"/>
              <a:gd name="connsiteY1" fmla="*/ 726930 h 2284413"/>
              <a:gd name="connsiteX2" fmla="*/ 1416414 w 2187684"/>
              <a:gd name="connsiteY2" fmla="*/ 1155428 h 2284413"/>
              <a:gd name="connsiteX3" fmla="*/ 1671430 w 2187684"/>
              <a:gd name="connsiteY3" fmla="*/ 709153 h 2284413"/>
              <a:gd name="connsiteX4" fmla="*/ 1305374 w 2187684"/>
              <a:gd name="connsiteY4" fmla="*/ 0 h 2284413"/>
              <a:gd name="connsiteX5" fmla="*/ 1416414 w 2187684"/>
              <a:gd name="connsiteY5" fmla="*/ 0 h 2284413"/>
              <a:gd name="connsiteX6" fmla="*/ 1416414 w 2187684"/>
              <a:gd name="connsiteY6" fmla="*/ 480549 h 2284413"/>
              <a:gd name="connsiteX7" fmla="*/ 1691013 w 2187684"/>
              <a:gd name="connsiteY7" fmla="*/ 0 h 2284413"/>
              <a:gd name="connsiteX8" fmla="*/ 1802045 w 2187684"/>
              <a:gd name="connsiteY8" fmla="*/ 0 h 2284413"/>
              <a:gd name="connsiteX9" fmla="*/ 1802045 w 2187684"/>
              <a:gd name="connsiteY9" fmla="*/ 480577 h 2284413"/>
              <a:gd name="connsiteX10" fmla="*/ 2076661 w 2187684"/>
              <a:gd name="connsiteY10" fmla="*/ 0 h 2284413"/>
              <a:gd name="connsiteX11" fmla="*/ 2187684 w 2187684"/>
              <a:gd name="connsiteY11" fmla="*/ 0 h 2284413"/>
              <a:gd name="connsiteX12" fmla="*/ 2187684 w 2187684"/>
              <a:gd name="connsiteY12" fmla="*/ 2284413 h 2284413"/>
              <a:gd name="connsiteX13" fmla="*/ 2057061 w 2187684"/>
              <a:gd name="connsiteY13" fmla="*/ 2284413 h 2284413"/>
              <a:gd name="connsiteX14" fmla="*/ 2057061 w 2187684"/>
              <a:gd name="connsiteY14" fmla="*/ 280856 h 2284413"/>
              <a:gd name="connsiteX15" fmla="*/ 1802045 w 2187684"/>
              <a:gd name="connsiteY15" fmla="*/ 726933 h 2284413"/>
              <a:gd name="connsiteX16" fmla="*/ 1802045 w 2187684"/>
              <a:gd name="connsiteY16" fmla="*/ 2284413 h 2284413"/>
              <a:gd name="connsiteX17" fmla="*/ 1671430 w 2187684"/>
              <a:gd name="connsiteY17" fmla="*/ 2284413 h 2284413"/>
              <a:gd name="connsiteX18" fmla="*/ 1671430 w 2187684"/>
              <a:gd name="connsiteY18" fmla="*/ 955407 h 2284413"/>
              <a:gd name="connsiteX19" fmla="*/ 1416414 w 2187684"/>
              <a:gd name="connsiteY19" fmla="*/ 1401482 h 2284413"/>
              <a:gd name="connsiteX20" fmla="*/ 1416414 w 2187684"/>
              <a:gd name="connsiteY20" fmla="*/ 2284413 h 2284413"/>
              <a:gd name="connsiteX21" fmla="*/ 1285782 w 2187684"/>
              <a:gd name="connsiteY21" fmla="*/ 2284413 h 2284413"/>
              <a:gd name="connsiteX22" fmla="*/ 1285782 w 2187684"/>
              <a:gd name="connsiteY22" fmla="*/ 1629986 h 2284413"/>
              <a:gd name="connsiteX23" fmla="*/ 911654 w 2187684"/>
              <a:gd name="connsiteY23" fmla="*/ 2284413 h 2284413"/>
              <a:gd name="connsiteX24" fmla="*/ 771278 w 2187684"/>
              <a:gd name="connsiteY24" fmla="*/ 2284413 h 2284413"/>
              <a:gd name="connsiteX25" fmla="*/ 1285782 w 2187684"/>
              <a:gd name="connsiteY25" fmla="*/ 1384035 h 2284413"/>
              <a:gd name="connsiteX26" fmla="*/ 1285782 w 2187684"/>
              <a:gd name="connsiteY26" fmla="*/ 955433 h 2284413"/>
              <a:gd name="connsiteX27" fmla="*/ 526018 w 2187684"/>
              <a:gd name="connsiteY27" fmla="*/ 2284413 h 2284413"/>
              <a:gd name="connsiteX28" fmla="*/ 385635 w 2187684"/>
              <a:gd name="connsiteY28" fmla="*/ 2284413 h 2284413"/>
              <a:gd name="connsiteX29" fmla="*/ 1285782 w 2187684"/>
              <a:gd name="connsiteY29" fmla="*/ 709156 h 2284413"/>
              <a:gd name="connsiteX30" fmla="*/ 1285782 w 2187684"/>
              <a:gd name="connsiteY30" fmla="*/ 280856 h 2284413"/>
              <a:gd name="connsiteX31" fmla="*/ 140375 w 2187684"/>
              <a:gd name="connsiteY31" fmla="*/ 2284413 h 2284413"/>
              <a:gd name="connsiteX32" fmla="*/ 0 w 2187684"/>
              <a:gd name="connsiteY32" fmla="*/ 2284413 h 228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87684" h="2284413">
                <a:moveTo>
                  <a:pt x="1671430" y="280856"/>
                </a:moveTo>
                <a:lnTo>
                  <a:pt x="1416414" y="726930"/>
                </a:lnTo>
                <a:lnTo>
                  <a:pt x="1416414" y="1155428"/>
                </a:lnTo>
                <a:lnTo>
                  <a:pt x="1671430" y="709153"/>
                </a:lnTo>
                <a:close/>
                <a:moveTo>
                  <a:pt x="1305374" y="0"/>
                </a:moveTo>
                <a:lnTo>
                  <a:pt x="1416414" y="0"/>
                </a:lnTo>
                <a:lnTo>
                  <a:pt x="1416414" y="480549"/>
                </a:lnTo>
                <a:lnTo>
                  <a:pt x="1691013" y="0"/>
                </a:lnTo>
                <a:lnTo>
                  <a:pt x="1802045" y="0"/>
                </a:lnTo>
                <a:lnTo>
                  <a:pt x="1802045" y="480577"/>
                </a:lnTo>
                <a:lnTo>
                  <a:pt x="2076661" y="0"/>
                </a:lnTo>
                <a:lnTo>
                  <a:pt x="2187684" y="0"/>
                </a:lnTo>
                <a:lnTo>
                  <a:pt x="2187684" y="2284413"/>
                </a:lnTo>
                <a:lnTo>
                  <a:pt x="2057061" y="2284413"/>
                </a:lnTo>
                <a:lnTo>
                  <a:pt x="2057061" y="280856"/>
                </a:lnTo>
                <a:lnTo>
                  <a:pt x="1802045" y="726933"/>
                </a:lnTo>
                <a:lnTo>
                  <a:pt x="1802045" y="2284413"/>
                </a:lnTo>
                <a:lnTo>
                  <a:pt x="1671430" y="2284413"/>
                </a:lnTo>
                <a:lnTo>
                  <a:pt x="1671430" y="955407"/>
                </a:lnTo>
                <a:lnTo>
                  <a:pt x="1416414" y="1401482"/>
                </a:lnTo>
                <a:lnTo>
                  <a:pt x="1416414" y="2284413"/>
                </a:lnTo>
                <a:lnTo>
                  <a:pt x="1285782" y="2284413"/>
                </a:lnTo>
                <a:lnTo>
                  <a:pt x="1285782" y="1629986"/>
                </a:lnTo>
                <a:lnTo>
                  <a:pt x="911654" y="2284413"/>
                </a:lnTo>
                <a:lnTo>
                  <a:pt x="771278" y="2284413"/>
                </a:lnTo>
                <a:lnTo>
                  <a:pt x="1285782" y="1384035"/>
                </a:lnTo>
                <a:lnTo>
                  <a:pt x="1285782" y="955433"/>
                </a:lnTo>
                <a:lnTo>
                  <a:pt x="526018" y="2284413"/>
                </a:lnTo>
                <a:lnTo>
                  <a:pt x="385635" y="2284413"/>
                </a:lnTo>
                <a:lnTo>
                  <a:pt x="1285782" y="709156"/>
                </a:lnTo>
                <a:lnTo>
                  <a:pt x="1285782" y="280856"/>
                </a:lnTo>
                <a:lnTo>
                  <a:pt x="140375" y="2284413"/>
                </a:lnTo>
                <a:lnTo>
                  <a:pt x="0" y="2284413"/>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4" name="Vrije vorm: vorm 23">
            <a:extLst>
              <a:ext uri="{FF2B5EF4-FFF2-40B4-BE49-F238E27FC236}">
                <a16:creationId xmlns:a16="http://schemas.microsoft.com/office/drawing/2014/main" id="{ADC4F7C9-DB5C-07EE-FF42-758CFB15B845}"/>
              </a:ext>
            </a:extLst>
          </p:cNvPr>
          <p:cNvSpPr/>
          <p:nvPr userDrawn="1"/>
        </p:nvSpPr>
        <p:spPr>
          <a:xfrm>
            <a:off x="0" y="1613524"/>
            <a:ext cx="5422394" cy="5244477"/>
          </a:xfrm>
          <a:custGeom>
            <a:avLst/>
            <a:gdLst>
              <a:gd name="connsiteX0" fmla="*/ 0 w 5422394"/>
              <a:gd name="connsiteY0" fmla="*/ 0 h 5244477"/>
              <a:gd name="connsiteX1" fmla="*/ 2586972 w 5422394"/>
              <a:gd name="connsiteY1" fmla="*/ 0 h 5244477"/>
              <a:gd name="connsiteX2" fmla="*/ 5422394 w 5422394"/>
              <a:gd name="connsiteY2" fmla="*/ 2835425 h 5244477"/>
              <a:gd name="connsiteX3" fmla="*/ 4172281 w 5422394"/>
              <a:gd name="connsiteY3" fmla="*/ 5186644 h 5244477"/>
              <a:gd name="connsiteX4" fmla="*/ 4077085 w 5422394"/>
              <a:gd name="connsiteY4" fmla="*/ 5244477 h 5244477"/>
              <a:gd name="connsiteX5" fmla="*/ 0 w 5422394"/>
              <a:gd name="connsiteY5" fmla="*/ 5244477 h 5244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394" h="5244477">
                <a:moveTo>
                  <a:pt x="0" y="0"/>
                </a:moveTo>
                <a:lnTo>
                  <a:pt x="2586972" y="0"/>
                </a:lnTo>
                <a:cubicBezTo>
                  <a:pt x="4152926" y="0"/>
                  <a:pt x="5422394" y="1269416"/>
                  <a:pt x="5422394" y="2835425"/>
                </a:cubicBezTo>
                <a:cubicBezTo>
                  <a:pt x="5422394" y="3814176"/>
                  <a:pt x="4926508" y="4677093"/>
                  <a:pt x="4172281" y="5186644"/>
                </a:cubicBezTo>
                <a:lnTo>
                  <a:pt x="4077085" y="5244477"/>
                </a:lnTo>
                <a:lnTo>
                  <a:pt x="0" y="5244477"/>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56E4FEF5-8A70-3C29-5A90-936E8A7443AB}"/>
              </a:ext>
            </a:extLst>
          </p:cNvPr>
          <p:cNvSpPr>
            <a:spLocks noGrp="1"/>
          </p:cNvSpPr>
          <p:nvPr userDrawn="1">
            <p:ph type="title"/>
          </p:nvPr>
        </p:nvSpPr>
        <p:spPr>
          <a:xfrm>
            <a:off x="6635750" y="411162"/>
            <a:ext cx="5140324" cy="3154997"/>
          </a:xfrm>
        </p:spPr>
        <p:txBody>
          <a:bodyPr anchor="b">
            <a:normAutofit/>
          </a:bodyPr>
          <a:lstStyle>
            <a:lvl1pPr>
              <a:defRPr sz="42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7AAC5CD3-049B-64CF-6A82-B26E8E7623BC}"/>
              </a:ext>
            </a:extLst>
          </p:cNvPr>
          <p:cNvSpPr>
            <a:spLocks noGrp="1"/>
          </p:cNvSpPr>
          <p:nvPr userDrawn="1">
            <p:ph type="body" idx="1"/>
          </p:nvPr>
        </p:nvSpPr>
        <p:spPr>
          <a:xfrm>
            <a:off x="6635750" y="3429000"/>
            <a:ext cx="5140324" cy="1143000"/>
          </a:xfrm>
        </p:spPr>
        <p:txBody>
          <a:bodyPr tIns="410400">
            <a:normAutofit/>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5" name="Tijdelijke aanduiding voor voettekst 4">
            <a:extLst>
              <a:ext uri="{FF2B5EF4-FFF2-40B4-BE49-F238E27FC236}">
                <a16:creationId xmlns:a16="http://schemas.microsoft.com/office/drawing/2014/main" id="{C8A4003D-1C2D-2724-2C32-13794A6758E9}"/>
              </a:ext>
            </a:extLst>
          </p:cNvPr>
          <p:cNvSpPr>
            <a:spLocks noGrp="1"/>
          </p:cNvSpPr>
          <p:nvPr userDrawn="1">
            <p:ph type="ftr" sz="quarter" idx="11"/>
          </p:nvPr>
        </p:nvSpPr>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2C590265-36CF-379D-7170-274847D3120E}"/>
              </a:ext>
            </a:extLst>
          </p:cNvPr>
          <p:cNvSpPr>
            <a:spLocks noGrp="1"/>
          </p:cNvSpPr>
          <p:nvPr userDrawn="1">
            <p:ph type="sldNum" sz="quarter" idx="12"/>
          </p:nvPr>
        </p:nvSpPr>
        <p:spPr/>
        <p:txBody>
          <a:bodyPr/>
          <a:lstStyle/>
          <a:p>
            <a:fld id="{89C47115-A6B3-A643-A5A6-1BF97B47D1E1}" type="slidenum">
              <a:rPr lang="nl-BE" smtClean="0"/>
              <a:t>‹nr.›</a:t>
            </a:fld>
            <a:endParaRPr lang="nl-BE"/>
          </a:p>
        </p:txBody>
      </p:sp>
      <p:sp>
        <p:nvSpPr>
          <p:cNvPr id="19" name="Tijdelijke aanduiding voor afbeelding 18">
            <a:extLst>
              <a:ext uri="{FF2B5EF4-FFF2-40B4-BE49-F238E27FC236}">
                <a16:creationId xmlns:a16="http://schemas.microsoft.com/office/drawing/2014/main" id="{C5179AAC-777A-A397-3439-CAA45000AAF2}"/>
              </a:ext>
            </a:extLst>
          </p:cNvPr>
          <p:cNvSpPr>
            <a:spLocks noGrp="1"/>
          </p:cNvSpPr>
          <p:nvPr>
            <p:ph type="pic" sz="quarter" idx="16"/>
          </p:nvPr>
        </p:nvSpPr>
        <p:spPr>
          <a:xfrm>
            <a:off x="-1" y="411160"/>
            <a:ext cx="6025401" cy="5627688"/>
          </a:xfrm>
          <a:custGeom>
            <a:avLst/>
            <a:gdLst>
              <a:gd name="connsiteX0" fmla="*/ 3211557 w 6025401"/>
              <a:gd name="connsiteY0" fmla="*/ 0 h 5627688"/>
              <a:gd name="connsiteX1" fmla="*/ 6025401 w 6025401"/>
              <a:gd name="connsiteY1" fmla="*/ 2813844 h 5627688"/>
              <a:gd name="connsiteX2" fmla="*/ 3211557 w 6025401"/>
              <a:gd name="connsiteY2" fmla="*/ 5627688 h 5627688"/>
              <a:gd name="connsiteX3" fmla="*/ 3206187 w 6025401"/>
              <a:gd name="connsiteY3" fmla="*/ 5627417 h 5627688"/>
              <a:gd name="connsiteX4" fmla="*/ 3206187 w 6025401"/>
              <a:gd name="connsiteY4" fmla="*/ 5627688 h 5627688"/>
              <a:gd name="connsiteX5" fmla="*/ 0 w 6025401"/>
              <a:gd name="connsiteY5" fmla="*/ 5627688 h 5627688"/>
              <a:gd name="connsiteX6" fmla="*/ 0 w 6025401"/>
              <a:gd name="connsiteY6" fmla="*/ 1 h 5627688"/>
              <a:gd name="connsiteX7" fmla="*/ 3206187 w 6025401"/>
              <a:gd name="connsiteY7" fmla="*/ 1 h 5627688"/>
              <a:gd name="connsiteX8" fmla="*/ 3206187 w 6025401"/>
              <a:gd name="connsiteY8" fmla="*/ 271 h 562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5401" h="5627688">
                <a:moveTo>
                  <a:pt x="3211557" y="0"/>
                </a:moveTo>
                <a:cubicBezTo>
                  <a:pt x="4765614" y="0"/>
                  <a:pt x="6025401" y="1259785"/>
                  <a:pt x="6025401" y="2813844"/>
                </a:cubicBezTo>
                <a:cubicBezTo>
                  <a:pt x="6025401" y="4367905"/>
                  <a:pt x="4765614" y="5627688"/>
                  <a:pt x="3211557" y="5627688"/>
                </a:cubicBezTo>
                <a:lnTo>
                  <a:pt x="3206187" y="5627417"/>
                </a:lnTo>
                <a:lnTo>
                  <a:pt x="3206187" y="5627688"/>
                </a:lnTo>
                <a:lnTo>
                  <a:pt x="0" y="5627688"/>
                </a:lnTo>
                <a:lnTo>
                  <a:pt x="0" y="1"/>
                </a:lnTo>
                <a:lnTo>
                  <a:pt x="3206187" y="1"/>
                </a:lnTo>
                <a:lnTo>
                  <a:pt x="3206187" y="271"/>
                </a:lnTo>
                <a:close/>
              </a:path>
            </a:pathLst>
          </a:custGeom>
        </p:spPr>
        <p:txBody>
          <a:bodyPr wrap="square">
            <a:noAutofit/>
          </a:bodyPr>
          <a:lstStyle/>
          <a:p>
            <a:r>
              <a:rPr lang="nl-NL"/>
              <a:t>Klik op het pictogram als u een afbeelding wilt toevoegen</a:t>
            </a:r>
            <a:endParaRPr lang="nl-BE"/>
          </a:p>
        </p:txBody>
      </p:sp>
      <p:sp>
        <p:nvSpPr>
          <p:cNvPr id="7" name="Tekstvak 6">
            <a:extLst>
              <a:ext uri="{FF2B5EF4-FFF2-40B4-BE49-F238E27FC236}">
                <a16:creationId xmlns:a16="http://schemas.microsoft.com/office/drawing/2014/main" id="{A88C441C-DE59-A921-D770-323A8D81DC60}"/>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538680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CLL_Hoofdstuk2">
    <p:spTree>
      <p:nvGrpSpPr>
        <p:cNvPr id="1" name=""/>
        <p:cNvGrpSpPr/>
        <p:nvPr/>
      </p:nvGrpSpPr>
      <p:grpSpPr>
        <a:xfrm>
          <a:off x="0" y="0"/>
          <a:ext cx="0" cy="0"/>
          <a:chOff x="0" y="0"/>
          <a:chExt cx="0" cy="0"/>
        </a:xfrm>
      </p:grpSpPr>
      <p:sp>
        <p:nvSpPr>
          <p:cNvPr id="8" name="Tekstvak 7">
            <a:extLst>
              <a:ext uri="{FF2B5EF4-FFF2-40B4-BE49-F238E27FC236}">
                <a16:creationId xmlns:a16="http://schemas.microsoft.com/office/drawing/2014/main" id="{D2B85FF5-026B-F26B-BEA3-B20E19900AAE}"/>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
        <p:nvSpPr>
          <p:cNvPr id="18" name="Vrije vorm: vorm 17">
            <a:extLst>
              <a:ext uri="{FF2B5EF4-FFF2-40B4-BE49-F238E27FC236}">
                <a16:creationId xmlns:a16="http://schemas.microsoft.com/office/drawing/2014/main" id="{3B5F3072-46E6-1C33-1DDF-1977203456C9}"/>
              </a:ext>
            </a:extLst>
          </p:cNvPr>
          <p:cNvSpPr/>
          <p:nvPr userDrawn="1"/>
        </p:nvSpPr>
        <p:spPr>
          <a:xfrm>
            <a:off x="3162191" y="1"/>
            <a:ext cx="2187684" cy="2284413"/>
          </a:xfrm>
          <a:custGeom>
            <a:avLst/>
            <a:gdLst>
              <a:gd name="connsiteX0" fmla="*/ 1671430 w 2187684"/>
              <a:gd name="connsiteY0" fmla="*/ 280856 h 2284413"/>
              <a:gd name="connsiteX1" fmla="*/ 1416414 w 2187684"/>
              <a:gd name="connsiteY1" fmla="*/ 726930 h 2284413"/>
              <a:gd name="connsiteX2" fmla="*/ 1416414 w 2187684"/>
              <a:gd name="connsiteY2" fmla="*/ 1155428 h 2284413"/>
              <a:gd name="connsiteX3" fmla="*/ 1671430 w 2187684"/>
              <a:gd name="connsiteY3" fmla="*/ 709153 h 2284413"/>
              <a:gd name="connsiteX4" fmla="*/ 1305374 w 2187684"/>
              <a:gd name="connsiteY4" fmla="*/ 0 h 2284413"/>
              <a:gd name="connsiteX5" fmla="*/ 1416414 w 2187684"/>
              <a:gd name="connsiteY5" fmla="*/ 0 h 2284413"/>
              <a:gd name="connsiteX6" fmla="*/ 1416414 w 2187684"/>
              <a:gd name="connsiteY6" fmla="*/ 480549 h 2284413"/>
              <a:gd name="connsiteX7" fmla="*/ 1691013 w 2187684"/>
              <a:gd name="connsiteY7" fmla="*/ 0 h 2284413"/>
              <a:gd name="connsiteX8" fmla="*/ 1802045 w 2187684"/>
              <a:gd name="connsiteY8" fmla="*/ 0 h 2284413"/>
              <a:gd name="connsiteX9" fmla="*/ 1802045 w 2187684"/>
              <a:gd name="connsiteY9" fmla="*/ 480577 h 2284413"/>
              <a:gd name="connsiteX10" fmla="*/ 2076661 w 2187684"/>
              <a:gd name="connsiteY10" fmla="*/ 0 h 2284413"/>
              <a:gd name="connsiteX11" fmla="*/ 2187684 w 2187684"/>
              <a:gd name="connsiteY11" fmla="*/ 0 h 2284413"/>
              <a:gd name="connsiteX12" fmla="*/ 2187684 w 2187684"/>
              <a:gd name="connsiteY12" fmla="*/ 2284413 h 2284413"/>
              <a:gd name="connsiteX13" fmla="*/ 2057061 w 2187684"/>
              <a:gd name="connsiteY13" fmla="*/ 2284413 h 2284413"/>
              <a:gd name="connsiteX14" fmla="*/ 2057061 w 2187684"/>
              <a:gd name="connsiteY14" fmla="*/ 280856 h 2284413"/>
              <a:gd name="connsiteX15" fmla="*/ 1802045 w 2187684"/>
              <a:gd name="connsiteY15" fmla="*/ 726933 h 2284413"/>
              <a:gd name="connsiteX16" fmla="*/ 1802045 w 2187684"/>
              <a:gd name="connsiteY16" fmla="*/ 2284413 h 2284413"/>
              <a:gd name="connsiteX17" fmla="*/ 1671430 w 2187684"/>
              <a:gd name="connsiteY17" fmla="*/ 2284413 h 2284413"/>
              <a:gd name="connsiteX18" fmla="*/ 1671430 w 2187684"/>
              <a:gd name="connsiteY18" fmla="*/ 955407 h 2284413"/>
              <a:gd name="connsiteX19" fmla="*/ 1416414 w 2187684"/>
              <a:gd name="connsiteY19" fmla="*/ 1401482 h 2284413"/>
              <a:gd name="connsiteX20" fmla="*/ 1416414 w 2187684"/>
              <a:gd name="connsiteY20" fmla="*/ 2284413 h 2284413"/>
              <a:gd name="connsiteX21" fmla="*/ 1285782 w 2187684"/>
              <a:gd name="connsiteY21" fmla="*/ 2284413 h 2284413"/>
              <a:gd name="connsiteX22" fmla="*/ 1285782 w 2187684"/>
              <a:gd name="connsiteY22" fmla="*/ 1629986 h 2284413"/>
              <a:gd name="connsiteX23" fmla="*/ 911654 w 2187684"/>
              <a:gd name="connsiteY23" fmla="*/ 2284413 h 2284413"/>
              <a:gd name="connsiteX24" fmla="*/ 771278 w 2187684"/>
              <a:gd name="connsiteY24" fmla="*/ 2284413 h 2284413"/>
              <a:gd name="connsiteX25" fmla="*/ 1285782 w 2187684"/>
              <a:gd name="connsiteY25" fmla="*/ 1384035 h 2284413"/>
              <a:gd name="connsiteX26" fmla="*/ 1285782 w 2187684"/>
              <a:gd name="connsiteY26" fmla="*/ 955433 h 2284413"/>
              <a:gd name="connsiteX27" fmla="*/ 526018 w 2187684"/>
              <a:gd name="connsiteY27" fmla="*/ 2284413 h 2284413"/>
              <a:gd name="connsiteX28" fmla="*/ 385635 w 2187684"/>
              <a:gd name="connsiteY28" fmla="*/ 2284413 h 2284413"/>
              <a:gd name="connsiteX29" fmla="*/ 1285782 w 2187684"/>
              <a:gd name="connsiteY29" fmla="*/ 709156 h 2284413"/>
              <a:gd name="connsiteX30" fmla="*/ 1285782 w 2187684"/>
              <a:gd name="connsiteY30" fmla="*/ 280856 h 2284413"/>
              <a:gd name="connsiteX31" fmla="*/ 140375 w 2187684"/>
              <a:gd name="connsiteY31" fmla="*/ 2284413 h 2284413"/>
              <a:gd name="connsiteX32" fmla="*/ 0 w 2187684"/>
              <a:gd name="connsiteY32" fmla="*/ 2284413 h 228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87684" h="2284413">
                <a:moveTo>
                  <a:pt x="1671430" y="280856"/>
                </a:moveTo>
                <a:lnTo>
                  <a:pt x="1416414" y="726930"/>
                </a:lnTo>
                <a:lnTo>
                  <a:pt x="1416414" y="1155428"/>
                </a:lnTo>
                <a:lnTo>
                  <a:pt x="1671430" y="709153"/>
                </a:lnTo>
                <a:close/>
                <a:moveTo>
                  <a:pt x="1305374" y="0"/>
                </a:moveTo>
                <a:lnTo>
                  <a:pt x="1416414" y="0"/>
                </a:lnTo>
                <a:lnTo>
                  <a:pt x="1416414" y="480549"/>
                </a:lnTo>
                <a:lnTo>
                  <a:pt x="1691013" y="0"/>
                </a:lnTo>
                <a:lnTo>
                  <a:pt x="1802045" y="0"/>
                </a:lnTo>
                <a:lnTo>
                  <a:pt x="1802045" y="480577"/>
                </a:lnTo>
                <a:lnTo>
                  <a:pt x="2076661" y="0"/>
                </a:lnTo>
                <a:lnTo>
                  <a:pt x="2187684" y="0"/>
                </a:lnTo>
                <a:lnTo>
                  <a:pt x="2187684" y="2284413"/>
                </a:lnTo>
                <a:lnTo>
                  <a:pt x="2057061" y="2284413"/>
                </a:lnTo>
                <a:lnTo>
                  <a:pt x="2057061" y="280856"/>
                </a:lnTo>
                <a:lnTo>
                  <a:pt x="1802045" y="726933"/>
                </a:lnTo>
                <a:lnTo>
                  <a:pt x="1802045" y="2284413"/>
                </a:lnTo>
                <a:lnTo>
                  <a:pt x="1671430" y="2284413"/>
                </a:lnTo>
                <a:lnTo>
                  <a:pt x="1671430" y="955407"/>
                </a:lnTo>
                <a:lnTo>
                  <a:pt x="1416414" y="1401482"/>
                </a:lnTo>
                <a:lnTo>
                  <a:pt x="1416414" y="2284413"/>
                </a:lnTo>
                <a:lnTo>
                  <a:pt x="1285782" y="2284413"/>
                </a:lnTo>
                <a:lnTo>
                  <a:pt x="1285782" y="1629986"/>
                </a:lnTo>
                <a:lnTo>
                  <a:pt x="911654" y="2284413"/>
                </a:lnTo>
                <a:lnTo>
                  <a:pt x="771278" y="2284413"/>
                </a:lnTo>
                <a:lnTo>
                  <a:pt x="1285782" y="1384035"/>
                </a:lnTo>
                <a:lnTo>
                  <a:pt x="1285782" y="955433"/>
                </a:lnTo>
                <a:lnTo>
                  <a:pt x="526018" y="2284413"/>
                </a:lnTo>
                <a:lnTo>
                  <a:pt x="385635" y="2284413"/>
                </a:lnTo>
                <a:lnTo>
                  <a:pt x="1285782" y="709156"/>
                </a:lnTo>
                <a:lnTo>
                  <a:pt x="1285782" y="280856"/>
                </a:lnTo>
                <a:lnTo>
                  <a:pt x="140375" y="2284413"/>
                </a:lnTo>
                <a:lnTo>
                  <a:pt x="0" y="2284413"/>
                </a:lnTo>
                <a:close/>
              </a:path>
            </a:pathLst>
          </a:custGeom>
          <a:solidFill>
            <a:schemeClr val="bg2"/>
          </a:solidFill>
          <a:ln w="12700" cap="flat">
            <a:noFill/>
            <a:prstDash val="solid"/>
            <a:miter/>
          </a:ln>
        </p:spPr>
        <p:txBody>
          <a:bodyPr wrap="square" rtlCol="0" anchor="ctr">
            <a:noAutofit/>
          </a:bodyPr>
          <a:lstStyle/>
          <a:p>
            <a:endParaRPr lang="nl-BE" noProof="0"/>
          </a:p>
        </p:txBody>
      </p:sp>
      <p:sp>
        <p:nvSpPr>
          <p:cNvPr id="16" name="Vrije vorm: vorm 15">
            <a:extLst>
              <a:ext uri="{FF2B5EF4-FFF2-40B4-BE49-F238E27FC236}">
                <a16:creationId xmlns:a16="http://schemas.microsoft.com/office/drawing/2014/main" id="{32B8B75B-6BF3-BFD3-BB22-12A446B42163}"/>
              </a:ext>
            </a:extLst>
          </p:cNvPr>
          <p:cNvSpPr/>
          <p:nvPr userDrawn="1"/>
        </p:nvSpPr>
        <p:spPr>
          <a:xfrm>
            <a:off x="0" y="0"/>
            <a:ext cx="3048004" cy="3843698"/>
          </a:xfrm>
          <a:custGeom>
            <a:avLst/>
            <a:gdLst>
              <a:gd name="connsiteX0" fmla="*/ 0 w 3048004"/>
              <a:gd name="connsiteY0" fmla="*/ 0 h 3843698"/>
              <a:gd name="connsiteX1" fmla="*/ 3048004 w 3048004"/>
              <a:gd name="connsiteY1" fmla="*/ 0 h 3843698"/>
              <a:gd name="connsiteX2" fmla="*/ 3048004 w 3048004"/>
              <a:gd name="connsiteY2" fmla="*/ 3306256 h 3843698"/>
              <a:gd name="connsiteX3" fmla="*/ 0 w 3048004"/>
              <a:gd name="connsiteY3" fmla="*/ 3843698 h 3843698"/>
            </a:gdLst>
            <a:ahLst/>
            <a:cxnLst>
              <a:cxn ang="0">
                <a:pos x="connsiteX0" y="connsiteY0"/>
              </a:cxn>
              <a:cxn ang="0">
                <a:pos x="connsiteX1" y="connsiteY1"/>
              </a:cxn>
              <a:cxn ang="0">
                <a:pos x="connsiteX2" y="connsiteY2"/>
              </a:cxn>
              <a:cxn ang="0">
                <a:pos x="connsiteX3" y="connsiteY3"/>
              </a:cxn>
            </a:cxnLst>
            <a:rect l="l" t="t" r="r" b="b"/>
            <a:pathLst>
              <a:path w="3048004" h="3843698">
                <a:moveTo>
                  <a:pt x="0" y="0"/>
                </a:moveTo>
                <a:lnTo>
                  <a:pt x="3048004" y="0"/>
                </a:lnTo>
                <a:lnTo>
                  <a:pt x="3048004" y="3306256"/>
                </a:lnTo>
                <a:lnTo>
                  <a:pt x="0" y="3843698"/>
                </a:lnTo>
                <a:close/>
              </a:path>
            </a:pathLst>
          </a:custGeom>
          <a:solidFill>
            <a:srgbClr val="C5C9D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56E4FEF5-8A70-3C29-5A90-936E8A7443AB}"/>
              </a:ext>
            </a:extLst>
          </p:cNvPr>
          <p:cNvSpPr>
            <a:spLocks noGrp="1"/>
          </p:cNvSpPr>
          <p:nvPr>
            <p:ph type="title"/>
          </p:nvPr>
        </p:nvSpPr>
        <p:spPr>
          <a:xfrm>
            <a:off x="6635750" y="411162"/>
            <a:ext cx="5140324" cy="3154997"/>
          </a:xfrm>
        </p:spPr>
        <p:txBody>
          <a:bodyPr anchor="b">
            <a:normAutofit/>
          </a:bodyPr>
          <a:lstStyle>
            <a:lvl1pPr>
              <a:defRPr sz="42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7AAC5CD3-049B-64CF-6A82-B26E8E7623BC}"/>
              </a:ext>
            </a:extLst>
          </p:cNvPr>
          <p:cNvSpPr>
            <a:spLocks noGrp="1"/>
          </p:cNvSpPr>
          <p:nvPr>
            <p:ph type="body" idx="1"/>
          </p:nvPr>
        </p:nvSpPr>
        <p:spPr>
          <a:xfrm>
            <a:off x="6635750" y="3429000"/>
            <a:ext cx="5140324" cy="1143000"/>
          </a:xfrm>
        </p:spPr>
        <p:txBody>
          <a:bodyPr tIns="410400">
            <a:normAutofit/>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5" name="Tijdelijke aanduiding voor voettekst 4">
            <a:extLst>
              <a:ext uri="{FF2B5EF4-FFF2-40B4-BE49-F238E27FC236}">
                <a16:creationId xmlns:a16="http://schemas.microsoft.com/office/drawing/2014/main" id="{C8A4003D-1C2D-2724-2C32-13794A6758E9}"/>
              </a:ext>
            </a:extLst>
          </p:cNvPr>
          <p:cNvSpPr>
            <a:spLocks noGrp="1"/>
          </p:cNvSpPr>
          <p:nvPr>
            <p:ph type="ftr" sz="quarter" idx="11"/>
          </p:nvPr>
        </p:nvSpPr>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2C590265-36CF-379D-7170-274847D3120E}"/>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4" name="Tijdelijke aanduiding voor afbeelding 13">
            <a:extLst>
              <a:ext uri="{FF2B5EF4-FFF2-40B4-BE49-F238E27FC236}">
                <a16:creationId xmlns:a16="http://schemas.microsoft.com/office/drawing/2014/main" id="{364B97C5-AD4C-FC71-C22E-27881A57F5FC}"/>
              </a:ext>
            </a:extLst>
          </p:cNvPr>
          <p:cNvSpPr>
            <a:spLocks noGrp="1"/>
          </p:cNvSpPr>
          <p:nvPr>
            <p:ph type="pic" sz="quarter" idx="19"/>
          </p:nvPr>
        </p:nvSpPr>
        <p:spPr>
          <a:xfrm>
            <a:off x="0" y="298305"/>
            <a:ext cx="6096001" cy="5963431"/>
          </a:xfrm>
          <a:custGeom>
            <a:avLst/>
            <a:gdLst>
              <a:gd name="connsiteX0" fmla="*/ 0 w 6096001"/>
              <a:gd name="connsiteY0" fmla="*/ 0 h 5963431"/>
              <a:gd name="connsiteX1" fmla="*/ 6096001 w 6096001"/>
              <a:gd name="connsiteY1" fmla="*/ 482255 h 5963431"/>
              <a:gd name="connsiteX2" fmla="*/ 4883939 w 6096001"/>
              <a:gd name="connsiteY2" fmla="*/ 5963431 h 5963431"/>
              <a:gd name="connsiteX3" fmla="*/ 0 w 6096001"/>
              <a:gd name="connsiteY3" fmla="*/ 5577064 h 5963431"/>
            </a:gdLst>
            <a:ahLst/>
            <a:cxnLst>
              <a:cxn ang="0">
                <a:pos x="connsiteX0" y="connsiteY0"/>
              </a:cxn>
              <a:cxn ang="0">
                <a:pos x="connsiteX1" y="connsiteY1"/>
              </a:cxn>
              <a:cxn ang="0">
                <a:pos x="connsiteX2" y="connsiteY2"/>
              </a:cxn>
              <a:cxn ang="0">
                <a:pos x="connsiteX3" y="connsiteY3"/>
              </a:cxn>
            </a:cxnLst>
            <a:rect l="l" t="t" r="r" b="b"/>
            <a:pathLst>
              <a:path w="6096001" h="5963431">
                <a:moveTo>
                  <a:pt x="0" y="0"/>
                </a:moveTo>
                <a:lnTo>
                  <a:pt x="6096001" y="482255"/>
                </a:lnTo>
                <a:lnTo>
                  <a:pt x="4883939" y="5963431"/>
                </a:lnTo>
                <a:lnTo>
                  <a:pt x="0" y="5577064"/>
                </a:lnTo>
                <a:close/>
              </a:path>
            </a:pathLst>
          </a:custGeom>
        </p:spPr>
        <p:txBody>
          <a:bodyPr wrap="square">
            <a:noAutofit/>
          </a:bodyPr>
          <a:lstStyle/>
          <a:p>
            <a:r>
              <a:rPr lang="nl-NL"/>
              <a:t>Klik op het pictogram als u een afbeelding wilt toevoegen</a:t>
            </a:r>
            <a:endParaRPr lang="nl-BE"/>
          </a:p>
        </p:txBody>
      </p:sp>
    </p:spTree>
    <p:extLst>
      <p:ext uri="{BB962C8B-B14F-4D97-AF65-F5344CB8AC3E}">
        <p14:creationId xmlns:p14="http://schemas.microsoft.com/office/powerpoint/2010/main" val="448791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UCLL_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p:nvPr>
        </p:nvSpPr>
        <p:spPr>
          <a:xfrm>
            <a:off x="1697038" y="1803716"/>
            <a:ext cx="9534842" cy="380809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4" name="Tekstvak 3">
            <a:extLst>
              <a:ext uri="{FF2B5EF4-FFF2-40B4-BE49-F238E27FC236}">
                <a16:creationId xmlns:a16="http://schemas.microsoft.com/office/drawing/2014/main" id="{D6A7D9CA-5188-E250-DEE7-1C8786364016}"/>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16412746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UCLL_Tekst_TweeKolomm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p:nvPr>
        </p:nvSpPr>
        <p:spPr>
          <a:xfrm>
            <a:off x="1492250" y="1803714"/>
            <a:ext cx="4062413" cy="3808099"/>
          </a:xfrm>
        </p:spPr>
        <p:txBody>
          <a:bodyPr/>
          <a:lstStyle>
            <a:lvl1pPr>
              <a:lnSpc>
                <a:spcPct val="100000"/>
              </a:lnSpc>
              <a:defRPr/>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4" name="Tijdelijke aanduiding voor inhoud 2">
            <a:extLst>
              <a:ext uri="{FF2B5EF4-FFF2-40B4-BE49-F238E27FC236}">
                <a16:creationId xmlns:a16="http://schemas.microsoft.com/office/drawing/2014/main" id="{1BEC9D94-783F-BF35-4279-1CC7D1063BA9}"/>
              </a:ext>
            </a:extLst>
          </p:cNvPr>
          <p:cNvSpPr>
            <a:spLocks noGrp="1"/>
          </p:cNvSpPr>
          <p:nvPr>
            <p:ph idx="13"/>
          </p:nvPr>
        </p:nvSpPr>
        <p:spPr>
          <a:xfrm>
            <a:off x="6635750" y="1803714"/>
            <a:ext cx="4064000" cy="380809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ekstvak 7">
            <a:extLst>
              <a:ext uri="{FF2B5EF4-FFF2-40B4-BE49-F238E27FC236}">
                <a16:creationId xmlns:a16="http://schemas.microsoft.com/office/drawing/2014/main" id="{7213B592-052A-DC22-1E2C-0F570BC53EA9}"/>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42330073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CLL_Titel_Bee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625D9-A658-4C63-1D2D-ADFA9B93C139}"/>
              </a:ext>
            </a:extLst>
          </p:cNvPr>
          <p:cNvSpPr>
            <a:spLocks noGrp="1"/>
          </p:cNvSpPr>
          <p:nvPr>
            <p:ph type="title"/>
          </p:nvPr>
        </p:nvSpPr>
        <p:spPr>
          <a:xfrm>
            <a:off x="409575" y="414000"/>
            <a:ext cx="11366500" cy="654687"/>
          </a:xfrm>
        </p:spPr>
        <p:txBody>
          <a:bodyPr/>
          <a:lstStyle/>
          <a:p>
            <a:r>
              <a:rPr lang="nl-NL"/>
              <a:t>Klik om stijl te bewerken</a:t>
            </a:r>
            <a:endParaRPr lang="nl-BE"/>
          </a:p>
        </p:txBody>
      </p:sp>
      <p:sp>
        <p:nvSpPr>
          <p:cNvPr id="4" name="Tijdelijke aanduiding voor voettekst 3">
            <a:extLst>
              <a:ext uri="{FF2B5EF4-FFF2-40B4-BE49-F238E27FC236}">
                <a16:creationId xmlns:a16="http://schemas.microsoft.com/office/drawing/2014/main" id="{E013A948-DFCE-B8B1-7465-0F2D670EE929}"/>
              </a:ext>
            </a:extLst>
          </p:cNvPr>
          <p:cNvSpPr>
            <a:spLocks noGrp="1"/>
          </p:cNvSpPr>
          <p:nvPr>
            <p:ph type="ftr" sz="quarter" idx="11"/>
          </p:nvPr>
        </p:nvSpPr>
        <p:spPr/>
        <p:txBody>
          <a:bodyPr/>
          <a:lstStyle/>
          <a:p>
            <a:r>
              <a:rPr lang="nl-BE"/>
              <a:t>Mentorencontact 2026</a:t>
            </a:r>
          </a:p>
        </p:txBody>
      </p:sp>
      <p:sp>
        <p:nvSpPr>
          <p:cNvPr id="5" name="Tijdelijke aanduiding voor dianummer 4">
            <a:extLst>
              <a:ext uri="{FF2B5EF4-FFF2-40B4-BE49-F238E27FC236}">
                <a16:creationId xmlns:a16="http://schemas.microsoft.com/office/drawing/2014/main" id="{EF4B01A9-411B-BDEA-6C3C-B7CE4E9A59C7}"/>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3" name="Tijdelijke aanduiding voor afbeelding 12">
            <a:extLst>
              <a:ext uri="{FF2B5EF4-FFF2-40B4-BE49-F238E27FC236}">
                <a16:creationId xmlns:a16="http://schemas.microsoft.com/office/drawing/2014/main" id="{7E35A2F9-0EE4-ACA1-ED55-5C02F2EC7CF9}"/>
              </a:ext>
            </a:extLst>
          </p:cNvPr>
          <p:cNvSpPr>
            <a:spLocks noGrp="1"/>
          </p:cNvSpPr>
          <p:nvPr>
            <p:ph type="pic" sz="quarter" idx="13" hasCustomPrompt="1"/>
          </p:nvPr>
        </p:nvSpPr>
        <p:spPr>
          <a:xfrm>
            <a:off x="403225" y="1450973"/>
            <a:ext cx="11379200" cy="4995864"/>
          </a:xfrm>
          <a:custGeom>
            <a:avLst/>
            <a:gdLst>
              <a:gd name="connsiteX0" fmla="*/ 6350 w 11379200"/>
              <a:gd name="connsiteY0" fmla="*/ 0 h 4995864"/>
              <a:gd name="connsiteX1" fmla="*/ 11379200 w 11379200"/>
              <a:gd name="connsiteY1" fmla="*/ 0 h 4995864"/>
              <a:gd name="connsiteX2" fmla="*/ 11379200 w 11379200"/>
              <a:gd name="connsiteY2" fmla="*/ 3584013 h 4995864"/>
              <a:gd name="connsiteX3" fmla="*/ 11372856 w 11379200"/>
              <a:gd name="connsiteY3" fmla="*/ 3584013 h 4995864"/>
              <a:gd name="connsiteX4" fmla="*/ 11372856 w 11379200"/>
              <a:gd name="connsiteY4" fmla="*/ 3981306 h 4995864"/>
              <a:gd name="connsiteX5" fmla="*/ 0 w 11379200"/>
              <a:gd name="connsiteY5" fmla="*/ 4995864 h 4995864"/>
              <a:gd name="connsiteX6" fmla="*/ 0 w 11379200"/>
              <a:gd name="connsiteY6" fmla="*/ 1199628 h 4995864"/>
              <a:gd name="connsiteX7" fmla="*/ 6350 w 11379200"/>
              <a:gd name="connsiteY7" fmla="*/ 1199628 h 4995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79200" h="4995864">
                <a:moveTo>
                  <a:pt x="6350" y="0"/>
                </a:moveTo>
                <a:lnTo>
                  <a:pt x="11379200" y="0"/>
                </a:lnTo>
                <a:lnTo>
                  <a:pt x="11379200" y="3584013"/>
                </a:lnTo>
                <a:lnTo>
                  <a:pt x="11372856" y="3584013"/>
                </a:lnTo>
                <a:lnTo>
                  <a:pt x="11372856" y="3981306"/>
                </a:lnTo>
                <a:lnTo>
                  <a:pt x="0" y="4995864"/>
                </a:lnTo>
                <a:lnTo>
                  <a:pt x="0" y="1199628"/>
                </a:lnTo>
                <a:lnTo>
                  <a:pt x="6350" y="1199628"/>
                </a:lnTo>
                <a:close/>
              </a:path>
            </a:pathLst>
          </a:custGeom>
        </p:spPr>
        <p:txBody>
          <a:bodyPr wrap="square">
            <a:noAutofit/>
          </a:bodyPr>
          <a:lstStyle>
            <a:lvl1pPr>
              <a:defRPr/>
            </a:lvl1pPr>
          </a:lstStyle>
          <a:p>
            <a:r>
              <a:rPr lang="nl-NL"/>
              <a:t>Klik op het pictogram om een afbeelding toe te voegen</a:t>
            </a:r>
            <a:endParaRPr lang="en-GB"/>
          </a:p>
        </p:txBody>
      </p:sp>
    </p:spTree>
    <p:extLst>
      <p:ext uri="{BB962C8B-B14F-4D97-AF65-F5344CB8AC3E}">
        <p14:creationId xmlns:p14="http://schemas.microsoft.com/office/powerpoint/2010/main" val="2092933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CLL_Titel_Me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625D9-A658-4C63-1D2D-ADFA9B93C139}"/>
              </a:ext>
            </a:extLst>
          </p:cNvPr>
          <p:cNvSpPr>
            <a:spLocks noGrp="1"/>
          </p:cNvSpPr>
          <p:nvPr>
            <p:ph type="title"/>
          </p:nvPr>
        </p:nvSpPr>
        <p:spPr>
          <a:xfrm>
            <a:off x="1490662" y="414000"/>
            <a:ext cx="9204326" cy="654687"/>
          </a:xfrm>
        </p:spPr>
        <p:txBody>
          <a:bodyPr/>
          <a:lstStyle/>
          <a:p>
            <a:r>
              <a:rPr lang="nl-NL"/>
              <a:t>Klik om stijl te bewerken</a:t>
            </a:r>
            <a:endParaRPr lang="nl-BE"/>
          </a:p>
        </p:txBody>
      </p:sp>
      <p:sp>
        <p:nvSpPr>
          <p:cNvPr id="5" name="Tijdelijke aanduiding voor dianummer 4">
            <a:extLst>
              <a:ext uri="{FF2B5EF4-FFF2-40B4-BE49-F238E27FC236}">
                <a16:creationId xmlns:a16="http://schemas.microsoft.com/office/drawing/2014/main" id="{EF4B01A9-411B-BDEA-6C3C-B7CE4E9A59C7}"/>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6" name="Tijdelijke aanduiding voor inhoud 5">
            <a:extLst>
              <a:ext uri="{FF2B5EF4-FFF2-40B4-BE49-F238E27FC236}">
                <a16:creationId xmlns:a16="http://schemas.microsoft.com/office/drawing/2014/main" id="{22B555FA-7987-B975-4734-07F88AC6D1A5}"/>
              </a:ext>
            </a:extLst>
          </p:cNvPr>
          <p:cNvSpPr>
            <a:spLocks noGrp="1"/>
          </p:cNvSpPr>
          <p:nvPr>
            <p:ph sz="quarter" idx="14" hasCustomPrompt="1"/>
          </p:nvPr>
        </p:nvSpPr>
        <p:spPr>
          <a:xfrm>
            <a:off x="1492250" y="1287631"/>
            <a:ext cx="9202738" cy="5160793"/>
          </a:xfrm>
        </p:spPr>
        <p:txBody>
          <a:bodyPr/>
          <a:lstStyle>
            <a:lvl1pPr>
              <a:defRPr/>
            </a:lvl1pPr>
            <a:lvl5pPr marL="820800" indent="0">
              <a:buNone/>
              <a:defRPr/>
            </a:lvl5pPr>
          </a:lstStyle>
          <a:p>
            <a:r>
              <a:rPr lang="nl-NL"/>
              <a:t>Klik op het pictogram om media toe te voegen</a:t>
            </a:r>
            <a:endParaRPr lang="en-GB"/>
          </a:p>
        </p:txBody>
      </p:sp>
    </p:spTree>
    <p:extLst>
      <p:ext uri="{BB962C8B-B14F-4D97-AF65-F5344CB8AC3E}">
        <p14:creationId xmlns:p14="http://schemas.microsoft.com/office/powerpoint/2010/main" val="3188134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UCLL_Media">
    <p:spTree>
      <p:nvGrpSpPr>
        <p:cNvPr id="1" name=""/>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22B555FA-7987-B975-4734-07F88AC6D1A5}"/>
              </a:ext>
            </a:extLst>
          </p:cNvPr>
          <p:cNvSpPr>
            <a:spLocks noGrp="1"/>
          </p:cNvSpPr>
          <p:nvPr>
            <p:ph sz="quarter" idx="14" hasCustomPrompt="1"/>
          </p:nvPr>
        </p:nvSpPr>
        <p:spPr>
          <a:xfrm>
            <a:off x="0" y="0"/>
            <a:ext cx="12192000" cy="6858000"/>
          </a:xfrm>
        </p:spPr>
        <p:txBody>
          <a:bodyPr/>
          <a:lstStyle>
            <a:lvl5pPr marL="820800" indent="0">
              <a:buNone/>
              <a:defRPr/>
            </a:lvl5pPr>
          </a:lstStyle>
          <a:p>
            <a:r>
              <a:rPr lang="nl-NL"/>
              <a:t>Klik op het pictogram om media toe te voegen</a:t>
            </a:r>
            <a:endParaRPr lang="en-GB"/>
          </a:p>
        </p:txBody>
      </p:sp>
    </p:spTree>
    <p:extLst>
      <p:ext uri="{BB962C8B-B14F-4D97-AF65-F5344CB8AC3E}">
        <p14:creationId xmlns:p14="http://schemas.microsoft.com/office/powerpoint/2010/main" val="11427902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CLL_Tekst_FotoRechts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p:nvPr>
        </p:nvSpPr>
        <p:spPr>
          <a:xfrm>
            <a:off x="950913" y="796288"/>
            <a:ext cx="5145087" cy="654687"/>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p:nvPr>
        </p:nvSpPr>
        <p:spPr>
          <a:xfrm>
            <a:off x="1492250" y="2016000"/>
            <a:ext cx="4062413" cy="3595813"/>
          </a:xfrm>
        </p:spPr>
        <p:txBody>
          <a:bodyPr/>
          <a:lstStyle>
            <a:lvl1pPr>
              <a:lnSpc>
                <a:spcPct val="100000"/>
              </a:lnSpc>
              <a:defRPr/>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838950" y="6038850"/>
            <a:ext cx="439293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2" name="Tijdelijke aanduiding voor afbeelding 11">
            <a:extLst>
              <a:ext uri="{FF2B5EF4-FFF2-40B4-BE49-F238E27FC236}">
                <a16:creationId xmlns:a16="http://schemas.microsoft.com/office/drawing/2014/main" id="{44DD16BE-0ECB-6F1C-AA5C-39A3A3F9AA5A}"/>
              </a:ext>
            </a:extLst>
          </p:cNvPr>
          <p:cNvSpPr>
            <a:spLocks noGrp="1"/>
          </p:cNvSpPr>
          <p:nvPr>
            <p:ph type="pic" sz="quarter" idx="15"/>
          </p:nvPr>
        </p:nvSpPr>
        <p:spPr>
          <a:xfrm>
            <a:off x="6752058" y="1"/>
            <a:ext cx="5439942" cy="6038851"/>
          </a:xfrm>
          <a:custGeom>
            <a:avLst/>
            <a:gdLst>
              <a:gd name="connsiteX0" fmla="*/ 0 w 5439942"/>
              <a:gd name="connsiteY0" fmla="*/ 0 h 6038851"/>
              <a:gd name="connsiteX1" fmla="*/ 5439942 w 5439942"/>
              <a:gd name="connsiteY1" fmla="*/ 0 h 6038851"/>
              <a:gd name="connsiteX2" fmla="*/ 5439942 w 5439942"/>
              <a:gd name="connsiteY2" fmla="*/ 5504363 h 6038851"/>
              <a:gd name="connsiteX3" fmla="*/ 1360120 w 5439942"/>
              <a:gd name="connsiteY3" fmla="*/ 6038851 h 6038851"/>
            </a:gdLst>
            <a:ahLst/>
            <a:cxnLst>
              <a:cxn ang="0">
                <a:pos x="connsiteX0" y="connsiteY0"/>
              </a:cxn>
              <a:cxn ang="0">
                <a:pos x="connsiteX1" y="connsiteY1"/>
              </a:cxn>
              <a:cxn ang="0">
                <a:pos x="connsiteX2" y="connsiteY2"/>
              </a:cxn>
              <a:cxn ang="0">
                <a:pos x="connsiteX3" y="connsiteY3"/>
              </a:cxn>
            </a:cxnLst>
            <a:rect l="l" t="t" r="r" b="b"/>
            <a:pathLst>
              <a:path w="5439942" h="6038851">
                <a:moveTo>
                  <a:pt x="0" y="0"/>
                </a:moveTo>
                <a:lnTo>
                  <a:pt x="5439942" y="0"/>
                </a:lnTo>
                <a:lnTo>
                  <a:pt x="5439942" y="5504363"/>
                </a:lnTo>
                <a:lnTo>
                  <a:pt x="1360120" y="6038851"/>
                </a:lnTo>
                <a:close/>
              </a:path>
            </a:pathLst>
          </a:custGeom>
        </p:spPr>
        <p:txBody>
          <a:bodyPr wrap="square">
            <a:noAutofit/>
          </a:bodyPr>
          <a:lstStyle/>
          <a:p>
            <a:r>
              <a:rPr lang="nl-NL"/>
              <a:t>Klik op het pictogram als u een afbeelding wilt toevoegen</a:t>
            </a:r>
            <a:endParaRPr lang="nl-BE"/>
          </a:p>
        </p:txBody>
      </p:sp>
      <p:sp>
        <p:nvSpPr>
          <p:cNvPr id="4" name="Tekstvak 3">
            <a:extLst>
              <a:ext uri="{FF2B5EF4-FFF2-40B4-BE49-F238E27FC236}">
                <a16:creationId xmlns:a16="http://schemas.microsoft.com/office/drawing/2014/main" id="{ED423C25-8F0B-1450-403B-8AC9A8640362}"/>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3853458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CLL_Tekst_FotoRechts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p:nvPr>
        </p:nvSpPr>
        <p:spPr>
          <a:xfrm>
            <a:off x="950913" y="796288"/>
            <a:ext cx="5145087" cy="654688"/>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p:nvPr>
        </p:nvSpPr>
        <p:spPr>
          <a:xfrm>
            <a:off x="1492250" y="2016000"/>
            <a:ext cx="4062413" cy="3595813"/>
          </a:xfrm>
        </p:spPr>
        <p:txBody>
          <a:bodyPr/>
          <a:lstStyle>
            <a:lvl1pPr>
              <a:lnSpc>
                <a:spcPct val="100000"/>
              </a:lnSpc>
              <a:defRPr/>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1" name="Tijdelijke aanduiding voor afbeelding 10">
            <a:extLst>
              <a:ext uri="{FF2B5EF4-FFF2-40B4-BE49-F238E27FC236}">
                <a16:creationId xmlns:a16="http://schemas.microsoft.com/office/drawing/2014/main" id="{B8DC9ACA-AEFA-34A9-C8A0-4E55AA670C1C}"/>
              </a:ext>
            </a:extLst>
          </p:cNvPr>
          <p:cNvSpPr>
            <a:spLocks noGrp="1"/>
          </p:cNvSpPr>
          <p:nvPr>
            <p:ph type="pic" sz="quarter" idx="14"/>
          </p:nvPr>
        </p:nvSpPr>
        <p:spPr>
          <a:xfrm>
            <a:off x="7046390" y="411164"/>
            <a:ext cx="4736036" cy="5627687"/>
          </a:xfrm>
          <a:custGeom>
            <a:avLst/>
            <a:gdLst>
              <a:gd name="connsiteX0" fmla="*/ 2367979 w 4736036"/>
              <a:gd name="connsiteY0" fmla="*/ 0 h 5627687"/>
              <a:gd name="connsiteX1" fmla="*/ 4735993 w 4736036"/>
              <a:gd name="connsiteY1" fmla="*/ 2367976 h 5627687"/>
              <a:gd name="connsiteX2" fmla="*/ 4736036 w 4736036"/>
              <a:gd name="connsiteY2" fmla="*/ 2367976 h 5627687"/>
              <a:gd name="connsiteX3" fmla="*/ 4736036 w 4736036"/>
              <a:gd name="connsiteY3" fmla="*/ 5627687 h 5627687"/>
              <a:gd name="connsiteX4" fmla="*/ 0 w 4736036"/>
              <a:gd name="connsiteY4" fmla="*/ 5627687 h 5627687"/>
              <a:gd name="connsiteX5" fmla="*/ 0 w 4736036"/>
              <a:gd name="connsiteY5" fmla="*/ 2367976 h 5627687"/>
              <a:gd name="connsiteX6" fmla="*/ 2367979 w 4736036"/>
              <a:gd name="connsiteY6" fmla="*/ 0 h 562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6036" h="5627687">
                <a:moveTo>
                  <a:pt x="2367979" y="0"/>
                </a:moveTo>
                <a:cubicBezTo>
                  <a:pt x="3675808" y="0"/>
                  <a:pt x="4735993" y="1060184"/>
                  <a:pt x="4735993" y="2367976"/>
                </a:cubicBezTo>
                <a:lnTo>
                  <a:pt x="4736036" y="2367976"/>
                </a:lnTo>
                <a:lnTo>
                  <a:pt x="4736036" y="5627687"/>
                </a:lnTo>
                <a:lnTo>
                  <a:pt x="0" y="5627687"/>
                </a:lnTo>
                <a:lnTo>
                  <a:pt x="0" y="2367976"/>
                </a:lnTo>
                <a:cubicBezTo>
                  <a:pt x="0" y="1060184"/>
                  <a:pt x="1060141" y="0"/>
                  <a:pt x="2367979" y="0"/>
                </a:cubicBezTo>
                <a:close/>
              </a:path>
            </a:pathLst>
          </a:custGeom>
        </p:spPr>
        <p:txBody>
          <a:bodyPr wrap="square">
            <a:noAutofit/>
          </a:bodyPr>
          <a:lstStyle/>
          <a:p>
            <a:r>
              <a:rPr lang="nl-NL"/>
              <a:t>Klik op het pictogram als u een afbeelding wilt toevoegen</a:t>
            </a:r>
            <a:endParaRPr lang="nl-BE"/>
          </a:p>
        </p:txBody>
      </p:sp>
      <p:sp>
        <p:nvSpPr>
          <p:cNvPr id="4" name="Tekstvak 3">
            <a:extLst>
              <a:ext uri="{FF2B5EF4-FFF2-40B4-BE49-F238E27FC236}">
                <a16:creationId xmlns:a16="http://schemas.microsoft.com/office/drawing/2014/main" id="{F7431F15-16C1-6B13-9150-23FD44B0137F}"/>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42925525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CLL_Tekst_FotoLinks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p:nvPr>
        </p:nvSpPr>
        <p:spPr>
          <a:xfrm>
            <a:off x="6096000" y="796288"/>
            <a:ext cx="5680073" cy="654688"/>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p:nvPr>
        </p:nvSpPr>
        <p:spPr>
          <a:xfrm>
            <a:off x="6635751" y="2016000"/>
            <a:ext cx="4059238" cy="3595813"/>
          </a:xfrm>
        </p:spPr>
        <p:txBody>
          <a:bodyPr/>
          <a:lstStyle>
            <a:lvl1pPr>
              <a:lnSpc>
                <a:spcPct val="100000"/>
              </a:lnSpc>
              <a:defRPr/>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a:xfrm>
            <a:off x="11231880" y="6038850"/>
            <a:ext cx="544194" cy="445770"/>
          </a:xfrm>
        </p:spPr>
        <p:txBody>
          <a:bodyPr/>
          <a:lstStyle/>
          <a:p>
            <a:fld id="{89C47115-A6B3-A643-A5A6-1BF97B47D1E1}" type="slidenum">
              <a:rPr lang="nl-BE" smtClean="0"/>
              <a:t>‹nr.›</a:t>
            </a:fld>
            <a:endParaRPr lang="nl-BE"/>
          </a:p>
        </p:txBody>
      </p:sp>
      <p:sp>
        <p:nvSpPr>
          <p:cNvPr id="15" name="Tijdelijke aanduiding voor afbeelding 14">
            <a:extLst>
              <a:ext uri="{FF2B5EF4-FFF2-40B4-BE49-F238E27FC236}">
                <a16:creationId xmlns:a16="http://schemas.microsoft.com/office/drawing/2014/main" id="{4F276FC7-6D90-8565-C826-97C617AEB6D8}"/>
              </a:ext>
            </a:extLst>
          </p:cNvPr>
          <p:cNvSpPr>
            <a:spLocks noGrp="1"/>
          </p:cNvSpPr>
          <p:nvPr>
            <p:ph type="pic" sz="quarter" idx="14"/>
          </p:nvPr>
        </p:nvSpPr>
        <p:spPr>
          <a:xfrm>
            <a:off x="0" y="0"/>
            <a:ext cx="5314632" cy="6085044"/>
          </a:xfrm>
          <a:custGeom>
            <a:avLst/>
            <a:gdLst>
              <a:gd name="connsiteX0" fmla="*/ 0 w 5314632"/>
              <a:gd name="connsiteY0" fmla="*/ 0 h 6085044"/>
              <a:gd name="connsiteX1" fmla="*/ 5314632 w 5314632"/>
              <a:gd name="connsiteY1" fmla="*/ 0 h 6085044"/>
              <a:gd name="connsiteX2" fmla="*/ 4575554 w 5314632"/>
              <a:gd name="connsiteY2" fmla="*/ 5619877 h 6085044"/>
              <a:gd name="connsiteX3" fmla="*/ 0 w 5314632"/>
              <a:gd name="connsiteY3" fmla="*/ 6085044 h 6085044"/>
            </a:gdLst>
            <a:ahLst/>
            <a:cxnLst>
              <a:cxn ang="0">
                <a:pos x="connsiteX0" y="connsiteY0"/>
              </a:cxn>
              <a:cxn ang="0">
                <a:pos x="connsiteX1" y="connsiteY1"/>
              </a:cxn>
              <a:cxn ang="0">
                <a:pos x="connsiteX2" y="connsiteY2"/>
              </a:cxn>
              <a:cxn ang="0">
                <a:pos x="connsiteX3" y="connsiteY3"/>
              </a:cxn>
            </a:cxnLst>
            <a:rect l="l" t="t" r="r" b="b"/>
            <a:pathLst>
              <a:path w="5314632" h="6085044">
                <a:moveTo>
                  <a:pt x="0" y="0"/>
                </a:moveTo>
                <a:lnTo>
                  <a:pt x="5314632" y="0"/>
                </a:lnTo>
                <a:lnTo>
                  <a:pt x="4575554" y="5619877"/>
                </a:lnTo>
                <a:lnTo>
                  <a:pt x="0" y="6085044"/>
                </a:lnTo>
                <a:close/>
              </a:path>
            </a:pathLst>
          </a:custGeom>
        </p:spPr>
        <p:txBody>
          <a:bodyPr wrap="square">
            <a:noAutofit/>
          </a:bodyPr>
          <a:lstStyle/>
          <a:p>
            <a:r>
              <a:rPr lang="nl-NL"/>
              <a:t>Klik op het pictogram als u een afbeelding wilt toevoegen</a:t>
            </a:r>
            <a:endParaRPr lang="nl-BE"/>
          </a:p>
        </p:txBody>
      </p:sp>
      <p:sp>
        <p:nvSpPr>
          <p:cNvPr id="4" name="Tekstvak 3">
            <a:extLst>
              <a:ext uri="{FF2B5EF4-FFF2-40B4-BE49-F238E27FC236}">
                <a16:creationId xmlns:a16="http://schemas.microsoft.com/office/drawing/2014/main" id="{59E85C69-961A-700F-151A-A3479C5FD72E}"/>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40216133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CLL_Tekst_FotoLinks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p:nvPr>
        </p:nvSpPr>
        <p:spPr>
          <a:xfrm>
            <a:off x="6096000" y="796288"/>
            <a:ext cx="5680074" cy="654688"/>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p:nvPr>
        </p:nvSpPr>
        <p:spPr>
          <a:xfrm>
            <a:off x="6635750" y="2016000"/>
            <a:ext cx="4059238" cy="3595813"/>
          </a:xfrm>
        </p:spPr>
        <p:txBody>
          <a:bodyPr/>
          <a:lstStyle>
            <a:lvl1pPr>
              <a:lnSpc>
                <a:spcPct val="100000"/>
              </a:lnSpc>
              <a:defRPr/>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a:xfrm>
            <a:off x="11231880" y="6038850"/>
            <a:ext cx="544194" cy="445770"/>
          </a:xfrm>
        </p:spPr>
        <p:txBody>
          <a:bodyPr/>
          <a:lstStyle/>
          <a:p>
            <a:fld id="{89C47115-A6B3-A643-A5A6-1BF97B47D1E1}" type="slidenum">
              <a:rPr lang="nl-BE" smtClean="0"/>
              <a:t>‹nr.›</a:t>
            </a:fld>
            <a:endParaRPr lang="nl-BE"/>
          </a:p>
        </p:txBody>
      </p:sp>
      <p:sp>
        <p:nvSpPr>
          <p:cNvPr id="10" name="Tijdelijke aanduiding voor afbeelding 9">
            <a:extLst>
              <a:ext uri="{FF2B5EF4-FFF2-40B4-BE49-F238E27FC236}">
                <a16:creationId xmlns:a16="http://schemas.microsoft.com/office/drawing/2014/main" id="{6BE90B79-7B0E-0853-3C70-274F030BBF30}"/>
              </a:ext>
            </a:extLst>
          </p:cNvPr>
          <p:cNvSpPr>
            <a:spLocks noGrp="1"/>
          </p:cNvSpPr>
          <p:nvPr>
            <p:ph type="pic" sz="quarter" idx="13"/>
          </p:nvPr>
        </p:nvSpPr>
        <p:spPr>
          <a:xfrm>
            <a:off x="409574" y="876302"/>
            <a:ext cx="4735511" cy="4735511"/>
          </a:xfrm>
          <a:custGeom>
            <a:avLst/>
            <a:gdLst>
              <a:gd name="connsiteX0" fmla="*/ 2598739 w 5197478"/>
              <a:gd name="connsiteY0" fmla="*/ 0 h 5197478"/>
              <a:gd name="connsiteX1" fmla="*/ 5197478 w 5197478"/>
              <a:gd name="connsiteY1" fmla="*/ 2598739 h 5197478"/>
              <a:gd name="connsiteX2" fmla="*/ 2598739 w 5197478"/>
              <a:gd name="connsiteY2" fmla="*/ 5197478 h 5197478"/>
              <a:gd name="connsiteX3" fmla="*/ 0 w 5197478"/>
              <a:gd name="connsiteY3" fmla="*/ 2598739 h 5197478"/>
              <a:gd name="connsiteX4" fmla="*/ 2598739 w 5197478"/>
              <a:gd name="connsiteY4" fmla="*/ 0 h 5197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7478" h="5197478">
                <a:moveTo>
                  <a:pt x="2598739" y="0"/>
                </a:moveTo>
                <a:cubicBezTo>
                  <a:pt x="4033994" y="0"/>
                  <a:pt x="5197478" y="1163480"/>
                  <a:pt x="5197478" y="2598739"/>
                </a:cubicBezTo>
                <a:cubicBezTo>
                  <a:pt x="5197478" y="4033998"/>
                  <a:pt x="4033994" y="5197478"/>
                  <a:pt x="2598739" y="5197478"/>
                </a:cubicBezTo>
                <a:cubicBezTo>
                  <a:pt x="1163480" y="5197478"/>
                  <a:pt x="0" y="4033998"/>
                  <a:pt x="0" y="2598739"/>
                </a:cubicBezTo>
                <a:cubicBezTo>
                  <a:pt x="0" y="1163480"/>
                  <a:pt x="1163480" y="0"/>
                  <a:pt x="2598739" y="0"/>
                </a:cubicBezTo>
                <a:close/>
              </a:path>
            </a:pathLst>
          </a:custGeom>
        </p:spPr>
        <p:txBody>
          <a:bodyPr wrap="square">
            <a:noAutofit/>
          </a:bodyPr>
          <a:lstStyle/>
          <a:p>
            <a:r>
              <a:rPr lang="nl-NL"/>
              <a:t>Klik op het pictogram als u een afbeelding wilt toevoegen</a:t>
            </a:r>
            <a:endParaRPr lang="nl-BE"/>
          </a:p>
        </p:txBody>
      </p:sp>
      <p:sp>
        <p:nvSpPr>
          <p:cNvPr id="4" name="Tekstvak 3">
            <a:extLst>
              <a:ext uri="{FF2B5EF4-FFF2-40B4-BE49-F238E27FC236}">
                <a16:creationId xmlns:a16="http://schemas.microsoft.com/office/drawing/2014/main" id="{0452A4E9-DF6D-188A-D01D-CC0DFE5F3F68}"/>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24686322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CLL_Quote1">
    <p:bg>
      <p:bgPr>
        <a:solidFill>
          <a:schemeClr val="accent3"/>
        </a:solidFill>
        <a:effectLst/>
      </p:bgPr>
    </p:bg>
    <p:spTree>
      <p:nvGrpSpPr>
        <p:cNvPr id="1" name=""/>
        <p:cNvGrpSpPr/>
        <p:nvPr/>
      </p:nvGrpSpPr>
      <p:grpSpPr>
        <a:xfrm>
          <a:off x="0" y="0"/>
          <a:ext cx="0" cy="0"/>
          <a:chOff x="0" y="0"/>
          <a:chExt cx="0" cy="0"/>
        </a:xfrm>
      </p:grpSpPr>
      <p:sp>
        <p:nvSpPr>
          <p:cNvPr id="20" name="Tijdelijke aanduiding voor afbeelding 19">
            <a:extLst>
              <a:ext uri="{FF2B5EF4-FFF2-40B4-BE49-F238E27FC236}">
                <a16:creationId xmlns:a16="http://schemas.microsoft.com/office/drawing/2014/main" id="{77313FB8-9488-C487-EC15-7D134E8AEB50}"/>
              </a:ext>
            </a:extLst>
          </p:cNvPr>
          <p:cNvSpPr>
            <a:spLocks noGrp="1"/>
          </p:cNvSpPr>
          <p:nvPr>
            <p:ph type="pic" sz="quarter" idx="11"/>
          </p:nvPr>
        </p:nvSpPr>
        <p:spPr>
          <a:xfrm>
            <a:off x="0" y="411144"/>
            <a:ext cx="12192000" cy="6446856"/>
          </a:xfrm>
          <a:custGeom>
            <a:avLst/>
            <a:gdLst>
              <a:gd name="connsiteX0" fmla="*/ 1730655 w 12192000"/>
              <a:gd name="connsiteY0" fmla="*/ 0 h 6446856"/>
              <a:gd name="connsiteX1" fmla="*/ 11786779 w 12192000"/>
              <a:gd name="connsiteY1" fmla="*/ 987319 h 6446856"/>
              <a:gd name="connsiteX2" fmla="*/ 12192000 w 12192000"/>
              <a:gd name="connsiteY2" fmla="*/ 3963025 h 6446856"/>
              <a:gd name="connsiteX3" fmla="*/ 12192000 w 12192000"/>
              <a:gd name="connsiteY3" fmla="*/ 6446856 h 6446856"/>
              <a:gd name="connsiteX4" fmla="*/ 2973743 w 12192000"/>
              <a:gd name="connsiteY4" fmla="*/ 6446856 h 6446856"/>
              <a:gd name="connsiteX5" fmla="*/ 0 w 12192000"/>
              <a:gd name="connsiteY5" fmla="*/ 5969086 h 6446856"/>
              <a:gd name="connsiteX6" fmla="*/ 0 w 12192000"/>
              <a:gd name="connsiteY6" fmla="*/ 2572469 h 644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46856">
                <a:moveTo>
                  <a:pt x="1730655" y="0"/>
                </a:moveTo>
                <a:lnTo>
                  <a:pt x="11786779" y="987319"/>
                </a:lnTo>
                <a:lnTo>
                  <a:pt x="12192000" y="3963025"/>
                </a:lnTo>
                <a:lnTo>
                  <a:pt x="12192000" y="6446856"/>
                </a:lnTo>
                <a:lnTo>
                  <a:pt x="2973743" y="6446856"/>
                </a:lnTo>
                <a:lnTo>
                  <a:pt x="0" y="5969086"/>
                </a:lnTo>
                <a:lnTo>
                  <a:pt x="0" y="2572469"/>
                </a:lnTo>
                <a:close/>
              </a:path>
            </a:pathLst>
          </a:custGeom>
        </p:spPr>
        <p:txBody>
          <a:bodyPr wrap="square">
            <a:noAutofit/>
          </a:body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FAABC975-DA5D-D5D6-594E-56590F455A60}"/>
              </a:ext>
            </a:extLst>
          </p:cNvPr>
          <p:cNvSpPr>
            <a:spLocks noGrp="1"/>
          </p:cNvSpPr>
          <p:nvPr>
            <p:ph type="title"/>
          </p:nvPr>
        </p:nvSpPr>
        <p:spPr>
          <a:xfrm>
            <a:off x="6838950" y="1851294"/>
            <a:ext cx="4400550" cy="4267566"/>
          </a:xfrm>
          <a:effectLst>
            <a:outerShdw blurRad="101600" dist="12700" dir="2700000" algn="tl" rotWithShape="0">
              <a:prstClr val="black">
                <a:alpha val="15000"/>
              </a:prstClr>
            </a:outerShdw>
          </a:effectLst>
        </p:spPr>
        <p:txBody>
          <a:bodyPr anchor="b" anchorCtr="0">
            <a:noAutofit/>
          </a:bodyPr>
          <a:lstStyle>
            <a:lvl1pPr algn="r">
              <a:defRPr sz="3000" b="0">
                <a:solidFill>
                  <a:schemeClr val="bg1"/>
                </a:solidFill>
                <a:latin typeface="Montserrat SemiBold" pitchFamily="2" charset="0"/>
              </a:defRPr>
            </a:lvl1pPr>
          </a:lstStyle>
          <a:p>
            <a:r>
              <a:rPr lang="nl-NL"/>
              <a:t>Klik om stijl te bewerken</a:t>
            </a:r>
            <a:endParaRPr lang="nl-BE"/>
          </a:p>
        </p:txBody>
      </p:sp>
    </p:spTree>
    <p:extLst>
      <p:ext uri="{BB962C8B-B14F-4D97-AF65-F5344CB8AC3E}">
        <p14:creationId xmlns:p14="http://schemas.microsoft.com/office/powerpoint/2010/main" val="254789918"/>
      </p:ext>
    </p:extLst>
  </p:cSld>
  <p:clrMapOvr>
    <a:masterClrMapping/>
  </p:clrMapOvr>
  <p:extLst>
    <p:ext uri="{DCECCB84-F9BA-43D5-87BE-67443E8EF086}">
      <p15:sldGuideLst xmlns:p15="http://schemas.microsoft.com/office/powerpoint/2012/main">
        <p15:guide id="1" orient="horz" pos="3798" userDrawn="1">
          <p15:clr>
            <a:srgbClr val="FFFFFF"/>
          </p15:clr>
        </p15:guide>
        <p15:guide id="2" pos="7078" userDrawn="1">
          <p15:clr>
            <a:srgbClr val="FFFFFF"/>
          </p15:clr>
        </p15:guide>
        <p15:guide id="3" orient="horz" pos="1165" userDrawn="1">
          <p15:clr>
            <a:srgbClr val="FFFFFF"/>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CLL_Quote2">
    <p:bg>
      <p:bgPr>
        <a:solidFill>
          <a:schemeClr val="accent6"/>
        </a:solidFill>
        <a:effectLst/>
      </p:bgPr>
    </p:b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CED0EF70-FAD3-37DC-FF2B-18AB3302C905}"/>
              </a:ext>
            </a:extLst>
          </p:cNvPr>
          <p:cNvSpPr>
            <a:spLocks noGrp="1"/>
          </p:cNvSpPr>
          <p:nvPr>
            <p:ph type="pic" sz="quarter" idx="11"/>
          </p:nvPr>
        </p:nvSpPr>
        <p:spPr>
          <a:xfrm>
            <a:off x="420868" y="411165"/>
            <a:ext cx="11350265" cy="6037267"/>
          </a:xfrm>
          <a:custGeom>
            <a:avLst/>
            <a:gdLst>
              <a:gd name="connsiteX0" fmla="*/ 0 w 11350265"/>
              <a:gd name="connsiteY0" fmla="*/ 0 h 6037267"/>
              <a:gd name="connsiteX1" fmla="*/ 3049064 w 11350265"/>
              <a:gd name="connsiteY1" fmla="*/ 0 h 6037267"/>
              <a:gd name="connsiteX2" fmla="*/ 5282621 w 11350265"/>
              <a:gd name="connsiteY2" fmla="*/ 0 h 6037267"/>
              <a:gd name="connsiteX3" fmla="*/ 8331685 w 11350265"/>
              <a:gd name="connsiteY3" fmla="*/ 0 h 6037267"/>
              <a:gd name="connsiteX4" fmla="*/ 11350265 w 11350265"/>
              <a:gd name="connsiteY4" fmla="*/ 3018583 h 6037267"/>
              <a:gd name="connsiteX5" fmla="*/ 8331685 w 11350265"/>
              <a:gd name="connsiteY5" fmla="*/ 6037213 h 6037267"/>
              <a:gd name="connsiteX6" fmla="*/ 8331685 w 11350265"/>
              <a:gd name="connsiteY6" fmla="*/ 6037267 h 6037267"/>
              <a:gd name="connsiteX7" fmla="*/ 5282621 w 11350265"/>
              <a:gd name="connsiteY7" fmla="*/ 6037267 h 6037267"/>
              <a:gd name="connsiteX8" fmla="*/ 3049064 w 11350265"/>
              <a:gd name="connsiteY8" fmla="*/ 6037267 h 6037267"/>
              <a:gd name="connsiteX9" fmla="*/ 0 w 11350265"/>
              <a:gd name="connsiteY9" fmla="*/ 6037267 h 603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50265" h="6037267">
                <a:moveTo>
                  <a:pt x="0" y="0"/>
                </a:moveTo>
                <a:lnTo>
                  <a:pt x="3049064" y="0"/>
                </a:lnTo>
                <a:lnTo>
                  <a:pt x="5282621" y="0"/>
                </a:lnTo>
                <a:lnTo>
                  <a:pt x="8331685" y="0"/>
                </a:lnTo>
                <a:cubicBezTo>
                  <a:pt x="9998794" y="0"/>
                  <a:pt x="11350265" y="1351416"/>
                  <a:pt x="11350265" y="3018583"/>
                </a:cubicBezTo>
                <a:cubicBezTo>
                  <a:pt x="11350265" y="4685742"/>
                  <a:pt x="9998794" y="6037213"/>
                  <a:pt x="8331685" y="6037213"/>
                </a:cubicBezTo>
                <a:lnTo>
                  <a:pt x="8331685" y="6037267"/>
                </a:lnTo>
                <a:lnTo>
                  <a:pt x="5282621" y="6037267"/>
                </a:lnTo>
                <a:lnTo>
                  <a:pt x="3049064" y="6037267"/>
                </a:lnTo>
                <a:lnTo>
                  <a:pt x="0" y="6037267"/>
                </a:lnTo>
                <a:close/>
              </a:path>
            </a:pathLst>
          </a:custGeom>
        </p:spPr>
        <p:txBody>
          <a:bodyPr wrap="square">
            <a:noAutofit/>
          </a:body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FAABC975-DA5D-D5D6-594E-56590F455A60}"/>
              </a:ext>
            </a:extLst>
          </p:cNvPr>
          <p:cNvSpPr>
            <a:spLocks noGrp="1"/>
          </p:cNvSpPr>
          <p:nvPr>
            <p:ph type="title"/>
          </p:nvPr>
        </p:nvSpPr>
        <p:spPr>
          <a:xfrm>
            <a:off x="949325" y="1851294"/>
            <a:ext cx="4400550" cy="4267566"/>
          </a:xfrm>
          <a:effectLst>
            <a:outerShdw blurRad="101600" dist="12700" dir="2700000" algn="tl" rotWithShape="0">
              <a:prstClr val="black">
                <a:alpha val="15000"/>
              </a:prstClr>
            </a:outerShdw>
          </a:effectLst>
        </p:spPr>
        <p:txBody>
          <a:bodyPr anchor="b" anchorCtr="0">
            <a:noAutofit/>
          </a:bodyPr>
          <a:lstStyle>
            <a:lvl1pPr algn="l">
              <a:defRPr sz="3000" b="0">
                <a:solidFill>
                  <a:schemeClr val="bg1"/>
                </a:solidFill>
                <a:latin typeface="Montserrat SemiBold" pitchFamily="2" charset="0"/>
              </a:defRPr>
            </a:lvl1pPr>
          </a:lstStyle>
          <a:p>
            <a:r>
              <a:rPr lang="nl-NL"/>
              <a:t>Klik om stijl te bewerken</a:t>
            </a:r>
            <a:endParaRPr lang="nl-BE"/>
          </a:p>
        </p:txBody>
      </p:sp>
    </p:spTree>
    <p:extLst>
      <p:ext uri="{BB962C8B-B14F-4D97-AF65-F5344CB8AC3E}">
        <p14:creationId xmlns:p14="http://schemas.microsoft.com/office/powerpoint/2010/main" val="2100623590"/>
      </p:ext>
    </p:extLst>
  </p:cSld>
  <p:clrMapOvr>
    <a:masterClrMapping/>
  </p:clrMapOvr>
  <p:extLst>
    <p:ext uri="{DCECCB84-F9BA-43D5-87BE-67443E8EF086}">
      <p15:sldGuideLst xmlns:p15="http://schemas.microsoft.com/office/powerpoint/2012/main">
        <p15:guide id="1" orient="horz" pos="3798" userDrawn="1">
          <p15:clr>
            <a:srgbClr val="FFFFFF"/>
          </p15:clr>
        </p15:guide>
        <p15:guide id="2" pos="7078" userDrawn="1">
          <p15:clr>
            <a:srgbClr val="FFFFFF"/>
          </p15:clr>
        </p15:guide>
        <p15:guide id="3" orient="horz" pos="1165" userDrawn="1">
          <p15:clr>
            <a:srgbClr val="FFFFFF"/>
          </p15:clr>
        </p15:guide>
        <p15:guide id="4" pos="598" userDrawn="1">
          <p15:clr>
            <a:srgbClr val="FFFFFF"/>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CLL_Backcover">
    <p:bg>
      <p:bgPr>
        <a:solidFill>
          <a:schemeClr val="bg2"/>
        </a:solidFill>
        <a:effectLst/>
      </p:bgPr>
    </p:bg>
    <p:spTree>
      <p:nvGrpSpPr>
        <p:cNvPr id="1" name=""/>
        <p:cNvGrpSpPr/>
        <p:nvPr/>
      </p:nvGrpSpPr>
      <p:grpSpPr>
        <a:xfrm>
          <a:off x="0" y="0"/>
          <a:ext cx="0" cy="0"/>
          <a:chOff x="0" y="0"/>
          <a:chExt cx="0" cy="0"/>
        </a:xfrm>
      </p:grpSpPr>
      <p:sp>
        <p:nvSpPr>
          <p:cNvPr id="17" name="Tijdelijke aanduiding voor tekst 16">
            <a:extLst>
              <a:ext uri="{FF2B5EF4-FFF2-40B4-BE49-F238E27FC236}">
                <a16:creationId xmlns:a16="http://schemas.microsoft.com/office/drawing/2014/main" id="{BE326BBD-5783-2FF9-EE96-D40FC8B18FF0}"/>
              </a:ext>
            </a:extLst>
          </p:cNvPr>
          <p:cNvSpPr>
            <a:spLocks noGrp="1"/>
          </p:cNvSpPr>
          <p:nvPr userDrawn="1">
            <p:ph type="body" sz="quarter" idx="10"/>
          </p:nvPr>
        </p:nvSpPr>
        <p:spPr>
          <a:xfrm>
            <a:off x="409575" y="3532188"/>
            <a:ext cx="4940299" cy="2965131"/>
          </a:xfrm>
        </p:spPr>
        <p:txBody>
          <a:bodyPr anchor="b" anchorCtr="0">
            <a:normAutofit/>
          </a:bodyPr>
          <a:lstStyle>
            <a:lvl1pPr>
              <a:lnSpc>
                <a:spcPct val="108000"/>
              </a:lnSpc>
              <a:spcAft>
                <a:spcPts val="0"/>
              </a:spcAft>
              <a:defRPr sz="1600">
                <a:solidFill>
                  <a:schemeClr val="bg1"/>
                </a:solidFill>
                <a:latin typeface="Montserrat SemiBold" pitchFamily="2" charset="0"/>
              </a:defRPr>
            </a:lvl1pPr>
            <a:lvl2pPr>
              <a:lnSpc>
                <a:spcPct val="108000"/>
              </a:lnSpc>
              <a:defRPr sz="1400">
                <a:solidFill>
                  <a:schemeClr val="bg1"/>
                </a:solidFill>
              </a:defRPr>
            </a:lvl2pPr>
          </a:lstStyle>
          <a:p>
            <a:pPr lvl="0"/>
            <a:r>
              <a:rPr lang="nl-NL"/>
              <a:t>Klikken om de tekststijl van het model te bewerken</a:t>
            </a:r>
          </a:p>
          <a:p>
            <a:pPr lvl="1"/>
            <a:r>
              <a:rPr lang="nl-NL"/>
              <a:t>Tweede niveau</a:t>
            </a:r>
          </a:p>
        </p:txBody>
      </p:sp>
      <p:pic>
        <p:nvPicPr>
          <p:cNvPr id="2" name="Graphic 1">
            <a:extLst>
              <a:ext uri="{FF2B5EF4-FFF2-40B4-BE49-F238E27FC236}">
                <a16:creationId xmlns:a16="http://schemas.microsoft.com/office/drawing/2014/main" id="{AF32A233-BFAA-667F-073F-1C683E0BB53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9575" y="411163"/>
            <a:ext cx="2185181" cy="836612"/>
          </a:xfrm>
          <a:prstGeom prst="rect">
            <a:avLst/>
          </a:prstGeom>
        </p:spPr>
      </p:pic>
      <p:sp>
        <p:nvSpPr>
          <p:cNvPr id="6" name="Vrije vorm: vorm 5">
            <a:extLst>
              <a:ext uri="{FF2B5EF4-FFF2-40B4-BE49-F238E27FC236}">
                <a16:creationId xmlns:a16="http://schemas.microsoft.com/office/drawing/2014/main" id="{EA8257E0-FA5C-458B-533E-9F0E5BCD3FF1}"/>
              </a:ext>
            </a:extLst>
          </p:cNvPr>
          <p:cNvSpPr/>
          <p:nvPr userDrawn="1"/>
        </p:nvSpPr>
        <p:spPr>
          <a:xfrm>
            <a:off x="11290656" y="0"/>
            <a:ext cx="901345" cy="4094480"/>
          </a:xfrm>
          <a:custGeom>
            <a:avLst/>
            <a:gdLst>
              <a:gd name="connsiteX0" fmla="*/ 235954 w 901345"/>
              <a:gd name="connsiteY0" fmla="*/ 0 h 4094480"/>
              <a:gd name="connsiteX1" fmla="*/ 383908 w 901345"/>
              <a:gd name="connsiteY1" fmla="*/ 0 h 4094480"/>
              <a:gd name="connsiteX2" fmla="*/ 385639 w 901345"/>
              <a:gd name="connsiteY2" fmla="*/ 3030 h 4094480"/>
              <a:gd name="connsiteX3" fmla="*/ 385639 w 901345"/>
              <a:gd name="connsiteY3" fmla="*/ 0 h 4094480"/>
              <a:gd name="connsiteX4" fmla="*/ 516272 w 901345"/>
              <a:gd name="connsiteY4" fmla="*/ 0 h 4094480"/>
              <a:gd name="connsiteX5" fmla="*/ 516272 w 901345"/>
              <a:gd name="connsiteY5" fmla="*/ 231639 h 4094480"/>
              <a:gd name="connsiteX6" fmla="*/ 771287 w 901345"/>
              <a:gd name="connsiteY6" fmla="*/ 677917 h 4094480"/>
              <a:gd name="connsiteX7" fmla="*/ 771287 w 901345"/>
              <a:gd name="connsiteY7" fmla="*/ 260878 h 4094480"/>
              <a:gd name="connsiteX8" fmla="*/ 621611 w 901345"/>
              <a:gd name="connsiteY8" fmla="*/ 0 h 4094480"/>
              <a:gd name="connsiteX9" fmla="*/ 769539 w 901345"/>
              <a:gd name="connsiteY9" fmla="*/ 0 h 4094480"/>
              <a:gd name="connsiteX10" fmla="*/ 771287 w 901345"/>
              <a:gd name="connsiteY10" fmla="*/ 3060 h 4094480"/>
              <a:gd name="connsiteX11" fmla="*/ 771287 w 901345"/>
              <a:gd name="connsiteY11" fmla="*/ 0 h 4094480"/>
              <a:gd name="connsiteX12" fmla="*/ 901345 w 901345"/>
              <a:gd name="connsiteY12" fmla="*/ 0 h 4094480"/>
              <a:gd name="connsiteX13" fmla="*/ 901345 w 901345"/>
              <a:gd name="connsiteY13" fmla="*/ 4094480 h 4094480"/>
              <a:gd name="connsiteX14" fmla="*/ 771287 w 901345"/>
              <a:gd name="connsiteY14" fmla="*/ 4094480 h 4094480"/>
              <a:gd name="connsiteX15" fmla="*/ 771287 w 901345"/>
              <a:gd name="connsiteY15" fmla="*/ 933048 h 4094480"/>
              <a:gd name="connsiteX16" fmla="*/ 516272 w 901345"/>
              <a:gd name="connsiteY16" fmla="*/ 488574 h 4094480"/>
              <a:gd name="connsiteX17" fmla="*/ 516272 w 901345"/>
              <a:gd name="connsiteY17" fmla="*/ 4094480 h 4094480"/>
              <a:gd name="connsiteX18" fmla="*/ 385639 w 901345"/>
              <a:gd name="connsiteY18" fmla="*/ 4094480 h 4094480"/>
              <a:gd name="connsiteX19" fmla="*/ 385639 w 901345"/>
              <a:gd name="connsiteY19" fmla="*/ 260890 h 4094480"/>
              <a:gd name="connsiteX20" fmla="*/ 0 w 901345"/>
              <a:gd name="connsiteY20" fmla="*/ 0 h 4094480"/>
              <a:gd name="connsiteX21" fmla="*/ 130615 w 901345"/>
              <a:gd name="connsiteY21" fmla="*/ 0 h 4094480"/>
              <a:gd name="connsiteX22" fmla="*/ 130615 w 901345"/>
              <a:gd name="connsiteY22" fmla="*/ 4094480 h 4094480"/>
              <a:gd name="connsiteX23" fmla="*/ 0 w 901345"/>
              <a:gd name="connsiteY23" fmla="*/ 4094480 h 409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345" h="4094480">
                <a:moveTo>
                  <a:pt x="235954" y="0"/>
                </a:moveTo>
                <a:lnTo>
                  <a:pt x="383908" y="0"/>
                </a:lnTo>
                <a:lnTo>
                  <a:pt x="385639" y="3030"/>
                </a:lnTo>
                <a:lnTo>
                  <a:pt x="385639" y="0"/>
                </a:lnTo>
                <a:lnTo>
                  <a:pt x="516272" y="0"/>
                </a:lnTo>
                <a:lnTo>
                  <a:pt x="516272" y="231639"/>
                </a:lnTo>
                <a:lnTo>
                  <a:pt x="771287" y="677917"/>
                </a:lnTo>
                <a:lnTo>
                  <a:pt x="771287" y="260878"/>
                </a:lnTo>
                <a:lnTo>
                  <a:pt x="621611" y="0"/>
                </a:lnTo>
                <a:lnTo>
                  <a:pt x="769539" y="0"/>
                </a:lnTo>
                <a:lnTo>
                  <a:pt x="771287" y="3060"/>
                </a:lnTo>
                <a:lnTo>
                  <a:pt x="771287" y="0"/>
                </a:lnTo>
                <a:lnTo>
                  <a:pt x="901345" y="0"/>
                </a:lnTo>
                <a:lnTo>
                  <a:pt x="901345" y="4094480"/>
                </a:lnTo>
                <a:lnTo>
                  <a:pt x="771287" y="4094480"/>
                </a:lnTo>
                <a:lnTo>
                  <a:pt x="771287" y="933048"/>
                </a:lnTo>
                <a:lnTo>
                  <a:pt x="516272" y="488574"/>
                </a:lnTo>
                <a:lnTo>
                  <a:pt x="516272" y="4094480"/>
                </a:lnTo>
                <a:lnTo>
                  <a:pt x="385639" y="4094480"/>
                </a:lnTo>
                <a:lnTo>
                  <a:pt x="385639" y="260890"/>
                </a:lnTo>
                <a:close/>
                <a:moveTo>
                  <a:pt x="0" y="0"/>
                </a:moveTo>
                <a:lnTo>
                  <a:pt x="130615" y="0"/>
                </a:lnTo>
                <a:lnTo>
                  <a:pt x="130615" y="4094480"/>
                </a:lnTo>
                <a:lnTo>
                  <a:pt x="0" y="409448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8" name="Vrije vorm: vorm 17">
            <a:extLst>
              <a:ext uri="{FF2B5EF4-FFF2-40B4-BE49-F238E27FC236}">
                <a16:creationId xmlns:a16="http://schemas.microsoft.com/office/drawing/2014/main" id="{39714F5F-104A-B2BE-2C53-4053DE78ED21}"/>
              </a:ext>
            </a:extLst>
          </p:cNvPr>
          <p:cNvSpPr/>
          <p:nvPr userDrawn="1"/>
        </p:nvSpPr>
        <p:spPr>
          <a:xfrm>
            <a:off x="9093642" y="3449916"/>
            <a:ext cx="3098359" cy="3408085"/>
          </a:xfrm>
          <a:custGeom>
            <a:avLst/>
            <a:gdLst>
              <a:gd name="connsiteX0" fmla="*/ 3098359 w 3098359"/>
              <a:gd name="connsiteY0" fmla="*/ 2945126 h 3408085"/>
              <a:gd name="connsiteX1" fmla="*/ 3098359 w 3098359"/>
              <a:gd name="connsiteY1" fmla="*/ 3190384 h 3408085"/>
              <a:gd name="connsiteX2" fmla="*/ 2973902 w 3098359"/>
              <a:gd name="connsiteY2" fmla="*/ 3408085 h 3408085"/>
              <a:gd name="connsiteX3" fmla="*/ 2833811 w 3098359"/>
              <a:gd name="connsiteY3" fmla="*/ 3408085 h 3408085"/>
              <a:gd name="connsiteX4" fmla="*/ 516271 w 3098359"/>
              <a:gd name="connsiteY4" fmla="*/ 293921 h 3408085"/>
              <a:gd name="connsiteX5" fmla="*/ 516271 w 3098359"/>
              <a:gd name="connsiteY5" fmla="*/ 709158 h 3408085"/>
              <a:gd name="connsiteX6" fmla="*/ 771287 w 3098359"/>
              <a:gd name="connsiteY6" fmla="*/ 1155438 h 3408085"/>
              <a:gd name="connsiteX7" fmla="*/ 771287 w 3098359"/>
              <a:gd name="connsiteY7" fmla="*/ 738400 h 3408085"/>
              <a:gd name="connsiteX8" fmla="*/ 0 w 3098359"/>
              <a:gd name="connsiteY8" fmla="*/ 0 h 3408085"/>
              <a:gd name="connsiteX9" fmla="*/ 111040 w 3098359"/>
              <a:gd name="connsiteY9" fmla="*/ 0 h 3408085"/>
              <a:gd name="connsiteX10" fmla="*/ 385639 w 3098359"/>
              <a:gd name="connsiteY10" fmla="*/ 480551 h 3408085"/>
              <a:gd name="connsiteX11" fmla="*/ 385639 w 3098359"/>
              <a:gd name="connsiteY11" fmla="*/ 0 h 3408085"/>
              <a:gd name="connsiteX12" fmla="*/ 496671 w 3098359"/>
              <a:gd name="connsiteY12" fmla="*/ 0 h 3408085"/>
              <a:gd name="connsiteX13" fmla="*/ 771287 w 3098359"/>
              <a:gd name="connsiteY13" fmla="*/ 480580 h 3408085"/>
              <a:gd name="connsiteX14" fmla="*/ 771287 w 3098359"/>
              <a:gd name="connsiteY14" fmla="*/ 0 h 3408085"/>
              <a:gd name="connsiteX15" fmla="*/ 882310 w 3098359"/>
              <a:gd name="connsiteY15" fmla="*/ 0 h 3408085"/>
              <a:gd name="connsiteX16" fmla="*/ 2638980 w 3098359"/>
              <a:gd name="connsiteY16" fmla="*/ 3074184 h 3408085"/>
              <a:gd name="connsiteX17" fmla="*/ 3098359 w 3098359"/>
              <a:gd name="connsiteY17" fmla="*/ 2270268 h 3408085"/>
              <a:gd name="connsiteX18" fmla="*/ 3098359 w 3098359"/>
              <a:gd name="connsiteY18" fmla="*/ 2515817 h 3408085"/>
              <a:gd name="connsiteX19" fmla="*/ 2709048 w 3098359"/>
              <a:gd name="connsiteY19" fmla="*/ 3196804 h 3408085"/>
              <a:gd name="connsiteX20" fmla="*/ 2829779 w 3098359"/>
              <a:gd name="connsiteY20" fmla="*/ 3408085 h 3408085"/>
              <a:gd name="connsiteX21" fmla="*/ 2688641 w 3098359"/>
              <a:gd name="connsiteY21" fmla="*/ 3408085 h 3408085"/>
              <a:gd name="connsiteX22" fmla="*/ 2638361 w 3098359"/>
              <a:gd name="connsiteY22" fmla="*/ 3320450 h 3408085"/>
              <a:gd name="connsiteX23" fmla="*/ 2588261 w 3098359"/>
              <a:gd name="connsiteY23" fmla="*/ 3408085 h 3408085"/>
              <a:gd name="connsiteX24" fmla="*/ 2448180 w 3098359"/>
              <a:gd name="connsiteY24" fmla="*/ 3408085 h 3408085"/>
              <a:gd name="connsiteX25" fmla="*/ 2568167 w 3098359"/>
              <a:gd name="connsiteY25" fmla="*/ 3198107 h 3408085"/>
              <a:gd name="connsiteX26" fmla="*/ 901902 w 3098359"/>
              <a:gd name="connsiteY26" fmla="*/ 293921 h 3408085"/>
              <a:gd name="connsiteX27" fmla="*/ 901902 w 3098359"/>
              <a:gd name="connsiteY27" fmla="*/ 709158 h 3408085"/>
              <a:gd name="connsiteX28" fmla="*/ 2444140 w 3098359"/>
              <a:gd name="connsiteY28" fmla="*/ 3408085 h 3408085"/>
              <a:gd name="connsiteX29" fmla="*/ 2302995 w 3098359"/>
              <a:gd name="connsiteY29" fmla="*/ 3408085 h 3408085"/>
              <a:gd name="connsiteX30" fmla="*/ 901902 w 3098359"/>
              <a:gd name="connsiteY30" fmla="*/ 966055 h 3408085"/>
              <a:gd name="connsiteX31" fmla="*/ 901902 w 3098359"/>
              <a:gd name="connsiteY31" fmla="*/ 1384015 h 3408085"/>
              <a:gd name="connsiteX32" fmla="*/ 2058509 w 3098359"/>
              <a:gd name="connsiteY32" fmla="*/ 3408085 h 3408085"/>
              <a:gd name="connsiteX33" fmla="*/ 1917354 w 3098359"/>
              <a:gd name="connsiteY33" fmla="*/ 3408085 h 3408085"/>
              <a:gd name="connsiteX34" fmla="*/ 901902 w 3098359"/>
              <a:gd name="connsiteY34" fmla="*/ 1638222 h 3408085"/>
              <a:gd name="connsiteX35" fmla="*/ 901902 w 3098359"/>
              <a:gd name="connsiteY35" fmla="*/ 3408085 h 3408085"/>
              <a:gd name="connsiteX36" fmla="*/ 771287 w 3098359"/>
              <a:gd name="connsiteY36" fmla="*/ 3408085 h 3408085"/>
              <a:gd name="connsiteX37" fmla="*/ 771287 w 3098359"/>
              <a:gd name="connsiteY37" fmla="*/ 1410569 h 3408085"/>
              <a:gd name="connsiteX38" fmla="*/ 516271 w 3098359"/>
              <a:gd name="connsiteY38" fmla="*/ 966093 h 3408085"/>
              <a:gd name="connsiteX39" fmla="*/ 516271 w 3098359"/>
              <a:gd name="connsiteY39" fmla="*/ 3408085 h 3408085"/>
              <a:gd name="connsiteX40" fmla="*/ 385639 w 3098359"/>
              <a:gd name="connsiteY40" fmla="*/ 3408085 h 3408085"/>
              <a:gd name="connsiteX41" fmla="*/ 385639 w 3098359"/>
              <a:gd name="connsiteY41" fmla="*/ 738410 h 3408085"/>
              <a:gd name="connsiteX42" fmla="*/ 130615 w 3098359"/>
              <a:gd name="connsiteY42" fmla="*/ 293921 h 3408085"/>
              <a:gd name="connsiteX43" fmla="*/ 130615 w 3098359"/>
              <a:gd name="connsiteY43" fmla="*/ 3408085 h 3408085"/>
              <a:gd name="connsiteX44" fmla="*/ 0 w 3098359"/>
              <a:gd name="connsiteY44" fmla="*/ 3408085 h 3408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098359" h="3408085">
                <a:moveTo>
                  <a:pt x="3098359" y="2945126"/>
                </a:moveTo>
                <a:lnTo>
                  <a:pt x="3098359" y="3190384"/>
                </a:lnTo>
                <a:lnTo>
                  <a:pt x="2973902" y="3408085"/>
                </a:lnTo>
                <a:lnTo>
                  <a:pt x="2833811" y="3408085"/>
                </a:lnTo>
                <a:close/>
                <a:moveTo>
                  <a:pt x="516271" y="293921"/>
                </a:moveTo>
                <a:lnTo>
                  <a:pt x="516271" y="709158"/>
                </a:lnTo>
                <a:lnTo>
                  <a:pt x="771287" y="1155438"/>
                </a:lnTo>
                <a:lnTo>
                  <a:pt x="771287" y="738400"/>
                </a:lnTo>
                <a:close/>
                <a:moveTo>
                  <a:pt x="0" y="0"/>
                </a:moveTo>
                <a:lnTo>
                  <a:pt x="111040" y="0"/>
                </a:lnTo>
                <a:lnTo>
                  <a:pt x="385639" y="480551"/>
                </a:lnTo>
                <a:lnTo>
                  <a:pt x="385639" y="0"/>
                </a:lnTo>
                <a:lnTo>
                  <a:pt x="496671" y="0"/>
                </a:lnTo>
                <a:lnTo>
                  <a:pt x="771287" y="480580"/>
                </a:lnTo>
                <a:lnTo>
                  <a:pt x="771287" y="0"/>
                </a:lnTo>
                <a:lnTo>
                  <a:pt x="882310" y="0"/>
                </a:lnTo>
                <a:lnTo>
                  <a:pt x="2638980" y="3074184"/>
                </a:lnTo>
                <a:lnTo>
                  <a:pt x="3098359" y="2270268"/>
                </a:lnTo>
                <a:lnTo>
                  <a:pt x="3098359" y="2515817"/>
                </a:lnTo>
                <a:lnTo>
                  <a:pt x="2709048" y="3196804"/>
                </a:lnTo>
                <a:lnTo>
                  <a:pt x="2829779" y="3408085"/>
                </a:lnTo>
                <a:lnTo>
                  <a:pt x="2688641" y="3408085"/>
                </a:lnTo>
                <a:lnTo>
                  <a:pt x="2638361" y="3320450"/>
                </a:lnTo>
                <a:lnTo>
                  <a:pt x="2588261" y="3408085"/>
                </a:lnTo>
                <a:lnTo>
                  <a:pt x="2448180" y="3408085"/>
                </a:lnTo>
                <a:lnTo>
                  <a:pt x="2568167" y="3198107"/>
                </a:lnTo>
                <a:lnTo>
                  <a:pt x="901902" y="293921"/>
                </a:lnTo>
                <a:lnTo>
                  <a:pt x="901902" y="709158"/>
                </a:lnTo>
                <a:lnTo>
                  <a:pt x="2444140" y="3408085"/>
                </a:lnTo>
                <a:lnTo>
                  <a:pt x="2302995" y="3408085"/>
                </a:lnTo>
                <a:lnTo>
                  <a:pt x="901902" y="966055"/>
                </a:lnTo>
                <a:lnTo>
                  <a:pt x="901902" y="1384015"/>
                </a:lnTo>
                <a:lnTo>
                  <a:pt x="2058509" y="3408085"/>
                </a:lnTo>
                <a:lnTo>
                  <a:pt x="1917354" y="3408085"/>
                </a:lnTo>
                <a:lnTo>
                  <a:pt x="901902" y="1638222"/>
                </a:lnTo>
                <a:lnTo>
                  <a:pt x="901902" y="3408085"/>
                </a:lnTo>
                <a:lnTo>
                  <a:pt x="771287" y="3408085"/>
                </a:lnTo>
                <a:lnTo>
                  <a:pt x="771287" y="1410569"/>
                </a:lnTo>
                <a:lnTo>
                  <a:pt x="516271" y="966093"/>
                </a:lnTo>
                <a:lnTo>
                  <a:pt x="516271" y="3408085"/>
                </a:lnTo>
                <a:lnTo>
                  <a:pt x="385639" y="3408085"/>
                </a:lnTo>
                <a:lnTo>
                  <a:pt x="385639" y="738410"/>
                </a:lnTo>
                <a:lnTo>
                  <a:pt x="130615" y="293921"/>
                </a:lnTo>
                <a:lnTo>
                  <a:pt x="130615" y="3408085"/>
                </a:lnTo>
                <a:lnTo>
                  <a:pt x="0" y="340808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Tree>
    <p:extLst>
      <p:ext uri="{BB962C8B-B14F-4D97-AF65-F5344CB8AC3E}">
        <p14:creationId xmlns:p14="http://schemas.microsoft.com/office/powerpoint/2010/main" val="34877327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UCLL_Wachtslide">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tekst, Lettertype, Graphics, grafische vormgeving&#10;&#10;Door AI gegenereerde inhoud is mogelijk onjuist.">
            <a:extLst>
              <a:ext uri="{FF2B5EF4-FFF2-40B4-BE49-F238E27FC236}">
                <a16:creationId xmlns:a16="http://schemas.microsoft.com/office/drawing/2014/main" id="{78989077-721F-4EA9-2354-F776A6906AF7}"/>
              </a:ext>
            </a:extLst>
          </p:cNvPr>
          <p:cNvPicPr>
            <a:picLocks noChangeAspect="1"/>
          </p:cNvPicPr>
          <p:nvPr userDrawn="1"/>
        </p:nvPicPr>
        <p:blipFill>
          <a:blip r:embed="rId2"/>
          <a:stretch>
            <a:fillRect/>
          </a:stretch>
        </p:blipFill>
        <p:spPr>
          <a:xfrm>
            <a:off x="3142212" y="2299940"/>
            <a:ext cx="5938603" cy="2282828"/>
          </a:xfrm>
          <a:prstGeom prst="rect">
            <a:avLst/>
          </a:prstGeom>
        </p:spPr>
      </p:pic>
      <p:sp>
        <p:nvSpPr>
          <p:cNvPr id="16" name="Tekstvak 15">
            <a:extLst>
              <a:ext uri="{FF2B5EF4-FFF2-40B4-BE49-F238E27FC236}">
                <a16:creationId xmlns:a16="http://schemas.microsoft.com/office/drawing/2014/main" id="{644D7821-AAFB-E668-2ED3-04615639447C}"/>
              </a:ext>
            </a:extLst>
          </p:cNvPr>
          <p:cNvSpPr txBox="1"/>
          <p:nvPr userDrawn="1"/>
        </p:nvSpPr>
        <p:spPr>
          <a:xfrm>
            <a:off x="797339" y="3882391"/>
            <a:ext cx="2574484" cy="2609088"/>
          </a:xfrm>
          <a:prstGeom prst="rect">
            <a:avLst/>
          </a:prstGeom>
          <a:noFill/>
        </p:spPr>
        <p:txBody>
          <a:bodyPr wrap="square" lIns="0" tIns="0" rIns="0" bIns="0" rtlCol="0" anchor="b" anchorCtr="0">
            <a:noAutofit/>
          </a:bodyPr>
          <a:lstStyle/>
          <a:p>
            <a:r>
              <a:rPr lang="en-GB" sz="1400">
                <a:solidFill>
                  <a:schemeClr val="bg1"/>
                </a:solidFill>
              </a:rPr>
              <a:t>#MovingMinds</a:t>
            </a:r>
          </a:p>
        </p:txBody>
      </p:sp>
      <p:sp>
        <p:nvSpPr>
          <p:cNvPr id="4" name="Vrije vorm: vorm 3">
            <a:extLst>
              <a:ext uri="{FF2B5EF4-FFF2-40B4-BE49-F238E27FC236}">
                <a16:creationId xmlns:a16="http://schemas.microsoft.com/office/drawing/2014/main" id="{9BF774A2-0A02-FDE1-A715-2F22FC693F83}"/>
              </a:ext>
            </a:extLst>
          </p:cNvPr>
          <p:cNvSpPr/>
          <p:nvPr userDrawn="1"/>
        </p:nvSpPr>
        <p:spPr>
          <a:xfrm>
            <a:off x="0" y="1"/>
            <a:ext cx="1697038" cy="4572000"/>
          </a:xfrm>
          <a:custGeom>
            <a:avLst/>
            <a:gdLst>
              <a:gd name="connsiteX0" fmla="*/ 1180784 w 1697038"/>
              <a:gd name="connsiteY0" fmla="*/ 280856 h 4572000"/>
              <a:gd name="connsiteX1" fmla="*/ 925767 w 1697038"/>
              <a:gd name="connsiteY1" fmla="*/ 726931 h 4572000"/>
              <a:gd name="connsiteX2" fmla="*/ 925767 w 1697038"/>
              <a:gd name="connsiteY2" fmla="*/ 1155428 h 4572000"/>
              <a:gd name="connsiteX3" fmla="*/ 1180784 w 1697038"/>
              <a:gd name="connsiteY3" fmla="*/ 709152 h 4572000"/>
              <a:gd name="connsiteX4" fmla="*/ 814728 w 1697038"/>
              <a:gd name="connsiteY4" fmla="*/ 0 h 4572000"/>
              <a:gd name="connsiteX5" fmla="*/ 925767 w 1697038"/>
              <a:gd name="connsiteY5" fmla="*/ 0 h 4572000"/>
              <a:gd name="connsiteX6" fmla="*/ 925767 w 1697038"/>
              <a:gd name="connsiteY6" fmla="*/ 480549 h 4572000"/>
              <a:gd name="connsiteX7" fmla="*/ 1200367 w 1697038"/>
              <a:gd name="connsiteY7" fmla="*/ 0 h 4572000"/>
              <a:gd name="connsiteX8" fmla="*/ 1311399 w 1697038"/>
              <a:gd name="connsiteY8" fmla="*/ 0 h 4572000"/>
              <a:gd name="connsiteX9" fmla="*/ 1311399 w 1697038"/>
              <a:gd name="connsiteY9" fmla="*/ 480576 h 4572000"/>
              <a:gd name="connsiteX10" fmla="*/ 1586015 w 1697038"/>
              <a:gd name="connsiteY10" fmla="*/ 0 h 4572000"/>
              <a:gd name="connsiteX11" fmla="*/ 1697038 w 1697038"/>
              <a:gd name="connsiteY11" fmla="*/ 0 h 4572000"/>
              <a:gd name="connsiteX12" fmla="*/ 1697038 w 1697038"/>
              <a:gd name="connsiteY12" fmla="*/ 4572000 h 4572000"/>
              <a:gd name="connsiteX13" fmla="*/ 1566415 w 1697038"/>
              <a:gd name="connsiteY13" fmla="*/ 4572000 h 4572000"/>
              <a:gd name="connsiteX14" fmla="*/ 1566415 w 1697038"/>
              <a:gd name="connsiteY14" fmla="*/ 280856 h 4572000"/>
              <a:gd name="connsiteX15" fmla="*/ 1311399 w 1697038"/>
              <a:gd name="connsiteY15" fmla="*/ 726933 h 4572000"/>
              <a:gd name="connsiteX16" fmla="*/ 1311399 w 1697038"/>
              <a:gd name="connsiteY16" fmla="*/ 4572000 h 4572000"/>
              <a:gd name="connsiteX17" fmla="*/ 1180784 w 1697038"/>
              <a:gd name="connsiteY17" fmla="*/ 4572000 h 4572000"/>
              <a:gd name="connsiteX18" fmla="*/ 1180784 w 1697038"/>
              <a:gd name="connsiteY18" fmla="*/ 955406 h 4572000"/>
              <a:gd name="connsiteX19" fmla="*/ 925767 w 1697038"/>
              <a:gd name="connsiteY19" fmla="*/ 1401482 h 4572000"/>
              <a:gd name="connsiteX20" fmla="*/ 925767 w 1697038"/>
              <a:gd name="connsiteY20" fmla="*/ 4572000 h 4572000"/>
              <a:gd name="connsiteX21" fmla="*/ 795135 w 1697038"/>
              <a:gd name="connsiteY21" fmla="*/ 4572000 h 4572000"/>
              <a:gd name="connsiteX22" fmla="*/ 795135 w 1697038"/>
              <a:gd name="connsiteY22" fmla="*/ 1629986 h 4572000"/>
              <a:gd name="connsiteX23" fmla="*/ 0 w 1697038"/>
              <a:gd name="connsiteY23" fmla="*/ 3020844 h 4572000"/>
              <a:gd name="connsiteX24" fmla="*/ 0 w 1697038"/>
              <a:gd name="connsiteY24" fmla="*/ 2775516 h 4572000"/>
              <a:gd name="connsiteX25" fmla="*/ 795135 w 1697038"/>
              <a:gd name="connsiteY25" fmla="*/ 1384034 h 4572000"/>
              <a:gd name="connsiteX26" fmla="*/ 795135 w 1697038"/>
              <a:gd name="connsiteY26" fmla="*/ 955434 h 4572000"/>
              <a:gd name="connsiteX27" fmla="*/ 0 w 1697038"/>
              <a:gd name="connsiteY27" fmla="*/ 2346286 h 4572000"/>
              <a:gd name="connsiteX28" fmla="*/ 0 w 1697038"/>
              <a:gd name="connsiteY28" fmla="*/ 2100643 h 4572000"/>
              <a:gd name="connsiteX29" fmla="*/ 795135 w 1697038"/>
              <a:gd name="connsiteY29" fmla="*/ 709156 h 4572000"/>
              <a:gd name="connsiteX30" fmla="*/ 795135 w 1697038"/>
              <a:gd name="connsiteY30" fmla="*/ 280856 h 4572000"/>
              <a:gd name="connsiteX31" fmla="*/ 0 w 1697038"/>
              <a:gd name="connsiteY31" fmla="*/ 1671715 h 4572000"/>
              <a:gd name="connsiteX32" fmla="*/ 0 w 1697038"/>
              <a:gd name="connsiteY32" fmla="*/ 142578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97038" h="4572000">
                <a:moveTo>
                  <a:pt x="1180784" y="280856"/>
                </a:moveTo>
                <a:lnTo>
                  <a:pt x="925767" y="726931"/>
                </a:lnTo>
                <a:lnTo>
                  <a:pt x="925767" y="1155428"/>
                </a:lnTo>
                <a:lnTo>
                  <a:pt x="1180784" y="709152"/>
                </a:lnTo>
                <a:close/>
                <a:moveTo>
                  <a:pt x="814728" y="0"/>
                </a:moveTo>
                <a:lnTo>
                  <a:pt x="925767" y="0"/>
                </a:lnTo>
                <a:lnTo>
                  <a:pt x="925767" y="480549"/>
                </a:lnTo>
                <a:lnTo>
                  <a:pt x="1200367" y="0"/>
                </a:lnTo>
                <a:lnTo>
                  <a:pt x="1311399" y="0"/>
                </a:lnTo>
                <a:lnTo>
                  <a:pt x="1311399" y="480576"/>
                </a:lnTo>
                <a:lnTo>
                  <a:pt x="1586015" y="0"/>
                </a:lnTo>
                <a:lnTo>
                  <a:pt x="1697038" y="0"/>
                </a:lnTo>
                <a:lnTo>
                  <a:pt x="1697038" y="4572000"/>
                </a:lnTo>
                <a:lnTo>
                  <a:pt x="1566415" y="4572000"/>
                </a:lnTo>
                <a:lnTo>
                  <a:pt x="1566415" y="280856"/>
                </a:lnTo>
                <a:lnTo>
                  <a:pt x="1311399" y="726933"/>
                </a:lnTo>
                <a:lnTo>
                  <a:pt x="1311399" y="4572000"/>
                </a:lnTo>
                <a:lnTo>
                  <a:pt x="1180784" y="4572000"/>
                </a:lnTo>
                <a:lnTo>
                  <a:pt x="1180784" y="955406"/>
                </a:lnTo>
                <a:lnTo>
                  <a:pt x="925767" y="1401482"/>
                </a:lnTo>
                <a:lnTo>
                  <a:pt x="925767" y="4572000"/>
                </a:lnTo>
                <a:lnTo>
                  <a:pt x="795135" y="4572000"/>
                </a:lnTo>
                <a:lnTo>
                  <a:pt x="795135" y="1629986"/>
                </a:lnTo>
                <a:lnTo>
                  <a:pt x="0" y="3020844"/>
                </a:lnTo>
                <a:lnTo>
                  <a:pt x="0" y="2775516"/>
                </a:lnTo>
                <a:lnTo>
                  <a:pt x="795135" y="1384034"/>
                </a:lnTo>
                <a:lnTo>
                  <a:pt x="795135" y="955434"/>
                </a:lnTo>
                <a:lnTo>
                  <a:pt x="0" y="2346286"/>
                </a:lnTo>
                <a:lnTo>
                  <a:pt x="0" y="2100643"/>
                </a:lnTo>
                <a:lnTo>
                  <a:pt x="795135" y="709156"/>
                </a:lnTo>
                <a:lnTo>
                  <a:pt x="795135" y="280856"/>
                </a:lnTo>
                <a:lnTo>
                  <a:pt x="0" y="1671715"/>
                </a:lnTo>
                <a:lnTo>
                  <a:pt x="0" y="142578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7" name="Vrije vorm: vorm 16">
            <a:extLst>
              <a:ext uri="{FF2B5EF4-FFF2-40B4-BE49-F238E27FC236}">
                <a16:creationId xmlns:a16="http://schemas.microsoft.com/office/drawing/2014/main" id="{D084A8BF-0831-220B-1DD8-CDBF786D539E}"/>
              </a:ext>
            </a:extLst>
          </p:cNvPr>
          <p:cNvSpPr/>
          <p:nvPr userDrawn="1"/>
        </p:nvSpPr>
        <p:spPr>
          <a:xfrm>
            <a:off x="8448675" y="4989513"/>
            <a:ext cx="3743325" cy="1868487"/>
          </a:xfrm>
          <a:custGeom>
            <a:avLst/>
            <a:gdLst>
              <a:gd name="connsiteX0" fmla="*/ 3743325 w 3743325"/>
              <a:gd name="connsiteY0" fmla="*/ 1816435 h 1868487"/>
              <a:gd name="connsiteX1" fmla="*/ 3743325 w 3743325"/>
              <a:gd name="connsiteY1" fmla="*/ 1868487 h 1868487"/>
              <a:gd name="connsiteX2" fmla="*/ 3713581 w 3743325"/>
              <a:gd name="connsiteY2" fmla="*/ 1868487 h 1868487"/>
              <a:gd name="connsiteX3" fmla="*/ 3743325 w 3743325"/>
              <a:gd name="connsiteY3" fmla="*/ 1141572 h 1868487"/>
              <a:gd name="connsiteX4" fmla="*/ 3743325 w 3743325"/>
              <a:gd name="connsiteY4" fmla="*/ 1387637 h 1868487"/>
              <a:gd name="connsiteX5" fmla="*/ 3468429 w 3743325"/>
              <a:gd name="connsiteY5" fmla="*/ 1868487 h 1868487"/>
              <a:gd name="connsiteX6" fmla="*/ 3327947 w 3743325"/>
              <a:gd name="connsiteY6" fmla="*/ 1868487 h 1868487"/>
              <a:gd name="connsiteX7" fmla="*/ 516271 w 3743325"/>
              <a:gd name="connsiteY7" fmla="*/ 293921 h 1868487"/>
              <a:gd name="connsiteX8" fmla="*/ 516271 w 3743325"/>
              <a:gd name="connsiteY8" fmla="*/ 709158 h 1868487"/>
              <a:gd name="connsiteX9" fmla="*/ 771287 w 3743325"/>
              <a:gd name="connsiteY9" fmla="*/ 1155438 h 1868487"/>
              <a:gd name="connsiteX10" fmla="*/ 771287 w 3743325"/>
              <a:gd name="connsiteY10" fmla="*/ 738400 h 1868487"/>
              <a:gd name="connsiteX11" fmla="*/ 0 w 3743325"/>
              <a:gd name="connsiteY11" fmla="*/ 0 h 1868487"/>
              <a:gd name="connsiteX12" fmla="*/ 111040 w 3743325"/>
              <a:gd name="connsiteY12" fmla="*/ 0 h 1868487"/>
              <a:gd name="connsiteX13" fmla="*/ 385639 w 3743325"/>
              <a:gd name="connsiteY13" fmla="*/ 480551 h 1868487"/>
              <a:gd name="connsiteX14" fmla="*/ 385639 w 3743325"/>
              <a:gd name="connsiteY14" fmla="*/ 0 h 1868487"/>
              <a:gd name="connsiteX15" fmla="*/ 496671 w 3743325"/>
              <a:gd name="connsiteY15" fmla="*/ 0 h 1868487"/>
              <a:gd name="connsiteX16" fmla="*/ 771287 w 3743325"/>
              <a:gd name="connsiteY16" fmla="*/ 480580 h 1868487"/>
              <a:gd name="connsiteX17" fmla="*/ 771287 w 3743325"/>
              <a:gd name="connsiteY17" fmla="*/ 0 h 1868487"/>
              <a:gd name="connsiteX18" fmla="*/ 882310 w 3743325"/>
              <a:gd name="connsiteY18" fmla="*/ 0 h 1868487"/>
              <a:gd name="connsiteX19" fmla="*/ 1950013 w 3743325"/>
              <a:gd name="connsiteY19" fmla="*/ 1868487 h 1868487"/>
              <a:gd name="connsiteX20" fmla="*/ 1805303 w 3743325"/>
              <a:gd name="connsiteY20" fmla="*/ 1868487 h 1868487"/>
              <a:gd name="connsiteX21" fmla="*/ 901902 w 3743325"/>
              <a:gd name="connsiteY21" fmla="*/ 293921 h 1868487"/>
              <a:gd name="connsiteX22" fmla="*/ 901902 w 3743325"/>
              <a:gd name="connsiteY22" fmla="*/ 709158 h 1868487"/>
              <a:gd name="connsiteX23" fmla="*/ 1564373 w 3743325"/>
              <a:gd name="connsiteY23" fmla="*/ 1868487 h 1868487"/>
              <a:gd name="connsiteX24" fmla="*/ 1419664 w 3743325"/>
              <a:gd name="connsiteY24" fmla="*/ 1868487 h 1868487"/>
              <a:gd name="connsiteX25" fmla="*/ 901902 w 3743325"/>
              <a:gd name="connsiteY25" fmla="*/ 966055 h 1868487"/>
              <a:gd name="connsiteX26" fmla="*/ 901902 w 3743325"/>
              <a:gd name="connsiteY26" fmla="*/ 1384015 h 1868487"/>
              <a:gd name="connsiteX27" fmla="*/ 1178742 w 3743325"/>
              <a:gd name="connsiteY27" fmla="*/ 1868487 h 1868487"/>
              <a:gd name="connsiteX28" fmla="*/ 1034016 w 3743325"/>
              <a:gd name="connsiteY28" fmla="*/ 1868487 h 1868487"/>
              <a:gd name="connsiteX29" fmla="*/ 901902 w 3743325"/>
              <a:gd name="connsiteY29" fmla="*/ 1638222 h 1868487"/>
              <a:gd name="connsiteX30" fmla="*/ 901902 w 3743325"/>
              <a:gd name="connsiteY30" fmla="*/ 1868487 h 1868487"/>
              <a:gd name="connsiteX31" fmla="*/ 771287 w 3743325"/>
              <a:gd name="connsiteY31" fmla="*/ 1868487 h 1868487"/>
              <a:gd name="connsiteX32" fmla="*/ 771287 w 3743325"/>
              <a:gd name="connsiteY32" fmla="*/ 1410569 h 1868487"/>
              <a:gd name="connsiteX33" fmla="*/ 516271 w 3743325"/>
              <a:gd name="connsiteY33" fmla="*/ 966093 h 1868487"/>
              <a:gd name="connsiteX34" fmla="*/ 516271 w 3743325"/>
              <a:gd name="connsiteY34" fmla="*/ 1868487 h 1868487"/>
              <a:gd name="connsiteX35" fmla="*/ 385639 w 3743325"/>
              <a:gd name="connsiteY35" fmla="*/ 1868487 h 1868487"/>
              <a:gd name="connsiteX36" fmla="*/ 385639 w 3743325"/>
              <a:gd name="connsiteY36" fmla="*/ 738410 h 1868487"/>
              <a:gd name="connsiteX37" fmla="*/ 130615 w 3743325"/>
              <a:gd name="connsiteY37" fmla="*/ 293921 h 1868487"/>
              <a:gd name="connsiteX38" fmla="*/ 130615 w 3743325"/>
              <a:gd name="connsiteY38" fmla="*/ 1868487 h 1868487"/>
              <a:gd name="connsiteX39" fmla="*/ 0 w 3743325"/>
              <a:gd name="connsiteY39" fmla="*/ 1868487 h 186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743325" h="1868487">
                <a:moveTo>
                  <a:pt x="3743325" y="1816435"/>
                </a:moveTo>
                <a:lnTo>
                  <a:pt x="3743325" y="1868487"/>
                </a:lnTo>
                <a:lnTo>
                  <a:pt x="3713581" y="1868487"/>
                </a:lnTo>
                <a:close/>
                <a:moveTo>
                  <a:pt x="3743325" y="1141572"/>
                </a:moveTo>
                <a:lnTo>
                  <a:pt x="3743325" y="1387637"/>
                </a:lnTo>
                <a:lnTo>
                  <a:pt x="3468429" y="1868487"/>
                </a:lnTo>
                <a:lnTo>
                  <a:pt x="3327947" y="1868487"/>
                </a:lnTo>
                <a:close/>
                <a:moveTo>
                  <a:pt x="516271" y="293921"/>
                </a:moveTo>
                <a:lnTo>
                  <a:pt x="516271" y="709158"/>
                </a:lnTo>
                <a:lnTo>
                  <a:pt x="771287" y="1155438"/>
                </a:lnTo>
                <a:lnTo>
                  <a:pt x="771287" y="738400"/>
                </a:lnTo>
                <a:close/>
                <a:moveTo>
                  <a:pt x="0" y="0"/>
                </a:moveTo>
                <a:lnTo>
                  <a:pt x="111040" y="0"/>
                </a:lnTo>
                <a:lnTo>
                  <a:pt x="385639" y="480551"/>
                </a:lnTo>
                <a:lnTo>
                  <a:pt x="385639" y="0"/>
                </a:lnTo>
                <a:lnTo>
                  <a:pt x="496671" y="0"/>
                </a:lnTo>
                <a:lnTo>
                  <a:pt x="771287" y="480580"/>
                </a:lnTo>
                <a:lnTo>
                  <a:pt x="771287" y="0"/>
                </a:lnTo>
                <a:lnTo>
                  <a:pt x="882310" y="0"/>
                </a:lnTo>
                <a:lnTo>
                  <a:pt x="1950013" y="1868487"/>
                </a:lnTo>
                <a:lnTo>
                  <a:pt x="1805303" y="1868487"/>
                </a:lnTo>
                <a:lnTo>
                  <a:pt x="901902" y="293921"/>
                </a:lnTo>
                <a:lnTo>
                  <a:pt x="901902" y="709158"/>
                </a:lnTo>
                <a:lnTo>
                  <a:pt x="1564373" y="1868487"/>
                </a:lnTo>
                <a:lnTo>
                  <a:pt x="1419664" y="1868487"/>
                </a:lnTo>
                <a:lnTo>
                  <a:pt x="901902" y="966055"/>
                </a:lnTo>
                <a:lnTo>
                  <a:pt x="901902" y="1384015"/>
                </a:lnTo>
                <a:lnTo>
                  <a:pt x="1178742" y="1868487"/>
                </a:lnTo>
                <a:lnTo>
                  <a:pt x="1034016" y="1868487"/>
                </a:lnTo>
                <a:lnTo>
                  <a:pt x="901902" y="1638222"/>
                </a:lnTo>
                <a:lnTo>
                  <a:pt x="901902" y="1868487"/>
                </a:lnTo>
                <a:lnTo>
                  <a:pt x="771287" y="1868487"/>
                </a:lnTo>
                <a:lnTo>
                  <a:pt x="771287" y="1410569"/>
                </a:lnTo>
                <a:lnTo>
                  <a:pt x="516271" y="966093"/>
                </a:lnTo>
                <a:lnTo>
                  <a:pt x="516271" y="1868487"/>
                </a:lnTo>
                <a:lnTo>
                  <a:pt x="385639" y="1868487"/>
                </a:lnTo>
                <a:lnTo>
                  <a:pt x="385639" y="738410"/>
                </a:lnTo>
                <a:lnTo>
                  <a:pt x="130615" y="293921"/>
                </a:lnTo>
                <a:lnTo>
                  <a:pt x="130615" y="1868487"/>
                </a:lnTo>
                <a:lnTo>
                  <a:pt x="0" y="186848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Tree>
    <p:extLst>
      <p:ext uri="{BB962C8B-B14F-4D97-AF65-F5344CB8AC3E}">
        <p14:creationId xmlns:p14="http://schemas.microsoft.com/office/powerpoint/2010/main" val="1233248070"/>
      </p:ext>
    </p:extLst>
  </p:cSld>
  <p:clrMapOvr>
    <a:masterClrMapping/>
  </p:clrMapOvr>
  <p:extLst>
    <p:ext uri="{DCECCB84-F9BA-43D5-87BE-67443E8EF086}">
      <p15:sldGuideLst xmlns:p15="http://schemas.microsoft.com/office/powerpoint/2012/main">
        <p15:guide id="1" pos="5321" userDrawn="1">
          <p15:clr>
            <a:srgbClr val="FFFFFF"/>
          </p15:clr>
        </p15:guide>
        <p15:guide id="2" pos="501" userDrawn="1">
          <p15:clr>
            <a:srgbClr val="FFFFFF"/>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UCLL_Cover1">
    <p:bg>
      <p:bgPr>
        <a:solidFill>
          <a:schemeClr val="accent3"/>
        </a:solidFill>
        <a:effectLst/>
      </p:bgPr>
    </p:bg>
    <p:spTree>
      <p:nvGrpSpPr>
        <p:cNvPr id="1" name=""/>
        <p:cNvGrpSpPr/>
        <p:nvPr/>
      </p:nvGrpSpPr>
      <p:grpSpPr>
        <a:xfrm>
          <a:off x="0" y="0"/>
          <a:ext cx="0" cy="0"/>
          <a:chOff x="0" y="0"/>
          <a:chExt cx="0" cy="0"/>
        </a:xfrm>
      </p:grpSpPr>
      <p:pic>
        <p:nvPicPr>
          <p:cNvPr id="6" name="Afbeelding 5" descr="Afbeelding met tekst, Graphics, grafische vormgeving, Lettertype&#10;&#10;Door AI gegenereerde inhoud is mogelijk onjuist.">
            <a:extLst>
              <a:ext uri="{FF2B5EF4-FFF2-40B4-BE49-F238E27FC236}">
                <a16:creationId xmlns:a16="http://schemas.microsoft.com/office/drawing/2014/main" id="{EA9556D1-9D53-8091-64A3-3EE645A52EA3}"/>
              </a:ext>
            </a:extLst>
          </p:cNvPr>
          <p:cNvPicPr>
            <a:picLocks noChangeAspect="1"/>
          </p:cNvPicPr>
          <p:nvPr userDrawn="1"/>
        </p:nvPicPr>
        <p:blipFill>
          <a:blip r:embed="rId2"/>
          <a:stretch>
            <a:fillRect/>
          </a:stretch>
        </p:blipFill>
        <p:spPr>
          <a:xfrm>
            <a:off x="431409" y="411163"/>
            <a:ext cx="2174631" cy="835939"/>
          </a:xfrm>
          <a:prstGeom prst="rect">
            <a:avLst/>
          </a:prstGeom>
        </p:spPr>
      </p:pic>
      <p:sp>
        <p:nvSpPr>
          <p:cNvPr id="31" name="Rechthoek 30">
            <a:extLst>
              <a:ext uri="{FF2B5EF4-FFF2-40B4-BE49-F238E27FC236}">
                <a16:creationId xmlns:a16="http://schemas.microsoft.com/office/drawing/2014/main" id="{7EDFD8AC-4436-2FC8-D03E-B9490E296238}"/>
              </a:ext>
            </a:extLst>
          </p:cNvPr>
          <p:cNvSpPr/>
          <p:nvPr userDrawn="1"/>
        </p:nvSpPr>
        <p:spPr>
          <a:xfrm>
            <a:off x="9122728" y="4933950"/>
            <a:ext cx="1112520" cy="151288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Vrije vorm: vorm 17">
            <a:extLst>
              <a:ext uri="{FF2B5EF4-FFF2-40B4-BE49-F238E27FC236}">
                <a16:creationId xmlns:a16="http://schemas.microsoft.com/office/drawing/2014/main" id="{F2E6DED7-44A1-6E54-82C2-FAFF95851423}"/>
              </a:ext>
            </a:extLst>
          </p:cNvPr>
          <p:cNvSpPr/>
          <p:nvPr/>
        </p:nvSpPr>
        <p:spPr>
          <a:xfrm>
            <a:off x="9209086" y="4990992"/>
            <a:ext cx="966028" cy="1867009"/>
          </a:xfrm>
          <a:custGeom>
            <a:avLst/>
            <a:gdLst>
              <a:gd name="connsiteX0" fmla="*/ 826118 w 966028"/>
              <a:gd name="connsiteY0" fmla="*/ 8898 h 1867009"/>
              <a:gd name="connsiteX1" fmla="*/ 966028 w 966028"/>
              <a:gd name="connsiteY1" fmla="*/ 8898 h 1867009"/>
              <a:gd name="connsiteX2" fmla="*/ 966028 w 966028"/>
              <a:gd name="connsiteY2" fmla="*/ 1867009 h 1867009"/>
              <a:gd name="connsiteX3" fmla="*/ 826118 w 966028"/>
              <a:gd name="connsiteY3" fmla="*/ 1867009 h 1867009"/>
              <a:gd name="connsiteX4" fmla="*/ 413065 w 966028"/>
              <a:gd name="connsiteY4" fmla="*/ 8898 h 1867009"/>
              <a:gd name="connsiteX5" fmla="*/ 552975 w 966028"/>
              <a:gd name="connsiteY5" fmla="*/ 8898 h 1867009"/>
              <a:gd name="connsiteX6" fmla="*/ 552975 w 966028"/>
              <a:gd name="connsiteY6" fmla="*/ 1867009 h 1867009"/>
              <a:gd name="connsiteX7" fmla="*/ 413065 w 966028"/>
              <a:gd name="connsiteY7" fmla="*/ 1867009 h 1867009"/>
              <a:gd name="connsiteX8" fmla="*/ 0 w 966028"/>
              <a:gd name="connsiteY8" fmla="*/ 0 h 1867009"/>
              <a:gd name="connsiteX9" fmla="*/ 139921 w 966028"/>
              <a:gd name="connsiteY9" fmla="*/ 0 h 1867009"/>
              <a:gd name="connsiteX10" fmla="*/ 139921 w 966028"/>
              <a:gd name="connsiteY10" fmla="*/ 1867009 h 1867009"/>
              <a:gd name="connsiteX11" fmla="*/ 0 w 966028"/>
              <a:gd name="connsiteY11" fmla="*/ 1867009 h 186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6028" h="1867009">
                <a:moveTo>
                  <a:pt x="826118" y="8898"/>
                </a:moveTo>
                <a:lnTo>
                  <a:pt x="966028" y="8898"/>
                </a:lnTo>
                <a:lnTo>
                  <a:pt x="966028" y="1867009"/>
                </a:lnTo>
                <a:lnTo>
                  <a:pt x="826118" y="1867009"/>
                </a:lnTo>
                <a:close/>
                <a:moveTo>
                  <a:pt x="413065" y="8898"/>
                </a:moveTo>
                <a:lnTo>
                  <a:pt x="552975" y="8898"/>
                </a:lnTo>
                <a:lnTo>
                  <a:pt x="552975" y="1867009"/>
                </a:lnTo>
                <a:lnTo>
                  <a:pt x="413065" y="1867009"/>
                </a:lnTo>
                <a:close/>
                <a:moveTo>
                  <a:pt x="0" y="0"/>
                </a:moveTo>
                <a:lnTo>
                  <a:pt x="139921" y="0"/>
                </a:lnTo>
                <a:lnTo>
                  <a:pt x="139921" y="1867009"/>
                </a:lnTo>
                <a:lnTo>
                  <a:pt x="0" y="1867009"/>
                </a:lnTo>
                <a:close/>
              </a:path>
            </a:pathLst>
          </a:custGeom>
          <a:solidFill>
            <a:schemeClr val="bg2"/>
          </a:solidFill>
          <a:ln w="12700" cap="flat">
            <a:noFill/>
            <a:prstDash val="solid"/>
            <a:miter/>
          </a:ln>
        </p:spPr>
        <p:txBody>
          <a:bodyPr wrap="square" rtlCol="0" anchor="ctr">
            <a:noAutofit/>
          </a:bodyPr>
          <a:lstStyle/>
          <a:p>
            <a:endParaRPr lang="nl-BE" noProof="0"/>
          </a:p>
        </p:txBody>
      </p:sp>
      <p:sp>
        <p:nvSpPr>
          <p:cNvPr id="14" name="Vrije vorm: vorm 13">
            <a:extLst>
              <a:ext uri="{FF2B5EF4-FFF2-40B4-BE49-F238E27FC236}">
                <a16:creationId xmlns:a16="http://schemas.microsoft.com/office/drawing/2014/main" id="{7DDB1C41-6024-9D71-0BAA-6ED5229BCB55}"/>
              </a:ext>
            </a:extLst>
          </p:cNvPr>
          <p:cNvSpPr/>
          <p:nvPr userDrawn="1"/>
        </p:nvSpPr>
        <p:spPr>
          <a:xfrm>
            <a:off x="6951601" y="0"/>
            <a:ext cx="2367233" cy="2489200"/>
          </a:xfrm>
          <a:custGeom>
            <a:avLst/>
            <a:gdLst>
              <a:gd name="connsiteX0" fmla="*/ 552859 w 2367233"/>
              <a:gd name="connsiteY0" fmla="*/ 314750 h 2489200"/>
              <a:gd name="connsiteX1" fmla="*/ 552859 w 2367233"/>
              <a:gd name="connsiteY1" fmla="*/ 759415 h 2489200"/>
              <a:gd name="connsiteX2" fmla="*/ 825947 w 2367233"/>
              <a:gd name="connsiteY2" fmla="*/ 1237321 h 2489200"/>
              <a:gd name="connsiteX3" fmla="*/ 825947 w 2367233"/>
              <a:gd name="connsiteY3" fmla="*/ 790728 h 2489200"/>
              <a:gd name="connsiteX4" fmla="*/ 0 w 2367233"/>
              <a:gd name="connsiteY4" fmla="*/ 0 h 2489200"/>
              <a:gd name="connsiteX5" fmla="*/ 118910 w 2367233"/>
              <a:gd name="connsiteY5" fmla="*/ 0 h 2489200"/>
              <a:gd name="connsiteX6" fmla="*/ 412969 w 2367233"/>
              <a:gd name="connsiteY6" fmla="*/ 514607 h 2489200"/>
              <a:gd name="connsiteX7" fmla="*/ 412969 w 2367233"/>
              <a:gd name="connsiteY7" fmla="*/ 0 h 2489200"/>
              <a:gd name="connsiteX8" fmla="*/ 531870 w 2367233"/>
              <a:gd name="connsiteY8" fmla="*/ 0 h 2489200"/>
              <a:gd name="connsiteX9" fmla="*/ 825947 w 2367233"/>
              <a:gd name="connsiteY9" fmla="*/ 514638 h 2489200"/>
              <a:gd name="connsiteX10" fmla="*/ 825947 w 2367233"/>
              <a:gd name="connsiteY10" fmla="*/ 0 h 2489200"/>
              <a:gd name="connsiteX11" fmla="*/ 944838 w 2367233"/>
              <a:gd name="connsiteY11" fmla="*/ 0 h 2489200"/>
              <a:gd name="connsiteX12" fmla="*/ 2367233 w 2367233"/>
              <a:gd name="connsiteY12" fmla="*/ 2489200 h 2489200"/>
              <a:gd name="connsiteX13" fmla="*/ 2213401 w 2367233"/>
              <a:gd name="connsiteY13" fmla="*/ 2489200 h 2489200"/>
              <a:gd name="connsiteX14" fmla="*/ 965819 w 2367233"/>
              <a:gd name="connsiteY14" fmla="*/ 314750 h 2489200"/>
              <a:gd name="connsiteX15" fmla="*/ 965819 w 2367233"/>
              <a:gd name="connsiteY15" fmla="*/ 759414 h 2489200"/>
              <a:gd name="connsiteX16" fmla="*/ 1954264 w 2367233"/>
              <a:gd name="connsiteY16" fmla="*/ 2489200 h 2489200"/>
              <a:gd name="connsiteX17" fmla="*/ 1800431 w 2367233"/>
              <a:gd name="connsiteY17" fmla="*/ 2489200 h 2489200"/>
              <a:gd name="connsiteX18" fmla="*/ 965819 w 2367233"/>
              <a:gd name="connsiteY18" fmla="*/ 1034517 h 2489200"/>
              <a:gd name="connsiteX19" fmla="*/ 965819 w 2367233"/>
              <a:gd name="connsiteY19" fmla="*/ 1482097 h 2489200"/>
              <a:gd name="connsiteX20" fmla="*/ 1541304 w 2367233"/>
              <a:gd name="connsiteY20" fmla="*/ 2489200 h 2489200"/>
              <a:gd name="connsiteX21" fmla="*/ 1387454 w 2367233"/>
              <a:gd name="connsiteY21" fmla="*/ 2489200 h 2489200"/>
              <a:gd name="connsiteX22" fmla="*/ 965819 w 2367233"/>
              <a:gd name="connsiteY22" fmla="*/ 1754319 h 2489200"/>
              <a:gd name="connsiteX23" fmla="*/ 965819 w 2367233"/>
              <a:gd name="connsiteY23" fmla="*/ 2489200 h 2489200"/>
              <a:gd name="connsiteX24" fmla="*/ 825947 w 2367233"/>
              <a:gd name="connsiteY24" fmla="*/ 2489200 h 2489200"/>
              <a:gd name="connsiteX25" fmla="*/ 825947 w 2367233"/>
              <a:gd name="connsiteY25" fmla="*/ 1510533 h 2489200"/>
              <a:gd name="connsiteX26" fmla="*/ 552859 w 2367233"/>
              <a:gd name="connsiteY26" fmla="*/ 1034559 h 2489200"/>
              <a:gd name="connsiteX27" fmla="*/ 552859 w 2367233"/>
              <a:gd name="connsiteY27" fmla="*/ 2489200 h 2489200"/>
              <a:gd name="connsiteX28" fmla="*/ 412969 w 2367233"/>
              <a:gd name="connsiteY28" fmla="*/ 2489200 h 2489200"/>
              <a:gd name="connsiteX29" fmla="*/ 412969 w 2367233"/>
              <a:gd name="connsiteY29" fmla="*/ 790741 h 2489200"/>
              <a:gd name="connsiteX30" fmla="*/ 139872 w 2367233"/>
              <a:gd name="connsiteY30" fmla="*/ 314750 h 2489200"/>
              <a:gd name="connsiteX31" fmla="*/ 139872 w 2367233"/>
              <a:gd name="connsiteY31" fmla="*/ 2489200 h 2489200"/>
              <a:gd name="connsiteX32" fmla="*/ 0 w 2367233"/>
              <a:gd name="connsiteY32" fmla="*/ 2489200 h 248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367233" h="2489200">
                <a:moveTo>
                  <a:pt x="552859" y="314750"/>
                </a:moveTo>
                <a:lnTo>
                  <a:pt x="552859" y="759415"/>
                </a:lnTo>
                <a:lnTo>
                  <a:pt x="825947" y="1237321"/>
                </a:lnTo>
                <a:lnTo>
                  <a:pt x="825947" y="790728"/>
                </a:lnTo>
                <a:close/>
                <a:moveTo>
                  <a:pt x="0" y="0"/>
                </a:moveTo>
                <a:lnTo>
                  <a:pt x="118910" y="0"/>
                </a:lnTo>
                <a:lnTo>
                  <a:pt x="412969" y="514607"/>
                </a:lnTo>
                <a:lnTo>
                  <a:pt x="412969" y="0"/>
                </a:lnTo>
                <a:lnTo>
                  <a:pt x="531870" y="0"/>
                </a:lnTo>
                <a:lnTo>
                  <a:pt x="825947" y="514638"/>
                </a:lnTo>
                <a:lnTo>
                  <a:pt x="825947" y="0"/>
                </a:lnTo>
                <a:lnTo>
                  <a:pt x="944838" y="0"/>
                </a:lnTo>
                <a:lnTo>
                  <a:pt x="2367233" y="2489200"/>
                </a:lnTo>
                <a:lnTo>
                  <a:pt x="2213401" y="2489200"/>
                </a:lnTo>
                <a:lnTo>
                  <a:pt x="965819" y="314750"/>
                </a:lnTo>
                <a:lnTo>
                  <a:pt x="965819" y="759414"/>
                </a:lnTo>
                <a:lnTo>
                  <a:pt x="1954264" y="2489200"/>
                </a:lnTo>
                <a:lnTo>
                  <a:pt x="1800431" y="2489200"/>
                </a:lnTo>
                <a:lnTo>
                  <a:pt x="965819" y="1034517"/>
                </a:lnTo>
                <a:lnTo>
                  <a:pt x="965819" y="1482097"/>
                </a:lnTo>
                <a:lnTo>
                  <a:pt x="1541304" y="2489200"/>
                </a:lnTo>
                <a:lnTo>
                  <a:pt x="1387454" y="2489200"/>
                </a:lnTo>
                <a:lnTo>
                  <a:pt x="965819" y="1754319"/>
                </a:lnTo>
                <a:lnTo>
                  <a:pt x="965819" y="2489200"/>
                </a:lnTo>
                <a:lnTo>
                  <a:pt x="825947" y="2489200"/>
                </a:lnTo>
                <a:lnTo>
                  <a:pt x="825947" y="1510533"/>
                </a:lnTo>
                <a:lnTo>
                  <a:pt x="552859" y="1034559"/>
                </a:lnTo>
                <a:lnTo>
                  <a:pt x="552859" y="2489200"/>
                </a:lnTo>
                <a:lnTo>
                  <a:pt x="412969" y="2489200"/>
                </a:lnTo>
                <a:lnTo>
                  <a:pt x="412969" y="790741"/>
                </a:lnTo>
                <a:lnTo>
                  <a:pt x="139872" y="314750"/>
                </a:lnTo>
                <a:lnTo>
                  <a:pt x="139872" y="2489200"/>
                </a:lnTo>
                <a:lnTo>
                  <a:pt x="0" y="2489200"/>
                </a:lnTo>
                <a:close/>
              </a:path>
            </a:pathLst>
          </a:custGeom>
          <a:solidFill>
            <a:schemeClr val="bg1"/>
          </a:solidFill>
          <a:ln w="12700" cap="flat">
            <a:noFill/>
            <a:prstDash val="solid"/>
            <a:miter/>
          </a:ln>
        </p:spPr>
        <p:txBody>
          <a:bodyPr wrap="square" rtlCol="0" anchor="ctr">
            <a:noAutofit/>
          </a:bodyPr>
          <a:lstStyle/>
          <a:p>
            <a:endParaRPr lang="en-GB"/>
          </a:p>
        </p:txBody>
      </p:sp>
      <p:sp>
        <p:nvSpPr>
          <p:cNvPr id="16" name="Tijdelijke aanduiding voor afbeelding 15">
            <a:extLst>
              <a:ext uri="{FF2B5EF4-FFF2-40B4-BE49-F238E27FC236}">
                <a16:creationId xmlns:a16="http://schemas.microsoft.com/office/drawing/2014/main" id="{96201BC6-241F-F93D-E8B1-BEA08D0E6023}"/>
              </a:ext>
            </a:extLst>
          </p:cNvPr>
          <p:cNvSpPr>
            <a:spLocks noGrp="1"/>
          </p:cNvSpPr>
          <p:nvPr userDrawn="1">
            <p:ph type="pic" sz="quarter" idx="16"/>
          </p:nvPr>
        </p:nvSpPr>
        <p:spPr>
          <a:xfrm>
            <a:off x="6096000" y="411163"/>
            <a:ext cx="6096000" cy="6037262"/>
          </a:xfrm>
          <a:custGeom>
            <a:avLst/>
            <a:gdLst>
              <a:gd name="connsiteX0" fmla="*/ 3018604 w 6096000"/>
              <a:gd name="connsiteY0" fmla="*/ 0 h 6037262"/>
              <a:gd name="connsiteX1" fmla="*/ 3018872 w 6096000"/>
              <a:gd name="connsiteY1" fmla="*/ 0 h 6037262"/>
              <a:gd name="connsiteX2" fmla="*/ 3018926 w 6096000"/>
              <a:gd name="connsiteY2" fmla="*/ 0 h 6037262"/>
              <a:gd name="connsiteX3" fmla="*/ 6096000 w 6096000"/>
              <a:gd name="connsiteY3" fmla="*/ 0 h 6037262"/>
              <a:gd name="connsiteX4" fmla="*/ 6096000 w 6096000"/>
              <a:gd name="connsiteY4" fmla="*/ 6037262 h 6037262"/>
              <a:gd name="connsiteX5" fmla="*/ 5934207 w 6096000"/>
              <a:gd name="connsiteY5" fmla="*/ 6037262 h 6037262"/>
              <a:gd name="connsiteX6" fmla="*/ 4113177 w 6096000"/>
              <a:gd name="connsiteY6" fmla="*/ 6037262 h 6037262"/>
              <a:gd name="connsiteX7" fmla="*/ 4079115 w 6096000"/>
              <a:gd name="connsiteY7" fmla="*/ 6037262 h 6037262"/>
              <a:gd name="connsiteX8" fmla="*/ 4079115 w 6096000"/>
              <a:gd name="connsiteY8" fmla="*/ 4588726 h 6037262"/>
              <a:gd name="connsiteX9" fmla="*/ 3939205 w 6096000"/>
              <a:gd name="connsiteY9" fmla="*/ 4588726 h 6037262"/>
              <a:gd name="connsiteX10" fmla="*/ 3939205 w 6096000"/>
              <a:gd name="connsiteY10" fmla="*/ 6037262 h 6037262"/>
              <a:gd name="connsiteX11" fmla="*/ 3926727 w 6096000"/>
              <a:gd name="connsiteY11" fmla="*/ 6037262 h 6037262"/>
              <a:gd name="connsiteX12" fmla="*/ 3753137 w 6096000"/>
              <a:gd name="connsiteY12" fmla="*/ 6037262 h 6037262"/>
              <a:gd name="connsiteX13" fmla="*/ 3666062 w 6096000"/>
              <a:gd name="connsiteY13" fmla="*/ 6037262 h 6037262"/>
              <a:gd name="connsiteX14" fmla="*/ 3666062 w 6096000"/>
              <a:gd name="connsiteY14" fmla="*/ 4588726 h 6037262"/>
              <a:gd name="connsiteX15" fmla="*/ 3526152 w 6096000"/>
              <a:gd name="connsiteY15" fmla="*/ 4588726 h 6037262"/>
              <a:gd name="connsiteX16" fmla="*/ 3526152 w 6096000"/>
              <a:gd name="connsiteY16" fmla="*/ 6037262 h 6037262"/>
              <a:gd name="connsiteX17" fmla="*/ 3450907 w 6096000"/>
              <a:gd name="connsiteY17" fmla="*/ 6037262 h 6037262"/>
              <a:gd name="connsiteX18" fmla="*/ 3325456 w 6096000"/>
              <a:gd name="connsiteY18" fmla="*/ 6037262 h 6037262"/>
              <a:gd name="connsiteX19" fmla="*/ 3253008 w 6096000"/>
              <a:gd name="connsiteY19" fmla="*/ 6037262 h 6037262"/>
              <a:gd name="connsiteX20" fmla="*/ 3253008 w 6096000"/>
              <a:gd name="connsiteY20" fmla="*/ 4579828 h 6037262"/>
              <a:gd name="connsiteX21" fmla="*/ 3113087 w 6096000"/>
              <a:gd name="connsiteY21" fmla="*/ 4579828 h 6037262"/>
              <a:gd name="connsiteX22" fmla="*/ 3113087 w 6096000"/>
              <a:gd name="connsiteY22" fmla="*/ 6037262 h 6037262"/>
              <a:gd name="connsiteX23" fmla="*/ 3070889 w 6096000"/>
              <a:gd name="connsiteY23" fmla="*/ 6037262 h 6037262"/>
              <a:gd name="connsiteX24" fmla="*/ 3018604 w 6096000"/>
              <a:gd name="connsiteY24" fmla="*/ 6037262 h 6037262"/>
              <a:gd name="connsiteX25" fmla="*/ 0 w 6096000"/>
              <a:gd name="connsiteY25" fmla="*/ 3018658 h 6037262"/>
              <a:gd name="connsiteX26" fmla="*/ 3018604 w 6096000"/>
              <a:gd name="connsiteY26" fmla="*/ 0 h 60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96000" h="6037262">
                <a:moveTo>
                  <a:pt x="3018604" y="0"/>
                </a:moveTo>
                <a:cubicBezTo>
                  <a:pt x="3018713" y="0"/>
                  <a:pt x="3018872" y="0"/>
                  <a:pt x="3018872" y="0"/>
                </a:cubicBezTo>
                <a:lnTo>
                  <a:pt x="3018926" y="0"/>
                </a:lnTo>
                <a:lnTo>
                  <a:pt x="6096000" y="0"/>
                </a:lnTo>
                <a:lnTo>
                  <a:pt x="6096000" y="6037262"/>
                </a:lnTo>
                <a:lnTo>
                  <a:pt x="5934207" y="6037262"/>
                </a:lnTo>
                <a:cubicBezTo>
                  <a:pt x="5298868" y="6037262"/>
                  <a:pt x="4642131" y="6037262"/>
                  <a:pt x="4113177" y="6037262"/>
                </a:cubicBezTo>
                <a:lnTo>
                  <a:pt x="4079115" y="6037262"/>
                </a:lnTo>
                <a:lnTo>
                  <a:pt x="4079115" y="4588726"/>
                </a:lnTo>
                <a:lnTo>
                  <a:pt x="3939205" y="4588726"/>
                </a:lnTo>
                <a:lnTo>
                  <a:pt x="3939205" y="6037262"/>
                </a:lnTo>
                <a:lnTo>
                  <a:pt x="3926727" y="6037262"/>
                </a:lnTo>
                <a:cubicBezTo>
                  <a:pt x="3866632" y="6037262"/>
                  <a:pt x="3808680" y="6037262"/>
                  <a:pt x="3753137" y="6037262"/>
                </a:cubicBezTo>
                <a:lnTo>
                  <a:pt x="3666062" y="6037262"/>
                </a:lnTo>
                <a:lnTo>
                  <a:pt x="3666062" y="4588726"/>
                </a:lnTo>
                <a:lnTo>
                  <a:pt x="3526152" y="4588726"/>
                </a:lnTo>
                <a:lnTo>
                  <a:pt x="3526152" y="6037262"/>
                </a:lnTo>
                <a:lnTo>
                  <a:pt x="3450907" y="6037262"/>
                </a:lnTo>
                <a:cubicBezTo>
                  <a:pt x="3406062" y="6037262"/>
                  <a:pt x="3364156" y="6037262"/>
                  <a:pt x="3325456" y="6037262"/>
                </a:cubicBezTo>
                <a:lnTo>
                  <a:pt x="3253008" y="6037262"/>
                </a:lnTo>
                <a:lnTo>
                  <a:pt x="3253008" y="4579828"/>
                </a:lnTo>
                <a:lnTo>
                  <a:pt x="3113087" y="4579828"/>
                </a:lnTo>
                <a:lnTo>
                  <a:pt x="3113087" y="6037262"/>
                </a:lnTo>
                <a:lnTo>
                  <a:pt x="3070889" y="6037262"/>
                </a:lnTo>
                <a:cubicBezTo>
                  <a:pt x="3036741" y="6037262"/>
                  <a:pt x="3018604" y="6037262"/>
                  <a:pt x="3018604" y="6037262"/>
                </a:cubicBezTo>
                <a:cubicBezTo>
                  <a:pt x="1351481" y="6037262"/>
                  <a:pt x="0" y="4685835"/>
                  <a:pt x="0" y="3018658"/>
                </a:cubicBezTo>
                <a:cubicBezTo>
                  <a:pt x="0" y="1351482"/>
                  <a:pt x="1351427" y="0"/>
                  <a:pt x="3018604" y="0"/>
                </a:cubicBezTo>
                <a:close/>
              </a:path>
            </a:pathLst>
          </a:custGeom>
        </p:spPr>
        <p:txBody>
          <a:bodyPr wrap="square">
            <a:noAutofit/>
          </a:bodyPr>
          <a:lstStyle/>
          <a:p>
            <a:r>
              <a:rPr lang="nl-NL"/>
              <a:t>Klik op het pictogram als u een afbeelding wilt toevoegen</a:t>
            </a:r>
            <a:endParaRPr lang="nl-BE"/>
          </a:p>
        </p:txBody>
      </p:sp>
      <p:sp>
        <p:nvSpPr>
          <p:cNvPr id="4" name="Tijdelijke aanduiding voor datum 3">
            <a:extLst>
              <a:ext uri="{FF2B5EF4-FFF2-40B4-BE49-F238E27FC236}">
                <a16:creationId xmlns:a16="http://schemas.microsoft.com/office/drawing/2014/main" id="{63AFC62F-93A6-0CED-167D-713091847C3A}"/>
              </a:ext>
            </a:extLst>
          </p:cNvPr>
          <p:cNvSpPr>
            <a:spLocks noGrp="1"/>
          </p:cNvSpPr>
          <p:nvPr userDrawn="1">
            <p:ph type="dt" sz="half" idx="10"/>
          </p:nvPr>
        </p:nvSpPr>
        <p:spPr/>
        <p:txBody>
          <a:bodyPr/>
          <a:lstStyle>
            <a:lvl1pPr>
              <a:defRPr sz="2400">
                <a:solidFill>
                  <a:schemeClr val="bg2"/>
                </a:solidFill>
              </a:defRPr>
            </a:lvl1pPr>
          </a:lstStyle>
          <a:p>
            <a:endParaRPr lang="nl-BE"/>
          </a:p>
        </p:txBody>
      </p:sp>
      <p:sp>
        <p:nvSpPr>
          <p:cNvPr id="2" name="Titel 1">
            <a:extLst>
              <a:ext uri="{FF2B5EF4-FFF2-40B4-BE49-F238E27FC236}">
                <a16:creationId xmlns:a16="http://schemas.microsoft.com/office/drawing/2014/main" id="{E785F7DF-DFB3-F48B-B7E4-32E1EBB2486C}"/>
              </a:ext>
            </a:extLst>
          </p:cNvPr>
          <p:cNvSpPr>
            <a:spLocks noGrp="1"/>
          </p:cNvSpPr>
          <p:nvPr>
            <p:ph type="ctrTitle" hasCustomPrompt="1"/>
          </p:nvPr>
        </p:nvSpPr>
        <p:spPr>
          <a:xfrm>
            <a:off x="1364399" y="1450974"/>
            <a:ext cx="6047835" cy="2146991"/>
          </a:xfrm>
        </p:spPr>
        <p:txBody>
          <a:bodyPr anchor="b">
            <a:noAutofit/>
          </a:bodyPr>
          <a:lstStyle>
            <a:lvl1pPr algn="l">
              <a:defRPr sz="5000"/>
            </a:lvl1pPr>
          </a:lstStyle>
          <a:p>
            <a:r>
              <a:rPr lang="en-US"/>
              <a:t>Click to add a title</a:t>
            </a:r>
            <a:endParaRPr lang="nl-BE"/>
          </a:p>
        </p:txBody>
      </p:sp>
      <p:sp>
        <p:nvSpPr>
          <p:cNvPr id="3" name="Ondertitel 2">
            <a:extLst>
              <a:ext uri="{FF2B5EF4-FFF2-40B4-BE49-F238E27FC236}">
                <a16:creationId xmlns:a16="http://schemas.microsoft.com/office/drawing/2014/main" id="{4259464C-9DB5-E240-860E-9EC5F5EEDADD}"/>
              </a:ext>
            </a:extLst>
          </p:cNvPr>
          <p:cNvSpPr>
            <a:spLocks noGrp="1"/>
          </p:cNvSpPr>
          <p:nvPr userDrawn="1">
            <p:ph type="subTitle" idx="1" hasCustomPrompt="1"/>
          </p:nvPr>
        </p:nvSpPr>
        <p:spPr>
          <a:xfrm>
            <a:off x="1389599" y="3429000"/>
            <a:ext cx="6022635" cy="1978026"/>
          </a:xfrm>
        </p:spPr>
        <p:txBody>
          <a:bodyPr tIns="410400"/>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a subtitle</a:t>
            </a:r>
            <a:endParaRPr lang="nl-BE"/>
          </a:p>
        </p:txBody>
      </p:sp>
    </p:spTree>
    <p:extLst>
      <p:ext uri="{BB962C8B-B14F-4D97-AF65-F5344CB8AC3E}">
        <p14:creationId xmlns:p14="http://schemas.microsoft.com/office/powerpoint/2010/main" val="31889123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888" userDrawn="1">
          <p15:clr>
            <a:srgbClr val="FFFFFF"/>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CLL_Cover2">
    <p:bg>
      <p:bgPr>
        <a:solidFill>
          <a:schemeClr val="accent6"/>
        </a:solidFill>
        <a:effectLst/>
      </p:bgPr>
    </p:bg>
    <p:spTree>
      <p:nvGrpSpPr>
        <p:cNvPr id="1" name=""/>
        <p:cNvGrpSpPr/>
        <p:nvPr/>
      </p:nvGrpSpPr>
      <p:grpSpPr>
        <a:xfrm>
          <a:off x="0" y="0"/>
          <a:ext cx="0" cy="0"/>
          <a:chOff x="0" y="0"/>
          <a:chExt cx="0" cy="0"/>
        </a:xfrm>
      </p:grpSpPr>
      <p:sp>
        <p:nvSpPr>
          <p:cNvPr id="33" name="Vrije vorm: vorm 32">
            <a:extLst>
              <a:ext uri="{FF2B5EF4-FFF2-40B4-BE49-F238E27FC236}">
                <a16:creationId xmlns:a16="http://schemas.microsoft.com/office/drawing/2014/main" id="{2F758595-50DD-A524-9221-2D0812985552}"/>
              </a:ext>
            </a:extLst>
          </p:cNvPr>
          <p:cNvSpPr/>
          <p:nvPr userDrawn="1"/>
        </p:nvSpPr>
        <p:spPr>
          <a:xfrm>
            <a:off x="7843941" y="4344988"/>
            <a:ext cx="1717040" cy="1863121"/>
          </a:xfrm>
          <a:custGeom>
            <a:avLst/>
            <a:gdLst>
              <a:gd name="connsiteX0" fmla="*/ 0 w 1717040"/>
              <a:gd name="connsiteY0" fmla="*/ 0 h 1863121"/>
              <a:gd name="connsiteX1" fmla="*/ 1717040 w 1717040"/>
              <a:gd name="connsiteY1" fmla="*/ 0 h 1863121"/>
              <a:gd name="connsiteX2" fmla="*/ 1717040 w 1717040"/>
              <a:gd name="connsiteY2" fmla="*/ 1863121 h 1863121"/>
              <a:gd name="connsiteX3" fmla="*/ 0 w 1717040"/>
              <a:gd name="connsiteY3" fmla="*/ 1667460 h 1863121"/>
            </a:gdLst>
            <a:ahLst/>
            <a:cxnLst>
              <a:cxn ang="0">
                <a:pos x="connsiteX0" y="connsiteY0"/>
              </a:cxn>
              <a:cxn ang="0">
                <a:pos x="connsiteX1" y="connsiteY1"/>
              </a:cxn>
              <a:cxn ang="0">
                <a:pos x="connsiteX2" y="connsiteY2"/>
              </a:cxn>
              <a:cxn ang="0">
                <a:pos x="connsiteX3" y="connsiteY3"/>
              </a:cxn>
            </a:cxnLst>
            <a:rect l="l" t="t" r="r" b="b"/>
            <a:pathLst>
              <a:path w="1717040" h="1863121">
                <a:moveTo>
                  <a:pt x="0" y="0"/>
                </a:moveTo>
                <a:lnTo>
                  <a:pt x="1717040" y="0"/>
                </a:lnTo>
                <a:lnTo>
                  <a:pt x="1717040" y="1863121"/>
                </a:lnTo>
                <a:lnTo>
                  <a:pt x="0" y="166746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8" name="Vrije vorm: vorm 7">
            <a:extLst>
              <a:ext uri="{FF2B5EF4-FFF2-40B4-BE49-F238E27FC236}">
                <a16:creationId xmlns:a16="http://schemas.microsoft.com/office/drawing/2014/main" id="{47F897EC-DABE-2F9C-A801-715CFE1F7A6D}"/>
              </a:ext>
            </a:extLst>
          </p:cNvPr>
          <p:cNvSpPr/>
          <p:nvPr userDrawn="1"/>
        </p:nvSpPr>
        <p:spPr>
          <a:xfrm>
            <a:off x="8516338" y="0"/>
            <a:ext cx="3675663" cy="4206321"/>
          </a:xfrm>
          <a:custGeom>
            <a:avLst/>
            <a:gdLst>
              <a:gd name="connsiteX0" fmla="*/ 2825338 w 3675663"/>
              <a:gd name="connsiteY0" fmla="*/ 2866076 h 4206321"/>
              <a:gd name="connsiteX1" fmla="*/ 2694503 w 3675663"/>
              <a:gd name="connsiteY1" fmla="*/ 3094934 h 4206321"/>
              <a:gd name="connsiteX2" fmla="*/ 2825996 w 3675663"/>
              <a:gd name="connsiteY2" fmla="*/ 3325048 h 4206321"/>
              <a:gd name="connsiteX3" fmla="*/ 2957068 w 3675663"/>
              <a:gd name="connsiteY3" fmla="*/ 3095672 h 4206321"/>
              <a:gd name="connsiteX4" fmla="*/ 965819 w 3675663"/>
              <a:gd name="connsiteY4" fmla="*/ 344826 h 4206321"/>
              <a:gd name="connsiteX5" fmla="*/ 965819 w 3675663"/>
              <a:gd name="connsiteY5" fmla="*/ 792407 h 4206321"/>
              <a:gd name="connsiteX6" fmla="*/ 2413036 w 3675663"/>
              <a:gd name="connsiteY6" fmla="*/ 3325048 h 4206321"/>
              <a:gd name="connsiteX7" fmla="*/ 2544100 w 3675663"/>
              <a:gd name="connsiteY7" fmla="*/ 3095685 h 4206321"/>
              <a:gd name="connsiteX8" fmla="*/ 354993 w 3675663"/>
              <a:gd name="connsiteY8" fmla="*/ 0 h 4206321"/>
              <a:gd name="connsiteX9" fmla="*/ 552859 w 3675663"/>
              <a:gd name="connsiteY9" fmla="*/ 0 h 4206321"/>
              <a:gd name="connsiteX10" fmla="*/ 552859 w 3675663"/>
              <a:gd name="connsiteY10" fmla="*/ 69723 h 4206321"/>
              <a:gd name="connsiteX11" fmla="*/ 825947 w 3675663"/>
              <a:gd name="connsiteY11" fmla="*/ 547629 h 4206321"/>
              <a:gd name="connsiteX12" fmla="*/ 825947 w 3675663"/>
              <a:gd name="connsiteY12" fmla="*/ 101037 h 4206321"/>
              <a:gd name="connsiteX13" fmla="*/ 767978 w 3675663"/>
              <a:gd name="connsiteY13" fmla="*/ 0 h 4206321"/>
              <a:gd name="connsiteX14" fmla="*/ 965819 w 3675663"/>
              <a:gd name="connsiteY14" fmla="*/ 0 h 4206321"/>
              <a:gd name="connsiteX15" fmla="*/ 965819 w 3675663"/>
              <a:gd name="connsiteY15" fmla="*/ 69725 h 4206321"/>
              <a:gd name="connsiteX16" fmla="*/ 2619516 w 3675663"/>
              <a:gd name="connsiteY16" fmla="*/ 2963706 h 4206321"/>
              <a:gd name="connsiteX17" fmla="*/ 2750170 w 3675663"/>
              <a:gd name="connsiteY17" fmla="*/ 2735062 h 4206321"/>
              <a:gd name="connsiteX18" fmla="*/ 1180940 w 3675663"/>
              <a:gd name="connsiteY18" fmla="*/ 0 h 4206321"/>
              <a:gd name="connsiteX19" fmla="*/ 1338946 w 3675663"/>
              <a:gd name="connsiteY19" fmla="*/ 0 h 4206321"/>
              <a:gd name="connsiteX20" fmla="*/ 2826001 w 3675663"/>
              <a:gd name="connsiteY20" fmla="*/ 2602357 h 4206321"/>
              <a:gd name="connsiteX21" fmla="*/ 3675663 w 3675663"/>
              <a:gd name="connsiteY21" fmla="*/ 1115442 h 4206321"/>
              <a:gd name="connsiteX22" fmla="*/ 3675663 w 3675663"/>
              <a:gd name="connsiteY22" fmla="*/ 1378680 h 4206321"/>
              <a:gd name="connsiteX23" fmla="*/ 2901035 w 3675663"/>
              <a:gd name="connsiteY23" fmla="*/ 2733667 h 4206321"/>
              <a:gd name="connsiteX24" fmla="*/ 3032481 w 3675663"/>
              <a:gd name="connsiteY24" fmla="*/ 2963699 h 4206321"/>
              <a:gd name="connsiteX25" fmla="*/ 3675663 w 3675663"/>
              <a:gd name="connsiteY25" fmla="*/ 1838130 h 4206321"/>
              <a:gd name="connsiteX26" fmla="*/ 3675663 w 3675663"/>
              <a:gd name="connsiteY26" fmla="*/ 2101053 h 4206321"/>
              <a:gd name="connsiteX27" fmla="*/ 3107472 w 3675663"/>
              <a:gd name="connsiteY27" fmla="*/ 3094934 h 4206321"/>
              <a:gd name="connsiteX28" fmla="*/ 3238965 w 3675663"/>
              <a:gd name="connsiteY28" fmla="*/ 3325048 h 4206321"/>
              <a:gd name="connsiteX29" fmla="*/ 3675663 w 3675663"/>
              <a:gd name="connsiteY29" fmla="*/ 2560829 h 4206321"/>
              <a:gd name="connsiteX30" fmla="*/ 3675663 w 3675663"/>
              <a:gd name="connsiteY30" fmla="*/ 2823418 h 4206321"/>
              <a:gd name="connsiteX31" fmla="*/ 3280935 w 3675663"/>
              <a:gd name="connsiteY31" fmla="*/ 3513880 h 4206321"/>
              <a:gd name="connsiteX32" fmla="*/ 3197013 w 3675663"/>
              <a:gd name="connsiteY32" fmla="*/ 3513880 h 4206321"/>
              <a:gd name="connsiteX33" fmla="*/ 3032194 w 3675663"/>
              <a:gd name="connsiteY33" fmla="*/ 3226611 h 4206321"/>
              <a:gd name="connsiteX34" fmla="*/ 2867965 w 3675663"/>
              <a:gd name="connsiteY34" fmla="*/ 3513880 h 4206321"/>
              <a:gd name="connsiteX35" fmla="*/ 2784035 w 3675663"/>
              <a:gd name="connsiteY35" fmla="*/ 3513880 h 4206321"/>
              <a:gd name="connsiteX36" fmla="*/ 2619221 w 3675663"/>
              <a:gd name="connsiteY36" fmla="*/ 3226618 h 4206321"/>
              <a:gd name="connsiteX37" fmla="*/ 2454997 w 3675663"/>
              <a:gd name="connsiteY37" fmla="*/ 3513880 h 4206321"/>
              <a:gd name="connsiteX38" fmla="*/ 2371067 w 3675663"/>
              <a:gd name="connsiteY38" fmla="*/ 3513880 h 4206321"/>
              <a:gd name="connsiteX39" fmla="*/ 965819 w 3675663"/>
              <a:gd name="connsiteY39" fmla="*/ 1064628 h 4206321"/>
              <a:gd name="connsiteX40" fmla="*/ 965819 w 3675663"/>
              <a:gd name="connsiteY40" fmla="*/ 4206321 h 4206321"/>
              <a:gd name="connsiteX41" fmla="*/ 825947 w 3675663"/>
              <a:gd name="connsiteY41" fmla="*/ 4206321 h 4206321"/>
              <a:gd name="connsiteX42" fmla="*/ 825947 w 3675663"/>
              <a:gd name="connsiteY42" fmla="*/ 820841 h 4206321"/>
              <a:gd name="connsiteX43" fmla="*/ 552859 w 3675663"/>
              <a:gd name="connsiteY43" fmla="*/ 344867 h 4206321"/>
              <a:gd name="connsiteX44" fmla="*/ 552859 w 3675663"/>
              <a:gd name="connsiteY44" fmla="*/ 4206321 h 4206321"/>
              <a:gd name="connsiteX45" fmla="*/ 412969 w 3675663"/>
              <a:gd name="connsiteY45" fmla="*/ 4206321 h 4206321"/>
              <a:gd name="connsiteX46" fmla="*/ 412969 w 3675663"/>
              <a:gd name="connsiteY46" fmla="*/ 101049 h 4206321"/>
              <a:gd name="connsiteX47" fmla="*/ 0 w 3675663"/>
              <a:gd name="connsiteY47" fmla="*/ 0 h 4206321"/>
              <a:gd name="connsiteX48" fmla="*/ 139872 w 3675663"/>
              <a:gd name="connsiteY48" fmla="*/ 0 h 4206321"/>
              <a:gd name="connsiteX49" fmla="*/ 139872 w 3675663"/>
              <a:gd name="connsiteY49" fmla="*/ 4206321 h 4206321"/>
              <a:gd name="connsiteX50" fmla="*/ 0 w 3675663"/>
              <a:gd name="connsiteY50" fmla="*/ 4206321 h 4206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675663" h="4206321">
                <a:moveTo>
                  <a:pt x="2825338" y="2866076"/>
                </a:moveTo>
                <a:lnTo>
                  <a:pt x="2694503" y="3094934"/>
                </a:lnTo>
                <a:lnTo>
                  <a:pt x="2825996" y="3325048"/>
                </a:lnTo>
                <a:lnTo>
                  <a:pt x="2957068" y="3095672"/>
                </a:lnTo>
                <a:close/>
                <a:moveTo>
                  <a:pt x="965819" y="344826"/>
                </a:moveTo>
                <a:lnTo>
                  <a:pt x="965819" y="792407"/>
                </a:lnTo>
                <a:lnTo>
                  <a:pt x="2413036" y="3325048"/>
                </a:lnTo>
                <a:lnTo>
                  <a:pt x="2544100" y="3095685"/>
                </a:lnTo>
                <a:close/>
                <a:moveTo>
                  <a:pt x="354993" y="0"/>
                </a:moveTo>
                <a:lnTo>
                  <a:pt x="552859" y="0"/>
                </a:lnTo>
                <a:lnTo>
                  <a:pt x="552859" y="69723"/>
                </a:lnTo>
                <a:lnTo>
                  <a:pt x="825947" y="547629"/>
                </a:lnTo>
                <a:lnTo>
                  <a:pt x="825947" y="101037"/>
                </a:lnTo>
                <a:lnTo>
                  <a:pt x="767978" y="0"/>
                </a:lnTo>
                <a:lnTo>
                  <a:pt x="965819" y="0"/>
                </a:lnTo>
                <a:lnTo>
                  <a:pt x="965819" y="69725"/>
                </a:lnTo>
                <a:lnTo>
                  <a:pt x="2619516" y="2963706"/>
                </a:lnTo>
                <a:lnTo>
                  <a:pt x="2750170" y="2735062"/>
                </a:lnTo>
                <a:lnTo>
                  <a:pt x="1180940" y="0"/>
                </a:lnTo>
                <a:lnTo>
                  <a:pt x="1338946" y="0"/>
                </a:lnTo>
                <a:lnTo>
                  <a:pt x="2826001" y="2602357"/>
                </a:lnTo>
                <a:lnTo>
                  <a:pt x="3675663" y="1115442"/>
                </a:lnTo>
                <a:lnTo>
                  <a:pt x="3675663" y="1378680"/>
                </a:lnTo>
                <a:lnTo>
                  <a:pt x="2901035" y="2733667"/>
                </a:lnTo>
                <a:lnTo>
                  <a:pt x="3032481" y="2963699"/>
                </a:lnTo>
                <a:lnTo>
                  <a:pt x="3675663" y="1838130"/>
                </a:lnTo>
                <a:lnTo>
                  <a:pt x="3675663" y="2101053"/>
                </a:lnTo>
                <a:lnTo>
                  <a:pt x="3107472" y="3094934"/>
                </a:lnTo>
                <a:lnTo>
                  <a:pt x="3238965" y="3325048"/>
                </a:lnTo>
                <a:lnTo>
                  <a:pt x="3675663" y="2560829"/>
                </a:lnTo>
                <a:lnTo>
                  <a:pt x="3675663" y="2823418"/>
                </a:lnTo>
                <a:lnTo>
                  <a:pt x="3280935" y="3513880"/>
                </a:lnTo>
                <a:lnTo>
                  <a:pt x="3197013" y="3513880"/>
                </a:lnTo>
                <a:lnTo>
                  <a:pt x="3032194" y="3226611"/>
                </a:lnTo>
                <a:lnTo>
                  <a:pt x="2867965" y="3513880"/>
                </a:lnTo>
                <a:lnTo>
                  <a:pt x="2784035" y="3513880"/>
                </a:lnTo>
                <a:lnTo>
                  <a:pt x="2619221" y="3226618"/>
                </a:lnTo>
                <a:lnTo>
                  <a:pt x="2454997" y="3513880"/>
                </a:lnTo>
                <a:lnTo>
                  <a:pt x="2371067" y="3513880"/>
                </a:lnTo>
                <a:lnTo>
                  <a:pt x="965819" y="1064628"/>
                </a:lnTo>
                <a:lnTo>
                  <a:pt x="965819" y="4206321"/>
                </a:lnTo>
                <a:lnTo>
                  <a:pt x="825947" y="4206321"/>
                </a:lnTo>
                <a:lnTo>
                  <a:pt x="825947" y="820841"/>
                </a:lnTo>
                <a:lnTo>
                  <a:pt x="552859" y="344867"/>
                </a:lnTo>
                <a:lnTo>
                  <a:pt x="552859" y="4206321"/>
                </a:lnTo>
                <a:lnTo>
                  <a:pt x="412969" y="4206321"/>
                </a:lnTo>
                <a:lnTo>
                  <a:pt x="412969" y="101049"/>
                </a:lnTo>
                <a:close/>
                <a:moveTo>
                  <a:pt x="0" y="0"/>
                </a:moveTo>
                <a:lnTo>
                  <a:pt x="139872" y="0"/>
                </a:lnTo>
                <a:lnTo>
                  <a:pt x="139872" y="4206321"/>
                </a:lnTo>
                <a:lnTo>
                  <a:pt x="0" y="420632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0" name="Vrije vorm: vorm 9">
            <a:extLst>
              <a:ext uri="{FF2B5EF4-FFF2-40B4-BE49-F238E27FC236}">
                <a16:creationId xmlns:a16="http://schemas.microsoft.com/office/drawing/2014/main" id="{39F9B1D0-9CA0-AE32-F975-2BBCAF772F05}"/>
              </a:ext>
            </a:extLst>
          </p:cNvPr>
          <p:cNvSpPr/>
          <p:nvPr userDrawn="1"/>
        </p:nvSpPr>
        <p:spPr>
          <a:xfrm>
            <a:off x="8162933" y="4990992"/>
            <a:ext cx="966028" cy="1867009"/>
          </a:xfrm>
          <a:custGeom>
            <a:avLst/>
            <a:gdLst>
              <a:gd name="connsiteX0" fmla="*/ 826118 w 966028"/>
              <a:gd name="connsiteY0" fmla="*/ 8898 h 1867009"/>
              <a:gd name="connsiteX1" fmla="*/ 966028 w 966028"/>
              <a:gd name="connsiteY1" fmla="*/ 8898 h 1867009"/>
              <a:gd name="connsiteX2" fmla="*/ 966028 w 966028"/>
              <a:gd name="connsiteY2" fmla="*/ 1867009 h 1867009"/>
              <a:gd name="connsiteX3" fmla="*/ 826118 w 966028"/>
              <a:gd name="connsiteY3" fmla="*/ 1867009 h 1867009"/>
              <a:gd name="connsiteX4" fmla="*/ 413065 w 966028"/>
              <a:gd name="connsiteY4" fmla="*/ 8898 h 1867009"/>
              <a:gd name="connsiteX5" fmla="*/ 552975 w 966028"/>
              <a:gd name="connsiteY5" fmla="*/ 8898 h 1867009"/>
              <a:gd name="connsiteX6" fmla="*/ 552975 w 966028"/>
              <a:gd name="connsiteY6" fmla="*/ 1867009 h 1867009"/>
              <a:gd name="connsiteX7" fmla="*/ 413065 w 966028"/>
              <a:gd name="connsiteY7" fmla="*/ 1867009 h 1867009"/>
              <a:gd name="connsiteX8" fmla="*/ 0 w 966028"/>
              <a:gd name="connsiteY8" fmla="*/ 0 h 1867009"/>
              <a:gd name="connsiteX9" fmla="*/ 139921 w 966028"/>
              <a:gd name="connsiteY9" fmla="*/ 0 h 1867009"/>
              <a:gd name="connsiteX10" fmla="*/ 139921 w 966028"/>
              <a:gd name="connsiteY10" fmla="*/ 1867009 h 1867009"/>
              <a:gd name="connsiteX11" fmla="*/ 0 w 966028"/>
              <a:gd name="connsiteY11" fmla="*/ 1867009 h 186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6028" h="1867009">
                <a:moveTo>
                  <a:pt x="826118" y="8898"/>
                </a:moveTo>
                <a:lnTo>
                  <a:pt x="966028" y="8898"/>
                </a:lnTo>
                <a:lnTo>
                  <a:pt x="966028" y="1867009"/>
                </a:lnTo>
                <a:lnTo>
                  <a:pt x="826118" y="1867009"/>
                </a:lnTo>
                <a:close/>
                <a:moveTo>
                  <a:pt x="413065" y="8898"/>
                </a:moveTo>
                <a:lnTo>
                  <a:pt x="552975" y="8898"/>
                </a:lnTo>
                <a:lnTo>
                  <a:pt x="552975" y="1867009"/>
                </a:lnTo>
                <a:lnTo>
                  <a:pt x="413065" y="1867009"/>
                </a:lnTo>
                <a:close/>
                <a:moveTo>
                  <a:pt x="0" y="0"/>
                </a:moveTo>
                <a:lnTo>
                  <a:pt x="139921" y="0"/>
                </a:lnTo>
                <a:lnTo>
                  <a:pt x="139921" y="1867009"/>
                </a:lnTo>
                <a:lnTo>
                  <a:pt x="0" y="1867009"/>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1" name="Tijdelijke aanduiding voor afbeelding 20">
            <a:extLst>
              <a:ext uri="{FF2B5EF4-FFF2-40B4-BE49-F238E27FC236}">
                <a16:creationId xmlns:a16="http://schemas.microsoft.com/office/drawing/2014/main" id="{A5EB1A86-7475-4532-5E94-A33707E88098}"/>
              </a:ext>
            </a:extLst>
          </p:cNvPr>
          <p:cNvSpPr>
            <a:spLocks noGrp="1"/>
          </p:cNvSpPr>
          <p:nvPr userDrawn="1">
            <p:ph type="pic" sz="quarter" idx="14"/>
          </p:nvPr>
        </p:nvSpPr>
        <p:spPr>
          <a:xfrm>
            <a:off x="6096000" y="339533"/>
            <a:ext cx="6096001" cy="6166211"/>
          </a:xfrm>
          <a:custGeom>
            <a:avLst/>
            <a:gdLst>
              <a:gd name="connsiteX0" fmla="*/ 6096001 w 6096001"/>
              <a:gd name="connsiteY0" fmla="*/ 0 h 6166211"/>
              <a:gd name="connsiteX1" fmla="*/ 6096001 w 6096001"/>
              <a:gd name="connsiteY1" fmla="*/ 6166211 h 6166211"/>
              <a:gd name="connsiteX2" fmla="*/ 3622602 w 6096001"/>
              <a:gd name="connsiteY2" fmla="*/ 5884361 h 6166211"/>
              <a:gd name="connsiteX3" fmla="*/ 3622602 w 6096001"/>
              <a:gd name="connsiteY3" fmla="*/ 5884977 h 6166211"/>
              <a:gd name="connsiteX4" fmla="*/ 3032961 w 6096001"/>
              <a:gd name="connsiteY4" fmla="*/ 5817786 h 6166211"/>
              <a:gd name="connsiteX5" fmla="*/ 3032961 w 6096001"/>
              <a:gd name="connsiteY5" fmla="*/ 4660356 h 6166211"/>
              <a:gd name="connsiteX6" fmla="*/ 2893051 w 6096001"/>
              <a:gd name="connsiteY6" fmla="*/ 4660356 h 6166211"/>
              <a:gd name="connsiteX7" fmla="*/ 2893051 w 6096001"/>
              <a:gd name="connsiteY7" fmla="*/ 5801843 h 6166211"/>
              <a:gd name="connsiteX8" fmla="*/ 2619908 w 6096001"/>
              <a:gd name="connsiteY8" fmla="*/ 5770718 h 6166211"/>
              <a:gd name="connsiteX9" fmla="*/ 2619908 w 6096001"/>
              <a:gd name="connsiteY9" fmla="*/ 4660356 h 6166211"/>
              <a:gd name="connsiteX10" fmla="*/ 2479998 w 6096001"/>
              <a:gd name="connsiteY10" fmla="*/ 4660356 h 6166211"/>
              <a:gd name="connsiteX11" fmla="*/ 2479998 w 6096001"/>
              <a:gd name="connsiteY11" fmla="*/ 5754774 h 6166211"/>
              <a:gd name="connsiteX12" fmla="*/ 2206854 w 6096001"/>
              <a:gd name="connsiteY12" fmla="*/ 5723649 h 6166211"/>
              <a:gd name="connsiteX13" fmla="*/ 2206854 w 6096001"/>
              <a:gd name="connsiteY13" fmla="*/ 4651458 h 6166211"/>
              <a:gd name="connsiteX14" fmla="*/ 2066933 w 6096001"/>
              <a:gd name="connsiteY14" fmla="*/ 4651458 h 6166211"/>
              <a:gd name="connsiteX15" fmla="*/ 2066933 w 6096001"/>
              <a:gd name="connsiteY15" fmla="*/ 5707705 h 6166211"/>
              <a:gd name="connsiteX16" fmla="*/ 1449315 w 6096001"/>
              <a:gd name="connsiteY16" fmla="*/ 5637325 h 6166211"/>
              <a:gd name="connsiteX17" fmla="*/ 1449315 w 6096001"/>
              <a:gd name="connsiteY17" fmla="*/ 5636710 h 6166211"/>
              <a:gd name="connsiteX18" fmla="*/ 607899 w 6096001"/>
              <a:gd name="connsiteY18" fmla="*/ 5540827 h 6166211"/>
              <a:gd name="connsiteX19" fmla="*/ 0 w 6096001"/>
              <a:gd name="connsiteY19" fmla="*/ 1265143 h 616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1" h="6166211">
                <a:moveTo>
                  <a:pt x="6096001" y="0"/>
                </a:moveTo>
                <a:lnTo>
                  <a:pt x="6096001" y="6166211"/>
                </a:lnTo>
                <a:lnTo>
                  <a:pt x="3622602" y="5884361"/>
                </a:lnTo>
                <a:lnTo>
                  <a:pt x="3622602" y="5884977"/>
                </a:lnTo>
                <a:lnTo>
                  <a:pt x="3032961" y="5817786"/>
                </a:lnTo>
                <a:lnTo>
                  <a:pt x="3032961" y="4660356"/>
                </a:lnTo>
                <a:lnTo>
                  <a:pt x="2893051" y="4660356"/>
                </a:lnTo>
                <a:lnTo>
                  <a:pt x="2893051" y="5801843"/>
                </a:lnTo>
                <a:lnTo>
                  <a:pt x="2619908" y="5770718"/>
                </a:lnTo>
                <a:lnTo>
                  <a:pt x="2619908" y="4660356"/>
                </a:lnTo>
                <a:lnTo>
                  <a:pt x="2479998" y="4660356"/>
                </a:lnTo>
                <a:lnTo>
                  <a:pt x="2479998" y="5754774"/>
                </a:lnTo>
                <a:lnTo>
                  <a:pt x="2206854" y="5723649"/>
                </a:lnTo>
                <a:lnTo>
                  <a:pt x="2206854" y="4651458"/>
                </a:lnTo>
                <a:lnTo>
                  <a:pt x="2066933" y="4651458"/>
                </a:lnTo>
                <a:lnTo>
                  <a:pt x="2066933" y="5707705"/>
                </a:lnTo>
                <a:lnTo>
                  <a:pt x="1449315" y="5637325"/>
                </a:lnTo>
                <a:lnTo>
                  <a:pt x="1449315" y="5636710"/>
                </a:lnTo>
                <a:lnTo>
                  <a:pt x="607899" y="5540827"/>
                </a:lnTo>
                <a:lnTo>
                  <a:pt x="0" y="1265143"/>
                </a:lnTo>
                <a:close/>
              </a:path>
            </a:pathLst>
          </a:custGeom>
          <a:noFill/>
        </p:spPr>
        <p:txBody>
          <a:bodyPr wrap="square">
            <a:noAutofit/>
          </a:bodyPr>
          <a:lstStyle/>
          <a:p>
            <a:r>
              <a:rPr lang="nl-NL"/>
              <a:t>Klik op het pictogram als u een afbeelding wilt toevoegen</a:t>
            </a:r>
            <a:endParaRPr lang="nl-BE"/>
          </a:p>
        </p:txBody>
      </p:sp>
      <p:sp>
        <p:nvSpPr>
          <p:cNvPr id="4" name="Tijdelijke aanduiding voor datum 3">
            <a:extLst>
              <a:ext uri="{FF2B5EF4-FFF2-40B4-BE49-F238E27FC236}">
                <a16:creationId xmlns:a16="http://schemas.microsoft.com/office/drawing/2014/main" id="{63AFC62F-93A6-0CED-167D-713091847C3A}"/>
              </a:ext>
            </a:extLst>
          </p:cNvPr>
          <p:cNvSpPr>
            <a:spLocks noGrp="1"/>
          </p:cNvSpPr>
          <p:nvPr userDrawn="1">
            <p:ph type="dt" sz="half" idx="10"/>
          </p:nvPr>
        </p:nvSpPr>
        <p:spPr/>
        <p:txBody>
          <a:bodyPr/>
          <a:lstStyle>
            <a:lvl1pPr>
              <a:defRPr sz="2400">
                <a:solidFill>
                  <a:schemeClr val="bg2"/>
                </a:solidFill>
              </a:defRPr>
            </a:lvl1pPr>
          </a:lstStyle>
          <a:p>
            <a:endParaRPr lang="nl-BE"/>
          </a:p>
        </p:txBody>
      </p:sp>
      <p:sp>
        <p:nvSpPr>
          <p:cNvPr id="2" name="Titel 1">
            <a:extLst>
              <a:ext uri="{FF2B5EF4-FFF2-40B4-BE49-F238E27FC236}">
                <a16:creationId xmlns:a16="http://schemas.microsoft.com/office/drawing/2014/main" id="{E785F7DF-DFB3-F48B-B7E4-32E1EBB2486C}"/>
              </a:ext>
            </a:extLst>
          </p:cNvPr>
          <p:cNvSpPr>
            <a:spLocks noGrp="1"/>
          </p:cNvSpPr>
          <p:nvPr>
            <p:ph type="ctrTitle" hasCustomPrompt="1"/>
          </p:nvPr>
        </p:nvSpPr>
        <p:spPr>
          <a:xfrm>
            <a:off x="1365250" y="1450974"/>
            <a:ext cx="6048000" cy="2146991"/>
          </a:xfrm>
        </p:spPr>
        <p:txBody>
          <a:bodyPr anchor="b">
            <a:noAutofit/>
          </a:bodyPr>
          <a:lstStyle>
            <a:lvl1pPr algn="l">
              <a:defRPr sz="5000"/>
            </a:lvl1pPr>
          </a:lstStyle>
          <a:p>
            <a:r>
              <a:rPr lang="en-US"/>
              <a:t>Click to add a title</a:t>
            </a:r>
            <a:endParaRPr lang="nl-BE"/>
          </a:p>
        </p:txBody>
      </p:sp>
      <p:sp>
        <p:nvSpPr>
          <p:cNvPr id="3" name="Ondertitel 2">
            <a:extLst>
              <a:ext uri="{FF2B5EF4-FFF2-40B4-BE49-F238E27FC236}">
                <a16:creationId xmlns:a16="http://schemas.microsoft.com/office/drawing/2014/main" id="{4259464C-9DB5-E240-860E-9EC5F5EEDADD}"/>
              </a:ext>
            </a:extLst>
          </p:cNvPr>
          <p:cNvSpPr>
            <a:spLocks noGrp="1"/>
          </p:cNvSpPr>
          <p:nvPr userDrawn="1">
            <p:ph type="subTitle" idx="1" hasCustomPrompt="1"/>
          </p:nvPr>
        </p:nvSpPr>
        <p:spPr>
          <a:xfrm>
            <a:off x="1390014" y="3429000"/>
            <a:ext cx="6040958" cy="1978026"/>
          </a:xfrm>
        </p:spPr>
        <p:txBody>
          <a:bodyPr tIns="410400"/>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a subtitle</a:t>
            </a:r>
            <a:endParaRPr lang="nl-BE"/>
          </a:p>
        </p:txBody>
      </p:sp>
      <p:pic>
        <p:nvPicPr>
          <p:cNvPr id="5" name="Afbeelding 4" descr="Afbeelding met tekst, Graphics, grafische vormgeving, Lettertype&#10;&#10;Door AI gegenereerde inhoud is mogelijk onjuist.">
            <a:extLst>
              <a:ext uri="{FF2B5EF4-FFF2-40B4-BE49-F238E27FC236}">
                <a16:creationId xmlns:a16="http://schemas.microsoft.com/office/drawing/2014/main" id="{E51ED837-CABB-211B-0FC8-D38BEB766368}"/>
              </a:ext>
            </a:extLst>
          </p:cNvPr>
          <p:cNvPicPr>
            <a:picLocks noChangeAspect="1"/>
          </p:cNvPicPr>
          <p:nvPr userDrawn="1"/>
        </p:nvPicPr>
        <p:blipFill>
          <a:blip r:embed="rId2"/>
          <a:stretch>
            <a:fillRect/>
          </a:stretch>
        </p:blipFill>
        <p:spPr>
          <a:xfrm>
            <a:off x="431409" y="411163"/>
            <a:ext cx="2174631" cy="835939"/>
          </a:xfrm>
          <a:prstGeom prst="rect">
            <a:avLst/>
          </a:prstGeom>
        </p:spPr>
      </p:pic>
    </p:spTree>
    <p:extLst>
      <p:ext uri="{BB962C8B-B14F-4D97-AF65-F5344CB8AC3E}">
        <p14:creationId xmlns:p14="http://schemas.microsoft.com/office/powerpoint/2010/main" val="21231348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888" userDrawn="1">
          <p15:clr>
            <a:srgbClr val="FFFFFF"/>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CLL_Cover3">
    <p:bg>
      <p:bgPr>
        <a:solidFill>
          <a:schemeClr val="accent3"/>
        </a:solidFill>
        <a:effectLst/>
      </p:bgPr>
    </p:bg>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63AFC62F-93A6-0CED-167D-713091847C3A}"/>
              </a:ext>
            </a:extLst>
          </p:cNvPr>
          <p:cNvSpPr>
            <a:spLocks noGrp="1"/>
          </p:cNvSpPr>
          <p:nvPr>
            <p:ph type="dt" sz="half" idx="10"/>
          </p:nvPr>
        </p:nvSpPr>
        <p:spPr/>
        <p:txBody>
          <a:bodyPr/>
          <a:lstStyle>
            <a:lvl1pPr>
              <a:defRPr sz="2400">
                <a:solidFill>
                  <a:schemeClr val="bg2"/>
                </a:solidFill>
              </a:defRPr>
            </a:lvl1pPr>
          </a:lstStyle>
          <a:p>
            <a:endParaRPr lang="nl-BE"/>
          </a:p>
        </p:txBody>
      </p:sp>
      <p:sp>
        <p:nvSpPr>
          <p:cNvPr id="2" name="Titel 1">
            <a:extLst>
              <a:ext uri="{FF2B5EF4-FFF2-40B4-BE49-F238E27FC236}">
                <a16:creationId xmlns:a16="http://schemas.microsoft.com/office/drawing/2014/main" id="{E785F7DF-DFB3-F48B-B7E4-32E1EBB2486C}"/>
              </a:ext>
            </a:extLst>
          </p:cNvPr>
          <p:cNvSpPr>
            <a:spLocks noGrp="1"/>
          </p:cNvSpPr>
          <p:nvPr>
            <p:ph type="ctrTitle" hasCustomPrompt="1"/>
          </p:nvPr>
        </p:nvSpPr>
        <p:spPr>
          <a:xfrm>
            <a:off x="1365250" y="1450974"/>
            <a:ext cx="7842250" cy="2146991"/>
          </a:xfrm>
        </p:spPr>
        <p:txBody>
          <a:bodyPr anchor="b">
            <a:noAutofit/>
          </a:bodyPr>
          <a:lstStyle>
            <a:lvl1pPr algn="l">
              <a:defRPr sz="5000"/>
            </a:lvl1pPr>
          </a:lstStyle>
          <a:p>
            <a:r>
              <a:rPr lang="en-US"/>
              <a:t>Click to add a title</a:t>
            </a:r>
            <a:endParaRPr lang="nl-BE"/>
          </a:p>
        </p:txBody>
      </p:sp>
      <p:sp>
        <p:nvSpPr>
          <p:cNvPr id="3" name="Ondertitel 2">
            <a:extLst>
              <a:ext uri="{FF2B5EF4-FFF2-40B4-BE49-F238E27FC236}">
                <a16:creationId xmlns:a16="http://schemas.microsoft.com/office/drawing/2014/main" id="{4259464C-9DB5-E240-860E-9EC5F5EEDADD}"/>
              </a:ext>
            </a:extLst>
          </p:cNvPr>
          <p:cNvSpPr>
            <a:spLocks noGrp="1"/>
          </p:cNvSpPr>
          <p:nvPr>
            <p:ph type="subTitle" idx="1" hasCustomPrompt="1"/>
          </p:nvPr>
        </p:nvSpPr>
        <p:spPr>
          <a:xfrm>
            <a:off x="1388111" y="3430800"/>
            <a:ext cx="5984240" cy="1874838"/>
          </a:xfrm>
        </p:spPr>
        <p:txBody>
          <a:bodyPr tIns="410400"/>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a subtitle</a:t>
            </a:r>
            <a:endParaRPr lang="nl-BE"/>
          </a:p>
        </p:txBody>
      </p:sp>
      <p:sp>
        <p:nvSpPr>
          <p:cNvPr id="9" name="Vrije vorm: vorm 8">
            <a:extLst>
              <a:ext uri="{FF2B5EF4-FFF2-40B4-BE49-F238E27FC236}">
                <a16:creationId xmlns:a16="http://schemas.microsoft.com/office/drawing/2014/main" id="{E8AF4964-5F65-3684-F159-4E474A141C04}"/>
              </a:ext>
            </a:extLst>
          </p:cNvPr>
          <p:cNvSpPr/>
          <p:nvPr userDrawn="1"/>
        </p:nvSpPr>
        <p:spPr>
          <a:xfrm>
            <a:off x="10324064" y="0"/>
            <a:ext cx="1867937" cy="4572000"/>
          </a:xfrm>
          <a:custGeom>
            <a:avLst/>
            <a:gdLst>
              <a:gd name="connsiteX0" fmla="*/ 516271 w 1867937"/>
              <a:gd name="connsiteY0" fmla="*/ 293920 h 4572000"/>
              <a:gd name="connsiteX1" fmla="*/ 516271 w 1867937"/>
              <a:gd name="connsiteY1" fmla="*/ 709158 h 4572000"/>
              <a:gd name="connsiteX2" fmla="*/ 771287 w 1867937"/>
              <a:gd name="connsiteY2" fmla="*/ 1155438 h 4572000"/>
              <a:gd name="connsiteX3" fmla="*/ 771287 w 1867937"/>
              <a:gd name="connsiteY3" fmla="*/ 738400 h 4572000"/>
              <a:gd name="connsiteX4" fmla="*/ 0 w 1867937"/>
              <a:gd name="connsiteY4" fmla="*/ 0 h 4572000"/>
              <a:gd name="connsiteX5" fmla="*/ 111040 w 1867937"/>
              <a:gd name="connsiteY5" fmla="*/ 0 h 4572000"/>
              <a:gd name="connsiteX6" fmla="*/ 385639 w 1867937"/>
              <a:gd name="connsiteY6" fmla="*/ 480550 h 4572000"/>
              <a:gd name="connsiteX7" fmla="*/ 385639 w 1867937"/>
              <a:gd name="connsiteY7" fmla="*/ 0 h 4572000"/>
              <a:gd name="connsiteX8" fmla="*/ 496671 w 1867937"/>
              <a:gd name="connsiteY8" fmla="*/ 0 h 4572000"/>
              <a:gd name="connsiteX9" fmla="*/ 771287 w 1867937"/>
              <a:gd name="connsiteY9" fmla="*/ 480580 h 4572000"/>
              <a:gd name="connsiteX10" fmla="*/ 771287 w 1867937"/>
              <a:gd name="connsiteY10" fmla="*/ 0 h 4572000"/>
              <a:gd name="connsiteX11" fmla="*/ 882310 w 1867937"/>
              <a:gd name="connsiteY11" fmla="*/ 0 h 4572000"/>
              <a:gd name="connsiteX12" fmla="*/ 1867937 w 1867937"/>
              <a:gd name="connsiteY12" fmla="*/ 1724854 h 4572000"/>
              <a:gd name="connsiteX13" fmla="*/ 1867937 w 1867937"/>
              <a:gd name="connsiteY13" fmla="*/ 1977654 h 4572000"/>
              <a:gd name="connsiteX14" fmla="*/ 901902 w 1867937"/>
              <a:gd name="connsiteY14" fmla="*/ 293921 h 4572000"/>
              <a:gd name="connsiteX15" fmla="*/ 901902 w 1867937"/>
              <a:gd name="connsiteY15" fmla="*/ 709157 h 4572000"/>
              <a:gd name="connsiteX16" fmla="*/ 1867937 w 1867937"/>
              <a:gd name="connsiteY16" fmla="*/ 2399725 h 4572000"/>
              <a:gd name="connsiteX17" fmla="*/ 1867937 w 1867937"/>
              <a:gd name="connsiteY17" fmla="*/ 2649802 h 4572000"/>
              <a:gd name="connsiteX18" fmla="*/ 901902 w 1867937"/>
              <a:gd name="connsiteY18" fmla="*/ 966055 h 4572000"/>
              <a:gd name="connsiteX19" fmla="*/ 901902 w 1867937"/>
              <a:gd name="connsiteY19" fmla="*/ 1384015 h 4572000"/>
              <a:gd name="connsiteX20" fmla="*/ 1867937 w 1867937"/>
              <a:gd name="connsiteY20" fmla="*/ 3074583 h 4572000"/>
              <a:gd name="connsiteX21" fmla="*/ 1867937 w 1867937"/>
              <a:gd name="connsiteY21" fmla="*/ 3321955 h 4572000"/>
              <a:gd name="connsiteX22" fmla="*/ 901902 w 1867937"/>
              <a:gd name="connsiteY22" fmla="*/ 1638221 h 4572000"/>
              <a:gd name="connsiteX23" fmla="*/ 901902 w 1867937"/>
              <a:gd name="connsiteY23" fmla="*/ 4572000 h 4572000"/>
              <a:gd name="connsiteX24" fmla="*/ 771287 w 1867937"/>
              <a:gd name="connsiteY24" fmla="*/ 4572000 h 4572000"/>
              <a:gd name="connsiteX25" fmla="*/ 771287 w 1867937"/>
              <a:gd name="connsiteY25" fmla="*/ 1410568 h 4572000"/>
              <a:gd name="connsiteX26" fmla="*/ 516271 w 1867937"/>
              <a:gd name="connsiteY26" fmla="*/ 966093 h 4572000"/>
              <a:gd name="connsiteX27" fmla="*/ 516271 w 1867937"/>
              <a:gd name="connsiteY27" fmla="*/ 4572000 h 4572000"/>
              <a:gd name="connsiteX28" fmla="*/ 385639 w 1867937"/>
              <a:gd name="connsiteY28" fmla="*/ 4572000 h 4572000"/>
              <a:gd name="connsiteX29" fmla="*/ 385639 w 1867937"/>
              <a:gd name="connsiteY29" fmla="*/ 738410 h 4572000"/>
              <a:gd name="connsiteX30" fmla="*/ 130615 w 1867937"/>
              <a:gd name="connsiteY30" fmla="*/ 293921 h 4572000"/>
              <a:gd name="connsiteX31" fmla="*/ 130615 w 1867937"/>
              <a:gd name="connsiteY31" fmla="*/ 4572000 h 4572000"/>
              <a:gd name="connsiteX32" fmla="*/ 0 w 1867937"/>
              <a:gd name="connsiteY32"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67937" h="4572000">
                <a:moveTo>
                  <a:pt x="516271" y="293920"/>
                </a:moveTo>
                <a:lnTo>
                  <a:pt x="516271" y="709158"/>
                </a:lnTo>
                <a:lnTo>
                  <a:pt x="771287" y="1155438"/>
                </a:lnTo>
                <a:lnTo>
                  <a:pt x="771287" y="738400"/>
                </a:lnTo>
                <a:close/>
                <a:moveTo>
                  <a:pt x="0" y="0"/>
                </a:moveTo>
                <a:lnTo>
                  <a:pt x="111040" y="0"/>
                </a:lnTo>
                <a:lnTo>
                  <a:pt x="385639" y="480550"/>
                </a:lnTo>
                <a:lnTo>
                  <a:pt x="385639" y="0"/>
                </a:lnTo>
                <a:lnTo>
                  <a:pt x="496671" y="0"/>
                </a:lnTo>
                <a:lnTo>
                  <a:pt x="771287" y="480580"/>
                </a:lnTo>
                <a:lnTo>
                  <a:pt x="771287" y="0"/>
                </a:lnTo>
                <a:lnTo>
                  <a:pt x="882310" y="0"/>
                </a:lnTo>
                <a:lnTo>
                  <a:pt x="1867937" y="1724854"/>
                </a:lnTo>
                <a:lnTo>
                  <a:pt x="1867937" y="1977654"/>
                </a:lnTo>
                <a:lnTo>
                  <a:pt x="901902" y="293921"/>
                </a:lnTo>
                <a:lnTo>
                  <a:pt x="901902" y="709157"/>
                </a:lnTo>
                <a:lnTo>
                  <a:pt x="1867937" y="2399725"/>
                </a:lnTo>
                <a:lnTo>
                  <a:pt x="1867937" y="2649802"/>
                </a:lnTo>
                <a:lnTo>
                  <a:pt x="901902" y="966055"/>
                </a:lnTo>
                <a:lnTo>
                  <a:pt x="901902" y="1384015"/>
                </a:lnTo>
                <a:lnTo>
                  <a:pt x="1867937" y="3074583"/>
                </a:lnTo>
                <a:lnTo>
                  <a:pt x="1867937" y="3321955"/>
                </a:lnTo>
                <a:lnTo>
                  <a:pt x="901902" y="1638221"/>
                </a:lnTo>
                <a:lnTo>
                  <a:pt x="901902" y="4572000"/>
                </a:lnTo>
                <a:lnTo>
                  <a:pt x="771287" y="4572000"/>
                </a:lnTo>
                <a:lnTo>
                  <a:pt x="771287" y="1410568"/>
                </a:lnTo>
                <a:lnTo>
                  <a:pt x="516271" y="966093"/>
                </a:lnTo>
                <a:lnTo>
                  <a:pt x="516271" y="4572000"/>
                </a:lnTo>
                <a:lnTo>
                  <a:pt x="385639" y="4572000"/>
                </a:lnTo>
                <a:lnTo>
                  <a:pt x="385639" y="738410"/>
                </a:lnTo>
                <a:lnTo>
                  <a:pt x="130615" y="293921"/>
                </a:lnTo>
                <a:lnTo>
                  <a:pt x="130615" y="4572000"/>
                </a:lnTo>
                <a:lnTo>
                  <a:pt x="0" y="4572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1" name="Vrije vorm: vorm 10">
            <a:extLst>
              <a:ext uri="{FF2B5EF4-FFF2-40B4-BE49-F238E27FC236}">
                <a16:creationId xmlns:a16="http://schemas.microsoft.com/office/drawing/2014/main" id="{E50DBC03-FB36-7830-B912-2D8021BE3688}"/>
              </a:ext>
            </a:extLst>
          </p:cNvPr>
          <p:cNvSpPr/>
          <p:nvPr userDrawn="1"/>
        </p:nvSpPr>
        <p:spPr>
          <a:xfrm>
            <a:off x="8127048" y="3927436"/>
            <a:ext cx="4064952" cy="2930565"/>
          </a:xfrm>
          <a:custGeom>
            <a:avLst/>
            <a:gdLst>
              <a:gd name="connsiteX0" fmla="*/ 4064952 w 4064952"/>
              <a:gd name="connsiteY0" fmla="*/ 1928465 h 2930565"/>
              <a:gd name="connsiteX1" fmla="*/ 4064952 w 4064952"/>
              <a:gd name="connsiteY1" fmla="*/ 2174173 h 2930565"/>
              <a:gd name="connsiteX2" fmla="*/ 3632532 w 4064952"/>
              <a:gd name="connsiteY2" fmla="*/ 2930565 h 2930565"/>
              <a:gd name="connsiteX3" fmla="*/ 3492321 w 4064952"/>
              <a:gd name="connsiteY3" fmla="*/ 2930565 h 2930565"/>
              <a:gd name="connsiteX4" fmla="*/ 4064952 w 4064952"/>
              <a:gd name="connsiteY4" fmla="*/ 1253588 h 2930565"/>
              <a:gd name="connsiteX5" fmla="*/ 4064952 w 4064952"/>
              <a:gd name="connsiteY5" fmla="*/ 1499617 h 2930565"/>
              <a:gd name="connsiteX6" fmla="*/ 3246894 w 4064952"/>
              <a:gd name="connsiteY6" fmla="*/ 2930565 h 2930565"/>
              <a:gd name="connsiteX7" fmla="*/ 3106680 w 4064952"/>
              <a:gd name="connsiteY7" fmla="*/ 2930565 h 2930565"/>
              <a:gd name="connsiteX8" fmla="*/ 4064952 w 4064952"/>
              <a:gd name="connsiteY8" fmla="*/ 578721 h 2930565"/>
              <a:gd name="connsiteX9" fmla="*/ 4064952 w 4064952"/>
              <a:gd name="connsiteY9" fmla="*/ 825044 h 2930565"/>
              <a:gd name="connsiteX10" fmla="*/ 2861253 w 4064952"/>
              <a:gd name="connsiteY10" fmla="*/ 2930565 h 2930565"/>
              <a:gd name="connsiteX11" fmla="*/ 2721048 w 4064952"/>
              <a:gd name="connsiteY11" fmla="*/ 2930565 h 2930565"/>
              <a:gd name="connsiteX12" fmla="*/ 516272 w 4064952"/>
              <a:gd name="connsiteY12" fmla="*/ 293921 h 2930565"/>
              <a:gd name="connsiteX13" fmla="*/ 516272 w 4064952"/>
              <a:gd name="connsiteY13" fmla="*/ 709159 h 2930565"/>
              <a:gd name="connsiteX14" fmla="*/ 771287 w 4064952"/>
              <a:gd name="connsiteY14" fmla="*/ 1155437 h 2930565"/>
              <a:gd name="connsiteX15" fmla="*/ 771287 w 4064952"/>
              <a:gd name="connsiteY15" fmla="*/ 738398 h 2930565"/>
              <a:gd name="connsiteX16" fmla="*/ 0 w 4064952"/>
              <a:gd name="connsiteY16" fmla="*/ 0 h 2930565"/>
              <a:gd name="connsiteX17" fmla="*/ 111041 w 4064952"/>
              <a:gd name="connsiteY17" fmla="*/ 0 h 2930565"/>
              <a:gd name="connsiteX18" fmla="*/ 385639 w 4064952"/>
              <a:gd name="connsiteY18" fmla="*/ 480550 h 2930565"/>
              <a:gd name="connsiteX19" fmla="*/ 385639 w 4064952"/>
              <a:gd name="connsiteY19" fmla="*/ 0 h 2930565"/>
              <a:gd name="connsiteX20" fmla="*/ 496671 w 4064952"/>
              <a:gd name="connsiteY20" fmla="*/ 0 h 2930565"/>
              <a:gd name="connsiteX21" fmla="*/ 771287 w 4064952"/>
              <a:gd name="connsiteY21" fmla="*/ 480580 h 2930565"/>
              <a:gd name="connsiteX22" fmla="*/ 771287 w 4064952"/>
              <a:gd name="connsiteY22" fmla="*/ 0 h 2930565"/>
              <a:gd name="connsiteX23" fmla="*/ 882310 w 4064952"/>
              <a:gd name="connsiteY23" fmla="*/ 0 h 2930565"/>
              <a:gd name="connsiteX24" fmla="*/ 2556912 w 4064952"/>
              <a:gd name="connsiteY24" fmla="*/ 2930565 h 2930565"/>
              <a:gd name="connsiteX25" fmla="*/ 2414666 w 4064952"/>
              <a:gd name="connsiteY25" fmla="*/ 2930565 h 2930565"/>
              <a:gd name="connsiteX26" fmla="*/ 901902 w 4064952"/>
              <a:gd name="connsiteY26" fmla="*/ 293921 h 2930565"/>
              <a:gd name="connsiteX27" fmla="*/ 901902 w 4064952"/>
              <a:gd name="connsiteY27" fmla="*/ 709157 h 2930565"/>
              <a:gd name="connsiteX28" fmla="*/ 2171273 w 4064952"/>
              <a:gd name="connsiteY28" fmla="*/ 2930565 h 2930565"/>
              <a:gd name="connsiteX29" fmla="*/ 2029024 w 4064952"/>
              <a:gd name="connsiteY29" fmla="*/ 2930565 h 2930565"/>
              <a:gd name="connsiteX30" fmla="*/ 901902 w 4064952"/>
              <a:gd name="connsiteY30" fmla="*/ 966053 h 2930565"/>
              <a:gd name="connsiteX31" fmla="*/ 901902 w 4064952"/>
              <a:gd name="connsiteY31" fmla="*/ 1384014 h 2930565"/>
              <a:gd name="connsiteX32" fmla="*/ 1785641 w 4064952"/>
              <a:gd name="connsiteY32" fmla="*/ 2930565 h 2930565"/>
              <a:gd name="connsiteX33" fmla="*/ 1643379 w 4064952"/>
              <a:gd name="connsiteY33" fmla="*/ 2930565 h 2930565"/>
              <a:gd name="connsiteX34" fmla="*/ 901902 w 4064952"/>
              <a:gd name="connsiteY34" fmla="*/ 1638222 h 2930565"/>
              <a:gd name="connsiteX35" fmla="*/ 901902 w 4064952"/>
              <a:gd name="connsiteY35" fmla="*/ 2930565 h 2930565"/>
              <a:gd name="connsiteX36" fmla="*/ 771287 w 4064952"/>
              <a:gd name="connsiteY36" fmla="*/ 2930565 h 2930565"/>
              <a:gd name="connsiteX37" fmla="*/ 771287 w 4064952"/>
              <a:gd name="connsiteY37" fmla="*/ 1410569 h 2930565"/>
              <a:gd name="connsiteX38" fmla="*/ 516272 w 4064952"/>
              <a:gd name="connsiteY38" fmla="*/ 966095 h 2930565"/>
              <a:gd name="connsiteX39" fmla="*/ 516272 w 4064952"/>
              <a:gd name="connsiteY39" fmla="*/ 2930565 h 2930565"/>
              <a:gd name="connsiteX40" fmla="*/ 385639 w 4064952"/>
              <a:gd name="connsiteY40" fmla="*/ 2930565 h 2930565"/>
              <a:gd name="connsiteX41" fmla="*/ 385639 w 4064952"/>
              <a:gd name="connsiteY41" fmla="*/ 738410 h 2930565"/>
              <a:gd name="connsiteX42" fmla="*/ 130615 w 4064952"/>
              <a:gd name="connsiteY42" fmla="*/ 293921 h 2930565"/>
              <a:gd name="connsiteX43" fmla="*/ 130615 w 4064952"/>
              <a:gd name="connsiteY43" fmla="*/ 2930565 h 2930565"/>
              <a:gd name="connsiteX44" fmla="*/ 0 w 4064952"/>
              <a:gd name="connsiteY44" fmla="*/ 2930565 h 2930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064952" h="2930565">
                <a:moveTo>
                  <a:pt x="4064952" y="1928465"/>
                </a:moveTo>
                <a:lnTo>
                  <a:pt x="4064952" y="2174173"/>
                </a:lnTo>
                <a:lnTo>
                  <a:pt x="3632532" y="2930565"/>
                </a:lnTo>
                <a:lnTo>
                  <a:pt x="3492321" y="2930565"/>
                </a:lnTo>
                <a:close/>
                <a:moveTo>
                  <a:pt x="4064952" y="1253588"/>
                </a:moveTo>
                <a:lnTo>
                  <a:pt x="4064952" y="1499617"/>
                </a:lnTo>
                <a:lnTo>
                  <a:pt x="3246894" y="2930565"/>
                </a:lnTo>
                <a:lnTo>
                  <a:pt x="3106680" y="2930565"/>
                </a:lnTo>
                <a:close/>
                <a:moveTo>
                  <a:pt x="4064952" y="578721"/>
                </a:moveTo>
                <a:lnTo>
                  <a:pt x="4064952" y="825044"/>
                </a:lnTo>
                <a:lnTo>
                  <a:pt x="2861253" y="2930565"/>
                </a:lnTo>
                <a:lnTo>
                  <a:pt x="2721048" y="2930565"/>
                </a:lnTo>
                <a:close/>
                <a:moveTo>
                  <a:pt x="516272" y="293921"/>
                </a:moveTo>
                <a:lnTo>
                  <a:pt x="516272" y="709159"/>
                </a:lnTo>
                <a:lnTo>
                  <a:pt x="771287" y="1155437"/>
                </a:lnTo>
                <a:lnTo>
                  <a:pt x="771287" y="738398"/>
                </a:lnTo>
                <a:close/>
                <a:moveTo>
                  <a:pt x="0" y="0"/>
                </a:moveTo>
                <a:lnTo>
                  <a:pt x="111041" y="0"/>
                </a:lnTo>
                <a:lnTo>
                  <a:pt x="385639" y="480550"/>
                </a:lnTo>
                <a:lnTo>
                  <a:pt x="385639" y="0"/>
                </a:lnTo>
                <a:lnTo>
                  <a:pt x="496671" y="0"/>
                </a:lnTo>
                <a:lnTo>
                  <a:pt x="771287" y="480580"/>
                </a:lnTo>
                <a:lnTo>
                  <a:pt x="771287" y="0"/>
                </a:lnTo>
                <a:lnTo>
                  <a:pt x="882310" y="0"/>
                </a:lnTo>
                <a:lnTo>
                  <a:pt x="2556912" y="2930565"/>
                </a:lnTo>
                <a:lnTo>
                  <a:pt x="2414666" y="2930565"/>
                </a:lnTo>
                <a:lnTo>
                  <a:pt x="901902" y="293921"/>
                </a:lnTo>
                <a:lnTo>
                  <a:pt x="901902" y="709157"/>
                </a:lnTo>
                <a:lnTo>
                  <a:pt x="2171273" y="2930565"/>
                </a:lnTo>
                <a:lnTo>
                  <a:pt x="2029024" y="2930565"/>
                </a:lnTo>
                <a:lnTo>
                  <a:pt x="901902" y="966053"/>
                </a:lnTo>
                <a:lnTo>
                  <a:pt x="901902" y="1384014"/>
                </a:lnTo>
                <a:lnTo>
                  <a:pt x="1785641" y="2930565"/>
                </a:lnTo>
                <a:lnTo>
                  <a:pt x="1643379" y="2930565"/>
                </a:lnTo>
                <a:lnTo>
                  <a:pt x="901902" y="1638222"/>
                </a:lnTo>
                <a:lnTo>
                  <a:pt x="901902" y="2930565"/>
                </a:lnTo>
                <a:lnTo>
                  <a:pt x="771287" y="2930565"/>
                </a:lnTo>
                <a:lnTo>
                  <a:pt x="771287" y="1410569"/>
                </a:lnTo>
                <a:lnTo>
                  <a:pt x="516272" y="966095"/>
                </a:lnTo>
                <a:lnTo>
                  <a:pt x="516272" y="2930565"/>
                </a:lnTo>
                <a:lnTo>
                  <a:pt x="385639" y="2930565"/>
                </a:lnTo>
                <a:lnTo>
                  <a:pt x="385639" y="738410"/>
                </a:lnTo>
                <a:lnTo>
                  <a:pt x="130615" y="293921"/>
                </a:lnTo>
                <a:lnTo>
                  <a:pt x="130615" y="2930565"/>
                </a:lnTo>
                <a:lnTo>
                  <a:pt x="0" y="293056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pic>
        <p:nvPicPr>
          <p:cNvPr id="5" name="Afbeelding 4" descr="Afbeelding met tekst, Graphics, grafische vormgeving, Lettertype&#10;&#10;Door AI gegenereerde inhoud is mogelijk onjuist.">
            <a:extLst>
              <a:ext uri="{FF2B5EF4-FFF2-40B4-BE49-F238E27FC236}">
                <a16:creationId xmlns:a16="http://schemas.microsoft.com/office/drawing/2014/main" id="{3DE1AE4C-07CD-DE30-176B-00B815251DCA}"/>
              </a:ext>
            </a:extLst>
          </p:cNvPr>
          <p:cNvPicPr>
            <a:picLocks noChangeAspect="1"/>
          </p:cNvPicPr>
          <p:nvPr userDrawn="1"/>
        </p:nvPicPr>
        <p:blipFill>
          <a:blip r:embed="rId2"/>
          <a:stretch>
            <a:fillRect/>
          </a:stretch>
        </p:blipFill>
        <p:spPr>
          <a:xfrm>
            <a:off x="431409" y="411163"/>
            <a:ext cx="2174631" cy="835939"/>
          </a:xfrm>
          <a:prstGeom prst="rect">
            <a:avLst/>
          </a:prstGeom>
        </p:spPr>
      </p:pic>
    </p:spTree>
    <p:extLst>
      <p:ext uri="{BB962C8B-B14F-4D97-AF65-F5344CB8AC3E}">
        <p14:creationId xmlns:p14="http://schemas.microsoft.com/office/powerpoint/2010/main" val="3485989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889" userDrawn="1">
          <p15:clr>
            <a:srgbClr val="FFFFFF"/>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CLL_Inhoud">
    <p:bg>
      <p:bgPr>
        <a:solidFill>
          <a:schemeClr val="bg2"/>
        </a:solidFill>
        <a:effectLst/>
      </p:bgPr>
    </p:bg>
    <p:spTree>
      <p:nvGrpSpPr>
        <p:cNvPr id="1" name=""/>
        <p:cNvGrpSpPr/>
        <p:nvPr/>
      </p:nvGrpSpPr>
      <p:grpSpPr>
        <a:xfrm>
          <a:off x="0" y="0"/>
          <a:ext cx="0" cy="0"/>
          <a:chOff x="0" y="0"/>
          <a:chExt cx="0" cy="0"/>
        </a:xfrm>
      </p:grpSpPr>
      <p:sp>
        <p:nvSpPr>
          <p:cNvPr id="11" name="Vrije vorm: vorm 10">
            <a:extLst>
              <a:ext uri="{FF2B5EF4-FFF2-40B4-BE49-F238E27FC236}">
                <a16:creationId xmlns:a16="http://schemas.microsoft.com/office/drawing/2014/main" id="{5923145E-6430-44D6-C9E9-8ADB76D75436}"/>
              </a:ext>
            </a:extLst>
          </p:cNvPr>
          <p:cNvSpPr/>
          <p:nvPr userDrawn="1"/>
        </p:nvSpPr>
        <p:spPr>
          <a:xfrm>
            <a:off x="0" y="411158"/>
            <a:ext cx="12192000" cy="6446843"/>
          </a:xfrm>
          <a:custGeom>
            <a:avLst/>
            <a:gdLst>
              <a:gd name="connsiteX0" fmla="*/ 12192000 w 12192000"/>
              <a:gd name="connsiteY0" fmla="*/ 0 h 6446843"/>
              <a:gd name="connsiteX1" fmla="*/ 12192000 w 12192000"/>
              <a:gd name="connsiteY1" fmla="*/ 6446843 h 6446843"/>
              <a:gd name="connsiteX2" fmla="*/ 0 w 12192000"/>
              <a:gd name="connsiteY2" fmla="*/ 6446843 h 6446843"/>
              <a:gd name="connsiteX3" fmla="*/ 0 w 12192000"/>
              <a:gd name="connsiteY3" fmla="*/ 2149769 h 6446843"/>
            </a:gdLst>
            <a:ahLst/>
            <a:cxnLst>
              <a:cxn ang="0">
                <a:pos x="connsiteX0" y="connsiteY0"/>
              </a:cxn>
              <a:cxn ang="0">
                <a:pos x="connsiteX1" y="connsiteY1"/>
              </a:cxn>
              <a:cxn ang="0">
                <a:pos x="connsiteX2" y="connsiteY2"/>
              </a:cxn>
              <a:cxn ang="0">
                <a:pos x="connsiteX3" y="connsiteY3"/>
              </a:cxn>
            </a:cxnLst>
            <a:rect l="l" t="t" r="r" b="b"/>
            <a:pathLst>
              <a:path w="12192000" h="6446843">
                <a:moveTo>
                  <a:pt x="12192000" y="0"/>
                </a:moveTo>
                <a:lnTo>
                  <a:pt x="12192000" y="6446843"/>
                </a:lnTo>
                <a:lnTo>
                  <a:pt x="0" y="6446843"/>
                </a:lnTo>
                <a:lnTo>
                  <a:pt x="0" y="214976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0" name="Vrije vorm: vorm 9">
            <a:extLst>
              <a:ext uri="{FF2B5EF4-FFF2-40B4-BE49-F238E27FC236}">
                <a16:creationId xmlns:a16="http://schemas.microsoft.com/office/drawing/2014/main" id="{1F278D1A-A904-A945-8F95-799A89CCDD57}"/>
              </a:ext>
            </a:extLst>
          </p:cNvPr>
          <p:cNvSpPr/>
          <p:nvPr userDrawn="1"/>
        </p:nvSpPr>
        <p:spPr>
          <a:xfrm>
            <a:off x="1" y="1450976"/>
            <a:ext cx="2647879" cy="5407025"/>
          </a:xfrm>
          <a:custGeom>
            <a:avLst/>
            <a:gdLst>
              <a:gd name="connsiteX0" fmla="*/ 2037335 w 2647879"/>
              <a:gd name="connsiteY0" fmla="*/ 332152 h 5407025"/>
              <a:gd name="connsiteX1" fmla="*/ 1735744 w 2647879"/>
              <a:gd name="connsiteY1" fmla="*/ 859695 h 5407025"/>
              <a:gd name="connsiteX2" fmla="*/ 1735744 w 2647879"/>
              <a:gd name="connsiteY2" fmla="*/ 1366456 h 5407025"/>
              <a:gd name="connsiteX3" fmla="*/ 2037335 w 2647879"/>
              <a:gd name="connsiteY3" fmla="*/ 838673 h 5407025"/>
              <a:gd name="connsiteX4" fmla="*/ 1604423 w 2647879"/>
              <a:gd name="connsiteY4" fmla="*/ 0 h 5407025"/>
              <a:gd name="connsiteX5" fmla="*/ 1735744 w 2647879"/>
              <a:gd name="connsiteY5" fmla="*/ 0 h 5407025"/>
              <a:gd name="connsiteX6" fmla="*/ 1735744 w 2647879"/>
              <a:gd name="connsiteY6" fmla="*/ 568315 h 5407025"/>
              <a:gd name="connsiteX7" fmla="*/ 2060496 w 2647879"/>
              <a:gd name="connsiteY7" fmla="*/ 0 h 5407025"/>
              <a:gd name="connsiteX8" fmla="*/ 2191806 w 2647879"/>
              <a:gd name="connsiteY8" fmla="*/ 0 h 5407025"/>
              <a:gd name="connsiteX9" fmla="*/ 2191806 w 2647879"/>
              <a:gd name="connsiteY9" fmla="*/ 568350 h 5407025"/>
              <a:gd name="connsiteX10" fmla="*/ 2516579 w 2647879"/>
              <a:gd name="connsiteY10" fmla="*/ 0 h 5407025"/>
              <a:gd name="connsiteX11" fmla="*/ 2647879 w 2647879"/>
              <a:gd name="connsiteY11" fmla="*/ 0 h 5407025"/>
              <a:gd name="connsiteX12" fmla="*/ 2647879 w 2647879"/>
              <a:gd name="connsiteY12" fmla="*/ 5407025 h 5407025"/>
              <a:gd name="connsiteX13" fmla="*/ 2493399 w 2647879"/>
              <a:gd name="connsiteY13" fmla="*/ 5407025 h 5407025"/>
              <a:gd name="connsiteX14" fmla="*/ 2493399 w 2647879"/>
              <a:gd name="connsiteY14" fmla="*/ 332152 h 5407025"/>
              <a:gd name="connsiteX15" fmla="*/ 2191806 w 2647879"/>
              <a:gd name="connsiteY15" fmla="*/ 859700 h 5407025"/>
              <a:gd name="connsiteX16" fmla="*/ 2191806 w 2647879"/>
              <a:gd name="connsiteY16" fmla="*/ 5407025 h 5407025"/>
              <a:gd name="connsiteX17" fmla="*/ 2037335 w 2647879"/>
              <a:gd name="connsiteY17" fmla="*/ 5407025 h 5407025"/>
              <a:gd name="connsiteX18" fmla="*/ 2037335 w 2647879"/>
              <a:gd name="connsiteY18" fmla="*/ 1129902 h 5407025"/>
              <a:gd name="connsiteX19" fmla="*/ 1735744 w 2647879"/>
              <a:gd name="connsiteY19" fmla="*/ 1657448 h 5407025"/>
              <a:gd name="connsiteX20" fmla="*/ 1735744 w 2647879"/>
              <a:gd name="connsiteY20" fmla="*/ 5407025 h 5407025"/>
              <a:gd name="connsiteX21" fmla="*/ 1581253 w 2647879"/>
              <a:gd name="connsiteY21" fmla="*/ 5407025 h 5407025"/>
              <a:gd name="connsiteX22" fmla="*/ 1581253 w 2647879"/>
              <a:gd name="connsiteY22" fmla="*/ 1927686 h 5407025"/>
              <a:gd name="connsiteX23" fmla="*/ 29337 w 2647879"/>
              <a:gd name="connsiteY23" fmla="*/ 4642312 h 5407025"/>
              <a:gd name="connsiteX24" fmla="*/ 0 w 2647879"/>
              <a:gd name="connsiteY24" fmla="*/ 4642312 h 5407025"/>
              <a:gd name="connsiteX25" fmla="*/ 0 w 2647879"/>
              <a:gd name="connsiteY25" fmla="*/ 4403998 h 5407025"/>
              <a:gd name="connsiteX26" fmla="*/ 1581253 w 2647879"/>
              <a:gd name="connsiteY26" fmla="*/ 1636815 h 5407025"/>
              <a:gd name="connsiteX27" fmla="*/ 1581253 w 2647879"/>
              <a:gd name="connsiteY27" fmla="*/ 1129932 h 5407025"/>
              <a:gd name="connsiteX28" fmla="*/ 0 w 2647879"/>
              <a:gd name="connsiteY28" fmla="*/ 3895862 h 5407025"/>
              <a:gd name="connsiteX29" fmla="*/ 0 w 2647879"/>
              <a:gd name="connsiteY29" fmla="*/ 3605868 h 5407025"/>
              <a:gd name="connsiteX30" fmla="*/ 1581253 w 2647879"/>
              <a:gd name="connsiteY30" fmla="*/ 838676 h 5407025"/>
              <a:gd name="connsiteX31" fmla="*/ 1581253 w 2647879"/>
              <a:gd name="connsiteY31" fmla="*/ 332152 h 5407025"/>
              <a:gd name="connsiteX32" fmla="*/ 0 w 2647879"/>
              <a:gd name="connsiteY32" fmla="*/ 3098095 h 5407025"/>
              <a:gd name="connsiteX33" fmla="*/ 0 w 2647879"/>
              <a:gd name="connsiteY33" fmla="*/ 2807754 h 540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47879" h="5407025">
                <a:moveTo>
                  <a:pt x="2037335" y="332152"/>
                </a:moveTo>
                <a:lnTo>
                  <a:pt x="1735744" y="859695"/>
                </a:lnTo>
                <a:lnTo>
                  <a:pt x="1735744" y="1366456"/>
                </a:lnTo>
                <a:lnTo>
                  <a:pt x="2037335" y="838673"/>
                </a:lnTo>
                <a:close/>
                <a:moveTo>
                  <a:pt x="1604423" y="0"/>
                </a:moveTo>
                <a:lnTo>
                  <a:pt x="1735744" y="0"/>
                </a:lnTo>
                <a:lnTo>
                  <a:pt x="1735744" y="568315"/>
                </a:lnTo>
                <a:lnTo>
                  <a:pt x="2060496" y="0"/>
                </a:lnTo>
                <a:lnTo>
                  <a:pt x="2191806" y="0"/>
                </a:lnTo>
                <a:lnTo>
                  <a:pt x="2191806" y="568350"/>
                </a:lnTo>
                <a:lnTo>
                  <a:pt x="2516579" y="0"/>
                </a:lnTo>
                <a:lnTo>
                  <a:pt x="2647879" y="0"/>
                </a:lnTo>
                <a:lnTo>
                  <a:pt x="2647879" y="5407025"/>
                </a:lnTo>
                <a:lnTo>
                  <a:pt x="2493399" y="5407025"/>
                </a:lnTo>
                <a:lnTo>
                  <a:pt x="2493399" y="332152"/>
                </a:lnTo>
                <a:lnTo>
                  <a:pt x="2191806" y="859700"/>
                </a:lnTo>
                <a:lnTo>
                  <a:pt x="2191806" y="5407025"/>
                </a:lnTo>
                <a:lnTo>
                  <a:pt x="2037335" y="5407025"/>
                </a:lnTo>
                <a:lnTo>
                  <a:pt x="2037335" y="1129902"/>
                </a:lnTo>
                <a:lnTo>
                  <a:pt x="1735744" y="1657448"/>
                </a:lnTo>
                <a:lnTo>
                  <a:pt x="1735744" y="5407025"/>
                </a:lnTo>
                <a:lnTo>
                  <a:pt x="1581253" y="5407025"/>
                </a:lnTo>
                <a:lnTo>
                  <a:pt x="1581253" y="1927686"/>
                </a:lnTo>
                <a:lnTo>
                  <a:pt x="29337" y="4642312"/>
                </a:lnTo>
                <a:lnTo>
                  <a:pt x="0" y="4642312"/>
                </a:lnTo>
                <a:lnTo>
                  <a:pt x="0" y="4403998"/>
                </a:lnTo>
                <a:lnTo>
                  <a:pt x="1581253" y="1636815"/>
                </a:lnTo>
                <a:lnTo>
                  <a:pt x="1581253" y="1129932"/>
                </a:lnTo>
                <a:lnTo>
                  <a:pt x="0" y="3895862"/>
                </a:lnTo>
                <a:lnTo>
                  <a:pt x="0" y="3605868"/>
                </a:lnTo>
                <a:lnTo>
                  <a:pt x="1581253" y="838676"/>
                </a:lnTo>
                <a:lnTo>
                  <a:pt x="1581253" y="332152"/>
                </a:lnTo>
                <a:lnTo>
                  <a:pt x="0" y="3098095"/>
                </a:lnTo>
                <a:lnTo>
                  <a:pt x="0" y="280775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CD8A8145-A224-2581-6528-43EE67C51C83}"/>
              </a:ext>
            </a:extLst>
          </p:cNvPr>
          <p:cNvSpPr>
            <a:spLocks noGrp="1"/>
          </p:cNvSpPr>
          <p:nvPr userDrawn="1">
            <p:ph type="title" hasCustomPrompt="1"/>
          </p:nvPr>
        </p:nvSpPr>
        <p:spPr>
          <a:xfrm>
            <a:off x="414000" y="413066"/>
            <a:ext cx="10076200" cy="654687"/>
          </a:xfrm>
        </p:spPr>
        <p:txBody>
          <a:bodyPr/>
          <a:lstStyle>
            <a:lvl1pPr>
              <a:defRPr>
                <a:solidFill>
                  <a:schemeClr val="bg1"/>
                </a:solidFill>
              </a:defRPr>
            </a:lvl1pPr>
          </a:lstStyle>
          <a:p>
            <a:r>
              <a:rPr lang="en-US"/>
              <a:t>Click to add a title</a:t>
            </a:r>
            <a:endParaRPr lang="en-GB"/>
          </a:p>
        </p:txBody>
      </p:sp>
      <p:sp>
        <p:nvSpPr>
          <p:cNvPr id="4" name="Tijdelijke aanduiding voor voettekst 3">
            <a:extLst>
              <a:ext uri="{FF2B5EF4-FFF2-40B4-BE49-F238E27FC236}">
                <a16:creationId xmlns:a16="http://schemas.microsoft.com/office/drawing/2014/main" id="{AFCA7203-FBB1-3312-A07D-834937B6B518}"/>
              </a:ext>
            </a:extLst>
          </p:cNvPr>
          <p:cNvSpPr>
            <a:spLocks noGrp="1"/>
          </p:cNvSpPr>
          <p:nvPr userDrawn="1">
            <p:ph type="ftr" sz="quarter" idx="11"/>
          </p:nvPr>
        </p:nvSpPr>
        <p:spPr/>
        <p:txBody>
          <a:bodyPr/>
          <a:lstStyle/>
          <a:p>
            <a:r>
              <a:rPr lang="nl-BE"/>
              <a:t>Mentorencontact 2026</a:t>
            </a:r>
          </a:p>
        </p:txBody>
      </p:sp>
      <p:sp>
        <p:nvSpPr>
          <p:cNvPr id="5" name="Tijdelijke aanduiding voor dianummer 4">
            <a:extLst>
              <a:ext uri="{FF2B5EF4-FFF2-40B4-BE49-F238E27FC236}">
                <a16:creationId xmlns:a16="http://schemas.microsoft.com/office/drawing/2014/main" id="{9689AEC4-53DD-A759-DFB4-DDD31F518A8F}"/>
              </a:ext>
            </a:extLst>
          </p:cNvPr>
          <p:cNvSpPr>
            <a:spLocks noGrp="1"/>
          </p:cNvSpPr>
          <p:nvPr userDrawn="1">
            <p:ph type="sldNum" sz="quarter" idx="12"/>
          </p:nvPr>
        </p:nvSpPr>
        <p:spPr/>
        <p:txBody>
          <a:bodyPr/>
          <a:lstStyle/>
          <a:p>
            <a:fld id="{89C47115-A6B3-A643-A5A6-1BF97B47D1E1}" type="slidenum">
              <a:rPr lang="nl-BE" smtClean="0"/>
              <a:pPr/>
              <a:t>‹nr.›</a:t>
            </a:fld>
            <a:endParaRPr lang="nl-BE"/>
          </a:p>
        </p:txBody>
      </p:sp>
      <p:sp>
        <p:nvSpPr>
          <p:cNvPr id="9" name="Tijdelijke aanduiding voor tekst 8">
            <a:extLst>
              <a:ext uri="{FF2B5EF4-FFF2-40B4-BE49-F238E27FC236}">
                <a16:creationId xmlns:a16="http://schemas.microsoft.com/office/drawing/2014/main" id="{65A499DA-8B27-75B3-27E3-977625A1BE6B}"/>
              </a:ext>
            </a:extLst>
          </p:cNvPr>
          <p:cNvSpPr>
            <a:spLocks noGrp="1"/>
          </p:cNvSpPr>
          <p:nvPr userDrawn="1">
            <p:ph type="body" sz="quarter" idx="13" hasCustomPrompt="1"/>
          </p:nvPr>
        </p:nvSpPr>
        <p:spPr>
          <a:xfrm>
            <a:off x="3518704" y="2489199"/>
            <a:ext cx="8252609" cy="3122613"/>
          </a:xfrm>
        </p:spPr>
        <p:txBody>
          <a:bodyPr numCol="1" spcCol="205200"/>
          <a:lstStyle>
            <a:lvl1pPr marL="309600" indent="-309600">
              <a:spcBef>
                <a:spcPts val="1500"/>
              </a:spcBef>
              <a:spcAft>
                <a:spcPts val="0"/>
              </a:spcAft>
              <a:buFont typeface="+mj-lt"/>
              <a:buAutoNum type="arabicPeriod"/>
              <a:defRPr/>
            </a:lvl1pPr>
            <a:lvl2pPr marL="309600">
              <a:defRPr/>
            </a:lvl2pPr>
          </a:lstStyle>
          <a:p>
            <a:pPr lvl="0"/>
            <a:r>
              <a:rPr lang="en-US"/>
              <a:t>Click to add text</a:t>
            </a:r>
            <a:endParaRPr lang="nl-NL"/>
          </a:p>
          <a:p>
            <a:pPr lvl="1"/>
            <a:r>
              <a:rPr lang="nl-NL"/>
              <a:t>Second level</a:t>
            </a:r>
          </a:p>
        </p:txBody>
      </p:sp>
      <p:sp>
        <p:nvSpPr>
          <p:cNvPr id="13" name="Tekstvak 12">
            <a:extLst>
              <a:ext uri="{FF2B5EF4-FFF2-40B4-BE49-F238E27FC236}">
                <a16:creationId xmlns:a16="http://schemas.microsoft.com/office/drawing/2014/main" id="{A1D7B43A-5518-3AB3-BB76-1BBAD5A3B225}"/>
              </a:ext>
            </a:extLst>
          </p:cNvPr>
          <p:cNvSpPr txBox="1"/>
          <p:nvPr userDrawn="1"/>
        </p:nvSpPr>
        <p:spPr>
          <a:xfrm>
            <a:off x="409575" y="5594668"/>
            <a:ext cx="2365375" cy="896811"/>
          </a:xfrm>
          <a:prstGeom prst="rect">
            <a:avLst/>
          </a:prstGeom>
          <a:noFill/>
        </p:spPr>
        <p:txBody>
          <a:bodyPr wrap="square" lIns="0" tIns="0" rIns="0" bIns="0" rtlCol="0" anchor="b" anchorCtr="0">
            <a:noAutofit/>
          </a:bodyPr>
          <a:lstStyle/>
          <a:p>
            <a:r>
              <a:rPr lang="en-GB" sz="1400">
                <a:solidFill>
                  <a:schemeClr val="bg2"/>
                </a:solidFill>
              </a:rPr>
              <a:t>#MovingMinds</a:t>
            </a:r>
          </a:p>
        </p:txBody>
      </p:sp>
      <p:sp>
        <p:nvSpPr>
          <p:cNvPr id="18" name="Vrije vorm: vorm 17">
            <a:extLst>
              <a:ext uri="{FF2B5EF4-FFF2-40B4-BE49-F238E27FC236}">
                <a16:creationId xmlns:a16="http://schemas.microsoft.com/office/drawing/2014/main" id="{ACFC6573-C665-4411-B469-B6CA3FB64188}"/>
              </a:ext>
            </a:extLst>
          </p:cNvPr>
          <p:cNvSpPr/>
          <p:nvPr userDrawn="1"/>
        </p:nvSpPr>
        <p:spPr>
          <a:xfrm>
            <a:off x="-1083992" y="0"/>
            <a:ext cx="329437" cy="290106"/>
          </a:xfrm>
          <a:custGeom>
            <a:avLst/>
            <a:gdLst>
              <a:gd name="connsiteX0" fmla="*/ 0 w 1080477"/>
              <a:gd name="connsiteY0" fmla="*/ 0 h 834389"/>
              <a:gd name="connsiteX1" fmla="*/ 1080478 w 1080477"/>
              <a:gd name="connsiteY1" fmla="*/ 0 h 834389"/>
              <a:gd name="connsiteX2" fmla="*/ 1080478 w 1080477"/>
              <a:gd name="connsiteY2" fmla="*/ 834390 h 834389"/>
              <a:gd name="connsiteX3" fmla="*/ 0 w 1080477"/>
              <a:gd name="connsiteY3" fmla="*/ 834390 h 834389"/>
            </a:gdLst>
            <a:ahLst/>
            <a:cxnLst>
              <a:cxn ang="0">
                <a:pos x="connsiteX0" y="connsiteY0"/>
              </a:cxn>
              <a:cxn ang="0">
                <a:pos x="connsiteX1" y="connsiteY1"/>
              </a:cxn>
              <a:cxn ang="0">
                <a:pos x="connsiteX2" y="connsiteY2"/>
              </a:cxn>
              <a:cxn ang="0">
                <a:pos x="connsiteX3" y="connsiteY3"/>
              </a:cxn>
            </a:cxnLst>
            <a:rect l="l" t="t" r="r" b="b"/>
            <a:pathLst>
              <a:path w="1080477" h="834389">
                <a:moveTo>
                  <a:pt x="0" y="0"/>
                </a:moveTo>
                <a:lnTo>
                  <a:pt x="1080478" y="0"/>
                </a:lnTo>
                <a:lnTo>
                  <a:pt x="1080478" y="834390"/>
                </a:lnTo>
                <a:lnTo>
                  <a:pt x="0" y="834390"/>
                </a:lnTo>
                <a:close/>
              </a:path>
            </a:pathLst>
          </a:custGeom>
          <a:solidFill>
            <a:srgbClr val="ABE1FA"/>
          </a:solidFill>
          <a:ln w="12700" cap="flat">
            <a:noFill/>
            <a:prstDash val="solid"/>
            <a:miter/>
          </a:ln>
        </p:spPr>
        <p:txBody>
          <a:bodyPr rtlCol="0" anchor="ctr"/>
          <a:lstStyle/>
          <a:p>
            <a:endParaRPr lang="nl-BE" noProof="0"/>
          </a:p>
        </p:txBody>
      </p:sp>
      <p:sp>
        <p:nvSpPr>
          <p:cNvPr id="19" name="Vrije vorm: vorm 18">
            <a:extLst>
              <a:ext uri="{FF2B5EF4-FFF2-40B4-BE49-F238E27FC236}">
                <a16:creationId xmlns:a16="http://schemas.microsoft.com/office/drawing/2014/main" id="{EA875887-BE83-14E6-7F96-C3A5D5BC6856}"/>
              </a:ext>
            </a:extLst>
          </p:cNvPr>
          <p:cNvSpPr/>
          <p:nvPr userDrawn="1"/>
        </p:nvSpPr>
        <p:spPr>
          <a:xfrm>
            <a:off x="-691973" y="0"/>
            <a:ext cx="329437" cy="290106"/>
          </a:xfrm>
          <a:custGeom>
            <a:avLst/>
            <a:gdLst>
              <a:gd name="connsiteX0" fmla="*/ 0 w 1080477"/>
              <a:gd name="connsiteY0" fmla="*/ 0 h 834389"/>
              <a:gd name="connsiteX1" fmla="*/ 1080478 w 1080477"/>
              <a:gd name="connsiteY1" fmla="*/ 0 h 834389"/>
              <a:gd name="connsiteX2" fmla="*/ 1080478 w 1080477"/>
              <a:gd name="connsiteY2" fmla="*/ 834390 h 834389"/>
              <a:gd name="connsiteX3" fmla="*/ 0 w 1080477"/>
              <a:gd name="connsiteY3" fmla="*/ 834390 h 834389"/>
            </a:gdLst>
            <a:ahLst/>
            <a:cxnLst>
              <a:cxn ang="0">
                <a:pos x="connsiteX0" y="connsiteY0"/>
              </a:cxn>
              <a:cxn ang="0">
                <a:pos x="connsiteX1" y="connsiteY1"/>
              </a:cxn>
              <a:cxn ang="0">
                <a:pos x="connsiteX2" y="connsiteY2"/>
              </a:cxn>
              <a:cxn ang="0">
                <a:pos x="connsiteX3" y="connsiteY3"/>
              </a:cxn>
            </a:cxnLst>
            <a:rect l="l" t="t" r="r" b="b"/>
            <a:pathLst>
              <a:path w="1080477" h="834389">
                <a:moveTo>
                  <a:pt x="0" y="0"/>
                </a:moveTo>
                <a:lnTo>
                  <a:pt x="1080478" y="0"/>
                </a:lnTo>
                <a:lnTo>
                  <a:pt x="1080478" y="834390"/>
                </a:lnTo>
                <a:lnTo>
                  <a:pt x="0" y="834390"/>
                </a:lnTo>
                <a:close/>
              </a:path>
            </a:pathLst>
          </a:custGeom>
          <a:solidFill>
            <a:srgbClr val="FDD963"/>
          </a:solidFill>
          <a:ln w="12700" cap="flat">
            <a:noFill/>
            <a:prstDash val="solid"/>
            <a:miter/>
          </a:ln>
        </p:spPr>
        <p:txBody>
          <a:bodyPr rtlCol="0" anchor="ctr"/>
          <a:lstStyle/>
          <a:p>
            <a:endParaRPr lang="nl-BE" noProof="0"/>
          </a:p>
        </p:txBody>
      </p:sp>
    </p:spTree>
    <p:extLst>
      <p:ext uri="{BB962C8B-B14F-4D97-AF65-F5344CB8AC3E}">
        <p14:creationId xmlns:p14="http://schemas.microsoft.com/office/powerpoint/2010/main" val="42435687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UCLL_Hoofdstuk1">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FD71324A-D8F9-B48E-13A8-C5583F3A9867}"/>
              </a:ext>
            </a:extLst>
          </p:cNvPr>
          <p:cNvSpPr/>
          <p:nvPr userDrawn="1"/>
        </p:nvSpPr>
        <p:spPr>
          <a:xfrm>
            <a:off x="3162191" y="0"/>
            <a:ext cx="2187684" cy="2284413"/>
          </a:xfrm>
          <a:custGeom>
            <a:avLst/>
            <a:gdLst>
              <a:gd name="connsiteX0" fmla="*/ 1671430 w 2187684"/>
              <a:gd name="connsiteY0" fmla="*/ 280856 h 2284413"/>
              <a:gd name="connsiteX1" fmla="*/ 1416414 w 2187684"/>
              <a:gd name="connsiteY1" fmla="*/ 726930 h 2284413"/>
              <a:gd name="connsiteX2" fmla="*/ 1416414 w 2187684"/>
              <a:gd name="connsiteY2" fmla="*/ 1155428 h 2284413"/>
              <a:gd name="connsiteX3" fmla="*/ 1671430 w 2187684"/>
              <a:gd name="connsiteY3" fmla="*/ 709153 h 2284413"/>
              <a:gd name="connsiteX4" fmla="*/ 1305374 w 2187684"/>
              <a:gd name="connsiteY4" fmla="*/ 0 h 2284413"/>
              <a:gd name="connsiteX5" fmla="*/ 1416414 w 2187684"/>
              <a:gd name="connsiteY5" fmla="*/ 0 h 2284413"/>
              <a:gd name="connsiteX6" fmla="*/ 1416414 w 2187684"/>
              <a:gd name="connsiteY6" fmla="*/ 480549 h 2284413"/>
              <a:gd name="connsiteX7" fmla="*/ 1691013 w 2187684"/>
              <a:gd name="connsiteY7" fmla="*/ 0 h 2284413"/>
              <a:gd name="connsiteX8" fmla="*/ 1802045 w 2187684"/>
              <a:gd name="connsiteY8" fmla="*/ 0 h 2284413"/>
              <a:gd name="connsiteX9" fmla="*/ 1802045 w 2187684"/>
              <a:gd name="connsiteY9" fmla="*/ 480577 h 2284413"/>
              <a:gd name="connsiteX10" fmla="*/ 2076661 w 2187684"/>
              <a:gd name="connsiteY10" fmla="*/ 0 h 2284413"/>
              <a:gd name="connsiteX11" fmla="*/ 2187684 w 2187684"/>
              <a:gd name="connsiteY11" fmla="*/ 0 h 2284413"/>
              <a:gd name="connsiteX12" fmla="*/ 2187684 w 2187684"/>
              <a:gd name="connsiteY12" fmla="*/ 2284413 h 2284413"/>
              <a:gd name="connsiteX13" fmla="*/ 2057061 w 2187684"/>
              <a:gd name="connsiteY13" fmla="*/ 2284413 h 2284413"/>
              <a:gd name="connsiteX14" fmla="*/ 2057061 w 2187684"/>
              <a:gd name="connsiteY14" fmla="*/ 280856 h 2284413"/>
              <a:gd name="connsiteX15" fmla="*/ 1802045 w 2187684"/>
              <a:gd name="connsiteY15" fmla="*/ 726933 h 2284413"/>
              <a:gd name="connsiteX16" fmla="*/ 1802045 w 2187684"/>
              <a:gd name="connsiteY16" fmla="*/ 2284413 h 2284413"/>
              <a:gd name="connsiteX17" fmla="*/ 1671430 w 2187684"/>
              <a:gd name="connsiteY17" fmla="*/ 2284413 h 2284413"/>
              <a:gd name="connsiteX18" fmla="*/ 1671430 w 2187684"/>
              <a:gd name="connsiteY18" fmla="*/ 955407 h 2284413"/>
              <a:gd name="connsiteX19" fmla="*/ 1416414 w 2187684"/>
              <a:gd name="connsiteY19" fmla="*/ 1401482 h 2284413"/>
              <a:gd name="connsiteX20" fmla="*/ 1416414 w 2187684"/>
              <a:gd name="connsiteY20" fmla="*/ 2284413 h 2284413"/>
              <a:gd name="connsiteX21" fmla="*/ 1285782 w 2187684"/>
              <a:gd name="connsiteY21" fmla="*/ 2284413 h 2284413"/>
              <a:gd name="connsiteX22" fmla="*/ 1285782 w 2187684"/>
              <a:gd name="connsiteY22" fmla="*/ 1629986 h 2284413"/>
              <a:gd name="connsiteX23" fmla="*/ 911654 w 2187684"/>
              <a:gd name="connsiteY23" fmla="*/ 2284413 h 2284413"/>
              <a:gd name="connsiteX24" fmla="*/ 771278 w 2187684"/>
              <a:gd name="connsiteY24" fmla="*/ 2284413 h 2284413"/>
              <a:gd name="connsiteX25" fmla="*/ 1285782 w 2187684"/>
              <a:gd name="connsiteY25" fmla="*/ 1384035 h 2284413"/>
              <a:gd name="connsiteX26" fmla="*/ 1285782 w 2187684"/>
              <a:gd name="connsiteY26" fmla="*/ 955433 h 2284413"/>
              <a:gd name="connsiteX27" fmla="*/ 526018 w 2187684"/>
              <a:gd name="connsiteY27" fmla="*/ 2284413 h 2284413"/>
              <a:gd name="connsiteX28" fmla="*/ 385635 w 2187684"/>
              <a:gd name="connsiteY28" fmla="*/ 2284413 h 2284413"/>
              <a:gd name="connsiteX29" fmla="*/ 1285782 w 2187684"/>
              <a:gd name="connsiteY29" fmla="*/ 709156 h 2284413"/>
              <a:gd name="connsiteX30" fmla="*/ 1285782 w 2187684"/>
              <a:gd name="connsiteY30" fmla="*/ 280856 h 2284413"/>
              <a:gd name="connsiteX31" fmla="*/ 140375 w 2187684"/>
              <a:gd name="connsiteY31" fmla="*/ 2284413 h 2284413"/>
              <a:gd name="connsiteX32" fmla="*/ 0 w 2187684"/>
              <a:gd name="connsiteY32" fmla="*/ 2284413 h 228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87684" h="2284413">
                <a:moveTo>
                  <a:pt x="1671430" y="280856"/>
                </a:moveTo>
                <a:lnTo>
                  <a:pt x="1416414" y="726930"/>
                </a:lnTo>
                <a:lnTo>
                  <a:pt x="1416414" y="1155428"/>
                </a:lnTo>
                <a:lnTo>
                  <a:pt x="1671430" y="709153"/>
                </a:lnTo>
                <a:close/>
                <a:moveTo>
                  <a:pt x="1305374" y="0"/>
                </a:moveTo>
                <a:lnTo>
                  <a:pt x="1416414" y="0"/>
                </a:lnTo>
                <a:lnTo>
                  <a:pt x="1416414" y="480549"/>
                </a:lnTo>
                <a:lnTo>
                  <a:pt x="1691013" y="0"/>
                </a:lnTo>
                <a:lnTo>
                  <a:pt x="1802045" y="0"/>
                </a:lnTo>
                <a:lnTo>
                  <a:pt x="1802045" y="480577"/>
                </a:lnTo>
                <a:lnTo>
                  <a:pt x="2076661" y="0"/>
                </a:lnTo>
                <a:lnTo>
                  <a:pt x="2187684" y="0"/>
                </a:lnTo>
                <a:lnTo>
                  <a:pt x="2187684" y="2284413"/>
                </a:lnTo>
                <a:lnTo>
                  <a:pt x="2057061" y="2284413"/>
                </a:lnTo>
                <a:lnTo>
                  <a:pt x="2057061" y="280856"/>
                </a:lnTo>
                <a:lnTo>
                  <a:pt x="1802045" y="726933"/>
                </a:lnTo>
                <a:lnTo>
                  <a:pt x="1802045" y="2284413"/>
                </a:lnTo>
                <a:lnTo>
                  <a:pt x="1671430" y="2284413"/>
                </a:lnTo>
                <a:lnTo>
                  <a:pt x="1671430" y="955407"/>
                </a:lnTo>
                <a:lnTo>
                  <a:pt x="1416414" y="1401482"/>
                </a:lnTo>
                <a:lnTo>
                  <a:pt x="1416414" y="2284413"/>
                </a:lnTo>
                <a:lnTo>
                  <a:pt x="1285782" y="2284413"/>
                </a:lnTo>
                <a:lnTo>
                  <a:pt x="1285782" y="1629986"/>
                </a:lnTo>
                <a:lnTo>
                  <a:pt x="911654" y="2284413"/>
                </a:lnTo>
                <a:lnTo>
                  <a:pt x="771278" y="2284413"/>
                </a:lnTo>
                <a:lnTo>
                  <a:pt x="1285782" y="1384035"/>
                </a:lnTo>
                <a:lnTo>
                  <a:pt x="1285782" y="955433"/>
                </a:lnTo>
                <a:lnTo>
                  <a:pt x="526018" y="2284413"/>
                </a:lnTo>
                <a:lnTo>
                  <a:pt x="385635" y="2284413"/>
                </a:lnTo>
                <a:lnTo>
                  <a:pt x="1285782" y="709156"/>
                </a:lnTo>
                <a:lnTo>
                  <a:pt x="1285782" y="280856"/>
                </a:lnTo>
                <a:lnTo>
                  <a:pt x="140375" y="2284413"/>
                </a:lnTo>
                <a:lnTo>
                  <a:pt x="0" y="2284413"/>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4" name="Vrije vorm: vorm 23">
            <a:extLst>
              <a:ext uri="{FF2B5EF4-FFF2-40B4-BE49-F238E27FC236}">
                <a16:creationId xmlns:a16="http://schemas.microsoft.com/office/drawing/2014/main" id="{ADC4F7C9-DB5C-07EE-FF42-758CFB15B845}"/>
              </a:ext>
            </a:extLst>
          </p:cNvPr>
          <p:cNvSpPr/>
          <p:nvPr userDrawn="1"/>
        </p:nvSpPr>
        <p:spPr>
          <a:xfrm>
            <a:off x="0" y="1613524"/>
            <a:ext cx="5422394" cy="5244477"/>
          </a:xfrm>
          <a:custGeom>
            <a:avLst/>
            <a:gdLst>
              <a:gd name="connsiteX0" fmla="*/ 0 w 5422394"/>
              <a:gd name="connsiteY0" fmla="*/ 0 h 5244477"/>
              <a:gd name="connsiteX1" fmla="*/ 2586972 w 5422394"/>
              <a:gd name="connsiteY1" fmla="*/ 0 h 5244477"/>
              <a:gd name="connsiteX2" fmla="*/ 5422394 w 5422394"/>
              <a:gd name="connsiteY2" fmla="*/ 2835425 h 5244477"/>
              <a:gd name="connsiteX3" fmla="*/ 4172281 w 5422394"/>
              <a:gd name="connsiteY3" fmla="*/ 5186644 h 5244477"/>
              <a:gd name="connsiteX4" fmla="*/ 4077085 w 5422394"/>
              <a:gd name="connsiteY4" fmla="*/ 5244477 h 5244477"/>
              <a:gd name="connsiteX5" fmla="*/ 0 w 5422394"/>
              <a:gd name="connsiteY5" fmla="*/ 5244477 h 5244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394" h="5244477">
                <a:moveTo>
                  <a:pt x="0" y="0"/>
                </a:moveTo>
                <a:lnTo>
                  <a:pt x="2586972" y="0"/>
                </a:lnTo>
                <a:cubicBezTo>
                  <a:pt x="4152926" y="0"/>
                  <a:pt x="5422394" y="1269416"/>
                  <a:pt x="5422394" y="2835425"/>
                </a:cubicBezTo>
                <a:cubicBezTo>
                  <a:pt x="5422394" y="3814176"/>
                  <a:pt x="4926508" y="4677093"/>
                  <a:pt x="4172281" y="5186644"/>
                </a:cubicBezTo>
                <a:lnTo>
                  <a:pt x="4077085" y="5244477"/>
                </a:lnTo>
                <a:lnTo>
                  <a:pt x="0" y="5244477"/>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56E4FEF5-8A70-3C29-5A90-936E8A7443AB}"/>
              </a:ext>
            </a:extLst>
          </p:cNvPr>
          <p:cNvSpPr>
            <a:spLocks noGrp="1"/>
          </p:cNvSpPr>
          <p:nvPr userDrawn="1">
            <p:ph type="title" hasCustomPrompt="1"/>
          </p:nvPr>
        </p:nvSpPr>
        <p:spPr>
          <a:xfrm>
            <a:off x="6635750" y="411162"/>
            <a:ext cx="5140324" cy="3154997"/>
          </a:xfrm>
        </p:spPr>
        <p:txBody>
          <a:bodyPr anchor="b">
            <a:normAutofit/>
          </a:bodyPr>
          <a:lstStyle>
            <a:lvl1pPr>
              <a:defRPr sz="4200"/>
            </a:lvl1pPr>
          </a:lstStyle>
          <a:p>
            <a:r>
              <a:rPr lang="en-US"/>
              <a:t>Click to add a title</a:t>
            </a:r>
            <a:endParaRPr lang="nl-BE"/>
          </a:p>
        </p:txBody>
      </p:sp>
      <p:sp>
        <p:nvSpPr>
          <p:cNvPr id="3" name="Tijdelijke aanduiding voor tekst 2">
            <a:extLst>
              <a:ext uri="{FF2B5EF4-FFF2-40B4-BE49-F238E27FC236}">
                <a16:creationId xmlns:a16="http://schemas.microsoft.com/office/drawing/2014/main" id="{7AAC5CD3-049B-64CF-6A82-B26E8E7623BC}"/>
              </a:ext>
            </a:extLst>
          </p:cNvPr>
          <p:cNvSpPr>
            <a:spLocks noGrp="1"/>
          </p:cNvSpPr>
          <p:nvPr userDrawn="1">
            <p:ph type="body" idx="1" hasCustomPrompt="1"/>
          </p:nvPr>
        </p:nvSpPr>
        <p:spPr>
          <a:xfrm>
            <a:off x="6635750" y="3429000"/>
            <a:ext cx="5140324" cy="1143000"/>
          </a:xfrm>
        </p:spPr>
        <p:txBody>
          <a:bodyPr tIns="410400">
            <a:normAutofit/>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r>
              <a:rPr lang="en-US"/>
              <a:t>Click to add text</a:t>
            </a:r>
            <a:endParaRPr lang="nl-BE"/>
          </a:p>
        </p:txBody>
      </p:sp>
      <p:sp>
        <p:nvSpPr>
          <p:cNvPr id="5" name="Tijdelijke aanduiding voor voettekst 4">
            <a:extLst>
              <a:ext uri="{FF2B5EF4-FFF2-40B4-BE49-F238E27FC236}">
                <a16:creationId xmlns:a16="http://schemas.microsoft.com/office/drawing/2014/main" id="{C8A4003D-1C2D-2724-2C32-13794A6758E9}"/>
              </a:ext>
            </a:extLst>
          </p:cNvPr>
          <p:cNvSpPr>
            <a:spLocks noGrp="1"/>
          </p:cNvSpPr>
          <p:nvPr userDrawn="1">
            <p:ph type="ftr" sz="quarter" idx="11"/>
          </p:nvPr>
        </p:nvSpPr>
        <p:spPr/>
        <p:txBody>
          <a:bodyPr/>
          <a:lstStyle>
            <a:lvl1pPr>
              <a:defRPr/>
            </a:lvl1pPr>
          </a:lstStyle>
          <a:p>
            <a:r>
              <a:rPr lang="nl-BE"/>
              <a:t>Mentorencontact 2026</a:t>
            </a:r>
          </a:p>
        </p:txBody>
      </p:sp>
      <p:sp>
        <p:nvSpPr>
          <p:cNvPr id="6" name="Tijdelijke aanduiding voor dianummer 5">
            <a:extLst>
              <a:ext uri="{FF2B5EF4-FFF2-40B4-BE49-F238E27FC236}">
                <a16:creationId xmlns:a16="http://schemas.microsoft.com/office/drawing/2014/main" id="{2C590265-36CF-379D-7170-274847D3120E}"/>
              </a:ext>
            </a:extLst>
          </p:cNvPr>
          <p:cNvSpPr>
            <a:spLocks noGrp="1"/>
          </p:cNvSpPr>
          <p:nvPr userDrawn="1">
            <p:ph type="sldNum" sz="quarter" idx="12"/>
          </p:nvPr>
        </p:nvSpPr>
        <p:spPr/>
        <p:txBody>
          <a:bodyPr/>
          <a:lstStyle/>
          <a:p>
            <a:fld id="{89C47115-A6B3-A643-A5A6-1BF97B47D1E1}" type="slidenum">
              <a:rPr lang="nl-BE" smtClean="0"/>
              <a:t>‹nr.›</a:t>
            </a:fld>
            <a:endParaRPr lang="nl-BE"/>
          </a:p>
        </p:txBody>
      </p:sp>
      <p:sp>
        <p:nvSpPr>
          <p:cNvPr id="19" name="Tijdelijke aanduiding voor afbeelding 18">
            <a:extLst>
              <a:ext uri="{FF2B5EF4-FFF2-40B4-BE49-F238E27FC236}">
                <a16:creationId xmlns:a16="http://schemas.microsoft.com/office/drawing/2014/main" id="{C5179AAC-777A-A397-3439-CAA45000AAF2}"/>
              </a:ext>
            </a:extLst>
          </p:cNvPr>
          <p:cNvSpPr>
            <a:spLocks noGrp="1"/>
          </p:cNvSpPr>
          <p:nvPr>
            <p:ph type="pic" sz="quarter" idx="16" hasCustomPrompt="1"/>
          </p:nvPr>
        </p:nvSpPr>
        <p:spPr>
          <a:xfrm>
            <a:off x="-1" y="411160"/>
            <a:ext cx="6025401" cy="5627688"/>
          </a:xfrm>
          <a:custGeom>
            <a:avLst/>
            <a:gdLst>
              <a:gd name="connsiteX0" fmla="*/ 3211557 w 6025401"/>
              <a:gd name="connsiteY0" fmla="*/ 0 h 5627688"/>
              <a:gd name="connsiteX1" fmla="*/ 6025401 w 6025401"/>
              <a:gd name="connsiteY1" fmla="*/ 2813844 h 5627688"/>
              <a:gd name="connsiteX2" fmla="*/ 3211557 w 6025401"/>
              <a:gd name="connsiteY2" fmla="*/ 5627688 h 5627688"/>
              <a:gd name="connsiteX3" fmla="*/ 3206187 w 6025401"/>
              <a:gd name="connsiteY3" fmla="*/ 5627417 h 5627688"/>
              <a:gd name="connsiteX4" fmla="*/ 3206187 w 6025401"/>
              <a:gd name="connsiteY4" fmla="*/ 5627688 h 5627688"/>
              <a:gd name="connsiteX5" fmla="*/ 0 w 6025401"/>
              <a:gd name="connsiteY5" fmla="*/ 5627688 h 5627688"/>
              <a:gd name="connsiteX6" fmla="*/ 0 w 6025401"/>
              <a:gd name="connsiteY6" fmla="*/ 1 h 5627688"/>
              <a:gd name="connsiteX7" fmla="*/ 3206187 w 6025401"/>
              <a:gd name="connsiteY7" fmla="*/ 1 h 5627688"/>
              <a:gd name="connsiteX8" fmla="*/ 3206187 w 6025401"/>
              <a:gd name="connsiteY8" fmla="*/ 271 h 562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5401" h="5627688">
                <a:moveTo>
                  <a:pt x="3211557" y="0"/>
                </a:moveTo>
                <a:cubicBezTo>
                  <a:pt x="4765614" y="0"/>
                  <a:pt x="6025401" y="1259785"/>
                  <a:pt x="6025401" y="2813844"/>
                </a:cubicBezTo>
                <a:cubicBezTo>
                  <a:pt x="6025401" y="4367905"/>
                  <a:pt x="4765614" y="5627688"/>
                  <a:pt x="3211557" y="5627688"/>
                </a:cubicBezTo>
                <a:lnTo>
                  <a:pt x="3206187" y="5627417"/>
                </a:lnTo>
                <a:lnTo>
                  <a:pt x="3206187" y="5627688"/>
                </a:lnTo>
                <a:lnTo>
                  <a:pt x="0" y="5627688"/>
                </a:lnTo>
                <a:lnTo>
                  <a:pt x="0" y="1"/>
                </a:lnTo>
                <a:lnTo>
                  <a:pt x="3206187" y="1"/>
                </a:lnTo>
                <a:lnTo>
                  <a:pt x="3206187" y="271"/>
                </a:lnTo>
                <a:close/>
              </a:path>
            </a:pathLst>
          </a:custGeom>
        </p:spPr>
        <p:txBody>
          <a:bodyPr wrap="square">
            <a:noAutofit/>
          </a:bodyPr>
          <a:lstStyle/>
          <a:p>
            <a:r>
              <a:rPr lang="en-US"/>
              <a:t>Click on the icon to add an image</a:t>
            </a:r>
            <a:endParaRPr lang="nl-BE"/>
          </a:p>
        </p:txBody>
      </p:sp>
      <p:sp>
        <p:nvSpPr>
          <p:cNvPr id="7" name="Tekstvak 6">
            <a:extLst>
              <a:ext uri="{FF2B5EF4-FFF2-40B4-BE49-F238E27FC236}">
                <a16:creationId xmlns:a16="http://schemas.microsoft.com/office/drawing/2014/main" id="{A88C441C-DE59-A921-D770-323A8D81DC60}"/>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39823822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UCLL_Hoofdstuk2">
    <p:spTree>
      <p:nvGrpSpPr>
        <p:cNvPr id="1" name=""/>
        <p:cNvGrpSpPr/>
        <p:nvPr/>
      </p:nvGrpSpPr>
      <p:grpSpPr>
        <a:xfrm>
          <a:off x="0" y="0"/>
          <a:ext cx="0" cy="0"/>
          <a:chOff x="0" y="0"/>
          <a:chExt cx="0" cy="0"/>
        </a:xfrm>
      </p:grpSpPr>
      <p:sp>
        <p:nvSpPr>
          <p:cNvPr id="8" name="Tekstvak 7">
            <a:extLst>
              <a:ext uri="{FF2B5EF4-FFF2-40B4-BE49-F238E27FC236}">
                <a16:creationId xmlns:a16="http://schemas.microsoft.com/office/drawing/2014/main" id="{D2B85FF5-026B-F26B-BEA3-B20E19900AAE}"/>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
        <p:nvSpPr>
          <p:cNvPr id="18" name="Vrije vorm: vorm 17">
            <a:extLst>
              <a:ext uri="{FF2B5EF4-FFF2-40B4-BE49-F238E27FC236}">
                <a16:creationId xmlns:a16="http://schemas.microsoft.com/office/drawing/2014/main" id="{3B5F3072-46E6-1C33-1DDF-1977203456C9}"/>
              </a:ext>
            </a:extLst>
          </p:cNvPr>
          <p:cNvSpPr/>
          <p:nvPr userDrawn="1"/>
        </p:nvSpPr>
        <p:spPr>
          <a:xfrm>
            <a:off x="3162191" y="1"/>
            <a:ext cx="2187684" cy="2284413"/>
          </a:xfrm>
          <a:custGeom>
            <a:avLst/>
            <a:gdLst>
              <a:gd name="connsiteX0" fmla="*/ 1671430 w 2187684"/>
              <a:gd name="connsiteY0" fmla="*/ 280856 h 2284413"/>
              <a:gd name="connsiteX1" fmla="*/ 1416414 w 2187684"/>
              <a:gd name="connsiteY1" fmla="*/ 726930 h 2284413"/>
              <a:gd name="connsiteX2" fmla="*/ 1416414 w 2187684"/>
              <a:gd name="connsiteY2" fmla="*/ 1155428 h 2284413"/>
              <a:gd name="connsiteX3" fmla="*/ 1671430 w 2187684"/>
              <a:gd name="connsiteY3" fmla="*/ 709153 h 2284413"/>
              <a:gd name="connsiteX4" fmla="*/ 1305374 w 2187684"/>
              <a:gd name="connsiteY4" fmla="*/ 0 h 2284413"/>
              <a:gd name="connsiteX5" fmla="*/ 1416414 w 2187684"/>
              <a:gd name="connsiteY5" fmla="*/ 0 h 2284413"/>
              <a:gd name="connsiteX6" fmla="*/ 1416414 w 2187684"/>
              <a:gd name="connsiteY6" fmla="*/ 480549 h 2284413"/>
              <a:gd name="connsiteX7" fmla="*/ 1691013 w 2187684"/>
              <a:gd name="connsiteY7" fmla="*/ 0 h 2284413"/>
              <a:gd name="connsiteX8" fmla="*/ 1802045 w 2187684"/>
              <a:gd name="connsiteY8" fmla="*/ 0 h 2284413"/>
              <a:gd name="connsiteX9" fmla="*/ 1802045 w 2187684"/>
              <a:gd name="connsiteY9" fmla="*/ 480577 h 2284413"/>
              <a:gd name="connsiteX10" fmla="*/ 2076661 w 2187684"/>
              <a:gd name="connsiteY10" fmla="*/ 0 h 2284413"/>
              <a:gd name="connsiteX11" fmla="*/ 2187684 w 2187684"/>
              <a:gd name="connsiteY11" fmla="*/ 0 h 2284413"/>
              <a:gd name="connsiteX12" fmla="*/ 2187684 w 2187684"/>
              <a:gd name="connsiteY12" fmla="*/ 2284413 h 2284413"/>
              <a:gd name="connsiteX13" fmla="*/ 2057061 w 2187684"/>
              <a:gd name="connsiteY13" fmla="*/ 2284413 h 2284413"/>
              <a:gd name="connsiteX14" fmla="*/ 2057061 w 2187684"/>
              <a:gd name="connsiteY14" fmla="*/ 280856 h 2284413"/>
              <a:gd name="connsiteX15" fmla="*/ 1802045 w 2187684"/>
              <a:gd name="connsiteY15" fmla="*/ 726933 h 2284413"/>
              <a:gd name="connsiteX16" fmla="*/ 1802045 w 2187684"/>
              <a:gd name="connsiteY16" fmla="*/ 2284413 h 2284413"/>
              <a:gd name="connsiteX17" fmla="*/ 1671430 w 2187684"/>
              <a:gd name="connsiteY17" fmla="*/ 2284413 h 2284413"/>
              <a:gd name="connsiteX18" fmla="*/ 1671430 w 2187684"/>
              <a:gd name="connsiteY18" fmla="*/ 955407 h 2284413"/>
              <a:gd name="connsiteX19" fmla="*/ 1416414 w 2187684"/>
              <a:gd name="connsiteY19" fmla="*/ 1401482 h 2284413"/>
              <a:gd name="connsiteX20" fmla="*/ 1416414 w 2187684"/>
              <a:gd name="connsiteY20" fmla="*/ 2284413 h 2284413"/>
              <a:gd name="connsiteX21" fmla="*/ 1285782 w 2187684"/>
              <a:gd name="connsiteY21" fmla="*/ 2284413 h 2284413"/>
              <a:gd name="connsiteX22" fmla="*/ 1285782 w 2187684"/>
              <a:gd name="connsiteY22" fmla="*/ 1629986 h 2284413"/>
              <a:gd name="connsiteX23" fmla="*/ 911654 w 2187684"/>
              <a:gd name="connsiteY23" fmla="*/ 2284413 h 2284413"/>
              <a:gd name="connsiteX24" fmla="*/ 771278 w 2187684"/>
              <a:gd name="connsiteY24" fmla="*/ 2284413 h 2284413"/>
              <a:gd name="connsiteX25" fmla="*/ 1285782 w 2187684"/>
              <a:gd name="connsiteY25" fmla="*/ 1384035 h 2284413"/>
              <a:gd name="connsiteX26" fmla="*/ 1285782 w 2187684"/>
              <a:gd name="connsiteY26" fmla="*/ 955433 h 2284413"/>
              <a:gd name="connsiteX27" fmla="*/ 526018 w 2187684"/>
              <a:gd name="connsiteY27" fmla="*/ 2284413 h 2284413"/>
              <a:gd name="connsiteX28" fmla="*/ 385635 w 2187684"/>
              <a:gd name="connsiteY28" fmla="*/ 2284413 h 2284413"/>
              <a:gd name="connsiteX29" fmla="*/ 1285782 w 2187684"/>
              <a:gd name="connsiteY29" fmla="*/ 709156 h 2284413"/>
              <a:gd name="connsiteX30" fmla="*/ 1285782 w 2187684"/>
              <a:gd name="connsiteY30" fmla="*/ 280856 h 2284413"/>
              <a:gd name="connsiteX31" fmla="*/ 140375 w 2187684"/>
              <a:gd name="connsiteY31" fmla="*/ 2284413 h 2284413"/>
              <a:gd name="connsiteX32" fmla="*/ 0 w 2187684"/>
              <a:gd name="connsiteY32" fmla="*/ 2284413 h 228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87684" h="2284413">
                <a:moveTo>
                  <a:pt x="1671430" y="280856"/>
                </a:moveTo>
                <a:lnTo>
                  <a:pt x="1416414" y="726930"/>
                </a:lnTo>
                <a:lnTo>
                  <a:pt x="1416414" y="1155428"/>
                </a:lnTo>
                <a:lnTo>
                  <a:pt x="1671430" y="709153"/>
                </a:lnTo>
                <a:close/>
                <a:moveTo>
                  <a:pt x="1305374" y="0"/>
                </a:moveTo>
                <a:lnTo>
                  <a:pt x="1416414" y="0"/>
                </a:lnTo>
                <a:lnTo>
                  <a:pt x="1416414" y="480549"/>
                </a:lnTo>
                <a:lnTo>
                  <a:pt x="1691013" y="0"/>
                </a:lnTo>
                <a:lnTo>
                  <a:pt x="1802045" y="0"/>
                </a:lnTo>
                <a:lnTo>
                  <a:pt x="1802045" y="480577"/>
                </a:lnTo>
                <a:lnTo>
                  <a:pt x="2076661" y="0"/>
                </a:lnTo>
                <a:lnTo>
                  <a:pt x="2187684" y="0"/>
                </a:lnTo>
                <a:lnTo>
                  <a:pt x="2187684" y="2284413"/>
                </a:lnTo>
                <a:lnTo>
                  <a:pt x="2057061" y="2284413"/>
                </a:lnTo>
                <a:lnTo>
                  <a:pt x="2057061" y="280856"/>
                </a:lnTo>
                <a:lnTo>
                  <a:pt x="1802045" y="726933"/>
                </a:lnTo>
                <a:lnTo>
                  <a:pt x="1802045" y="2284413"/>
                </a:lnTo>
                <a:lnTo>
                  <a:pt x="1671430" y="2284413"/>
                </a:lnTo>
                <a:lnTo>
                  <a:pt x="1671430" y="955407"/>
                </a:lnTo>
                <a:lnTo>
                  <a:pt x="1416414" y="1401482"/>
                </a:lnTo>
                <a:lnTo>
                  <a:pt x="1416414" y="2284413"/>
                </a:lnTo>
                <a:lnTo>
                  <a:pt x="1285782" y="2284413"/>
                </a:lnTo>
                <a:lnTo>
                  <a:pt x="1285782" y="1629986"/>
                </a:lnTo>
                <a:lnTo>
                  <a:pt x="911654" y="2284413"/>
                </a:lnTo>
                <a:lnTo>
                  <a:pt x="771278" y="2284413"/>
                </a:lnTo>
                <a:lnTo>
                  <a:pt x="1285782" y="1384035"/>
                </a:lnTo>
                <a:lnTo>
                  <a:pt x="1285782" y="955433"/>
                </a:lnTo>
                <a:lnTo>
                  <a:pt x="526018" y="2284413"/>
                </a:lnTo>
                <a:lnTo>
                  <a:pt x="385635" y="2284413"/>
                </a:lnTo>
                <a:lnTo>
                  <a:pt x="1285782" y="709156"/>
                </a:lnTo>
                <a:lnTo>
                  <a:pt x="1285782" y="280856"/>
                </a:lnTo>
                <a:lnTo>
                  <a:pt x="140375" y="2284413"/>
                </a:lnTo>
                <a:lnTo>
                  <a:pt x="0" y="2284413"/>
                </a:lnTo>
                <a:close/>
              </a:path>
            </a:pathLst>
          </a:custGeom>
          <a:solidFill>
            <a:schemeClr val="bg2"/>
          </a:solidFill>
          <a:ln w="12700" cap="flat">
            <a:noFill/>
            <a:prstDash val="solid"/>
            <a:miter/>
          </a:ln>
        </p:spPr>
        <p:txBody>
          <a:bodyPr wrap="square" rtlCol="0" anchor="ctr">
            <a:noAutofit/>
          </a:bodyPr>
          <a:lstStyle/>
          <a:p>
            <a:endParaRPr lang="nl-BE" noProof="0"/>
          </a:p>
        </p:txBody>
      </p:sp>
      <p:sp>
        <p:nvSpPr>
          <p:cNvPr id="16" name="Vrije vorm: vorm 15">
            <a:extLst>
              <a:ext uri="{FF2B5EF4-FFF2-40B4-BE49-F238E27FC236}">
                <a16:creationId xmlns:a16="http://schemas.microsoft.com/office/drawing/2014/main" id="{32B8B75B-6BF3-BFD3-BB22-12A446B42163}"/>
              </a:ext>
            </a:extLst>
          </p:cNvPr>
          <p:cNvSpPr/>
          <p:nvPr userDrawn="1"/>
        </p:nvSpPr>
        <p:spPr>
          <a:xfrm>
            <a:off x="0" y="0"/>
            <a:ext cx="3048004" cy="3843698"/>
          </a:xfrm>
          <a:custGeom>
            <a:avLst/>
            <a:gdLst>
              <a:gd name="connsiteX0" fmla="*/ 0 w 3048004"/>
              <a:gd name="connsiteY0" fmla="*/ 0 h 3843698"/>
              <a:gd name="connsiteX1" fmla="*/ 3048004 w 3048004"/>
              <a:gd name="connsiteY1" fmla="*/ 0 h 3843698"/>
              <a:gd name="connsiteX2" fmla="*/ 3048004 w 3048004"/>
              <a:gd name="connsiteY2" fmla="*/ 3306256 h 3843698"/>
              <a:gd name="connsiteX3" fmla="*/ 0 w 3048004"/>
              <a:gd name="connsiteY3" fmla="*/ 3843698 h 3843698"/>
            </a:gdLst>
            <a:ahLst/>
            <a:cxnLst>
              <a:cxn ang="0">
                <a:pos x="connsiteX0" y="connsiteY0"/>
              </a:cxn>
              <a:cxn ang="0">
                <a:pos x="connsiteX1" y="connsiteY1"/>
              </a:cxn>
              <a:cxn ang="0">
                <a:pos x="connsiteX2" y="connsiteY2"/>
              </a:cxn>
              <a:cxn ang="0">
                <a:pos x="connsiteX3" y="connsiteY3"/>
              </a:cxn>
            </a:cxnLst>
            <a:rect l="l" t="t" r="r" b="b"/>
            <a:pathLst>
              <a:path w="3048004" h="3843698">
                <a:moveTo>
                  <a:pt x="0" y="0"/>
                </a:moveTo>
                <a:lnTo>
                  <a:pt x="3048004" y="0"/>
                </a:lnTo>
                <a:lnTo>
                  <a:pt x="3048004" y="3306256"/>
                </a:lnTo>
                <a:lnTo>
                  <a:pt x="0" y="3843698"/>
                </a:lnTo>
                <a:close/>
              </a:path>
            </a:pathLst>
          </a:custGeom>
          <a:solidFill>
            <a:srgbClr val="C5C9D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56E4FEF5-8A70-3C29-5A90-936E8A7443AB}"/>
              </a:ext>
            </a:extLst>
          </p:cNvPr>
          <p:cNvSpPr>
            <a:spLocks noGrp="1"/>
          </p:cNvSpPr>
          <p:nvPr>
            <p:ph type="title" hasCustomPrompt="1"/>
          </p:nvPr>
        </p:nvSpPr>
        <p:spPr>
          <a:xfrm>
            <a:off x="6635750" y="411162"/>
            <a:ext cx="5140324" cy="3154997"/>
          </a:xfrm>
        </p:spPr>
        <p:txBody>
          <a:bodyPr anchor="b">
            <a:normAutofit/>
          </a:bodyPr>
          <a:lstStyle>
            <a:lvl1pPr>
              <a:defRPr sz="4200"/>
            </a:lvl1pPr>
          </a:lstStyle>
          <a:p>
            <a:r>
              <a:rPr lang="en-US"/>
              <a:t>Click to add a title</a:t>
            </a:r>
            <a:endParaRPr lang="nl-BE"/>
          </a:p>
        </p:txBody>
      </p:sp>
      <p:sp>
        <p:nvSpPr>
          <p:cNvPr id="3" name="Tijdelijke aanduiding voor tekst 2">
            <a:extLst>
              <a:ext uri="{FF2B5EF4-FFF2-40B4-BE49-F238E27FC236}">
                <a16:creationId xmlns:a16="http://schemas.microsoft.com/office/drawing/2014/main" id="{7AAC5CD3-049B-64CF-6A82-B26E8E7623BC}"/>
              </a:ext>
            </a:extLst>
          </p:cNvPr>
          <p:cNvSpPr>
            <a:spLocks noGrp="1"/>
          </p:cNvSpPr>
          <p:nvPr>
            <p:ph type="body" idx="1" hasCustomPrompt="1"/>
          </p:nvPr>
        </p:nvSpPr>
        <p:spPr>
          <a:xfrm>
            <a:off x="6635750" y="3429000"/>
            <a:ext cx="5140324" cy="1143000"/>
          </a:xfrm>
        </p:spPr>
        <p:txBody>
          <a:bodyPr tIns="410400">
            <a:normAutofit/>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add text</a:t>
            </a:r>
            <a:endParaRPr lang="nl-NL"/>
          </a:p>
        </p:txBody>
      </p:sp>
      <p:sp>
        <p:nvSpPr>
          <p:cNvPr id="5" name="Tijdelijke aanduiding voor voettekst 4">
            <a:extLst>
              <a:ext uri="{FF2B5EF4-FFF2-40B4-BE49-F238E27FC236}">
                <a16:creationId xmlns:a16="http://schemas.microsoft.com/office/drawing/2014/main" id="{C8A4003D-1C2D-2724-2C32-13794A6758E9}"/>
              </a:ext>
            </a:extLst>
          </p:cNvPr>
          <p:cNvSpPr>
            <a:spLocks noGrp="1"/>
          </p:cNvSpPr>
          <p:nvPr>
            <p:ph type="ftr" sz="quarter" idx="11"/>
          </p:nvPr>
        </p:nvSpPr>
        <p:spPr/>
        <p:txBody>
          <a:bodyPr/>
          <a:lstStyle>
            <a:lvl1pPr>
              <a:defRPr/>
            </a:lvl1pPr>
          </a:lstStyle>
          <a:p>
            <a:r>
              <a:rPr lang="nl-BE"/>
              <a:t>Mentorencontact 2026</a:t>
            </a:r>
          </a:p>
        </p:txBody>
      </p:sp>
      <p:sp>
        <p:nvSpPr>
          <p:cNvPr id="6" name="Tijdelijke aanduiding voor dianummer 5">
            <a:extLst>
              <a:ext uri="{FF2B5EF4-FFF2-40B4-BE49-F238E27FC236}">
                <a16:creationId xmlns:a16="http://schemas.microsoft.com/office/drawing/2014/main" id="{2C590265-36CF-379D-7170-274847D3120E}"/>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4" name="Tijdelijke aanduiding voor afbeelding 13">
            <a:extLst>
              <a:ext uri="{FF2B5EF4-FFF2-40B4-BE49-F238E27FC236}">
                <a16:creationId xmlns:a16="http://schemas.microsoft.com/office/drawing/2014/main" id="{364B97C5-AD4C-FC71-C22E-27881A57F5FC}"/>
              </a:ext>
            </a:extLst>
          </p:cNvPr>
          <p:cNvSpPr>
            <a:spLocks noGrp="1"/>
          </p:cNvSpPr>
          <p:nvPr>
            <p:ph type="pic" sz="quarter" idx="19" hasCustomPrompt="1"/>
          </p:nvPr>
        </p:nvSpPr>
        <p:spPr>
          <a:xfrm>
            <a:off x="0" y="298305"/>
            <a:ext cx="6096001" cy="5963431"/>
          </a:xfrm>
          <a:custGeom>
            <a:avLst/>
            <a:gdLst>
              <a:gd name="connsiteX0" fmla="*/ 0 w 6096001"/>
              <a:gd name="connsiteY0" fmla="*/ 0 h 5963431"/>
              <a:gd name="connsiteX1" fmla="*/ 6096001 w 6096001"/>
              <a:gd name="connsiteY1" fmla="*/ 482255 h 5963431"/>
              <a:gd name="connsiteX2" fmla="*/ 4883939 w 6096001"/>
              <a:gd name="connsiteY2" fmla="*/ 5963431 h 5963431"/>
              <a:gd name="connsiteX3" fmla="*/ 0 w 6096001"/>
              <a:gd name="connsiteY3" fmla="*/ 5577064 h 5963431"/>
            </a:gdLst>
            <a:ahLst/>
            <a:cxnLst>
              <a:cxn ang="0">
                <a:pos x="connsiteX0" y="connsiteY0"/>
              </a:cxn>
              <a:cxn ang="0">
                <a:pos x="connsiteX1" y="connsiteY1"/>
              </a:cxn>
              <a:cxn ang="0">
                <a:pos x="connsiteX2" y="connsiteY2"/>
              </a:cxn>
              <a:cxn ang="0">
                <a:pos x="connsiteX3" y="connsiteY3"/>
              </a:cxn>
            </a:cxnLst>
            <a:rect l="l" t="t" r="r" b="b"/>
            <a:pathLst>
              <a:path w="6096001" h="5963431">
                <a:moveTo>
                  <a:pt x="0" y="0"/>
                </a:moveTo>
                <a:lnTo>
                  <a:pt x="6096001" y="482255"/>
                </a:lnTo>
                <a:lnTo>
                  <a:pt x="4883939" y="5963431"/>
                </a:lnTo>
                <a:lnTo>
                  <a:pt x="0" y="5577064"/>
                </a:lnTo>
                <a:close/>
              </a:path>
            </a:pathLst>
          </a:custGeom>
        </p:spPr>
        <p:txBody>
          <a:bodyPr wrap="square">
            <a:noAutofit/>
          </a:bodyPr>
          <a:lstStyle/>
          <a:p>
            <a:r>
              <a:rPr lang="en-US"/>
              <a:t>Click on the icon to add an image</a:t>
            </a:r>
            <a:endParaRPr lang="nl-BE"/>
          </a:p>
        </p:txBody>
      </p:sp>
    </p:spTree>
    <p:extLst>
      <p:ext uri="{BB962C8B-B14F-4D97-AF65-F5344CB8AC3E}">
        <p14:creationId xmlns:p14="http://schemas.microsoft.com/office/powerpoint/2010/main" val="2600619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UCLL_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hasCustomPrompt="1"/>
          </p:nvPr>
        </p:nvSpPr>
        <p:spPr/>
        <p:txBody>
          <a:bodyPr/>
          <a:lstStyle/>
          <a:p>
            <a:r>
              <a:rPr lang="en-US"/>
              <a:t>Click to add a title</a:t>
            </a:r>
            <a:endParaRPr lang="nl-BE"/>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hasCustomPrompt="1"/>
          </p:nvPr>
        </p:nvSpPr>
        <p:spPr>
          <a:xfrm>
            <a:off x="1697038" y="1803716"/>
            <a:ext cx="9534842" cy="3808098"/>
          </a:xfrm>
        </p:spPr>
        <p:txBody>
          <a:bodyPr/>
          <a:lstStyle>
            <a:lvl1pPr>
              <a:defRPr/>
            </a:lvl1pPr>
          </a:lstStyle>
          <a:p>
            <a:pPr lvl="0"/>
            <a:r>
              <a:rPr lang="en-US" noProof="0"/>
              <a:t>Click to add text</a:t>
            </a:r>
            <a:endParaRPr lang="en-GB" noProof="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4" name="Tekstvak 3">
            <a:extLst>
              <a:ext uri="{FF2B5EF4-FFF2-40B4-BE49-F238E27FC236}">
                <a16:creationId xmlns:a16="http://schemas.microsoft.com/office/drawing/2014/main" id="{D6A7D9CA-5188-E250-DEE7-1C8786364016}"/>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1209527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UCLL_Tekst_TweeKolomm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hasCustomPrompt="1"/>
          </p:nvPr>
        </p:nvSpPr>
        <p:spPr/>
        <p:txBody>
          <a:bodyPr/>
          <a:lstStyle>
            <a:lvl1pPr>
              <a:defRPr/>
            </a:lvl1pPr>
          </a:lstStyle>
          <a:p>
            <a:pPr lvl="0"/>
            <a:r>
              <a:rPr lang="en-GB" noProof="0"/>
              <a:t>Click to add a title</a:t>
            </a:r>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hasCustomPrompt="1"/>
          </p:nvPr>
        </p:nvSpPr>
        <p:spPr>
          <a:xfrm>
            <a:off x="1492250" y="1803714"/>
            <a:ext cx="4062413" cy="3808099"/>
          </a:xfrm>
        </p:spPr>
        <p:txBody>
          <a:bodyPr/>
          <a:lstStyle>
            <a:lvl1pPr>
              <a:lnSpc>
                <a:spcPct val="100000"/>
              </a:lnSpc>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endParaRPr lang="nl-BE"/>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lvl1pPr>
              <a:defRPr/>
            </a:lvl1p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4" name="Tijdelijke aanduiding voor inhoud 2">
            <a:extLst>
              <a:ext uri="{FF2B5EF4-FFF2-40B4-BE49-F238E27FC236}">
                <a16:creationId xmlns:a16="http://schemas.microsoft.com/office/drawing/2014/main" id="{1BEC9D94-783F-BF35-4279-1CC7D1063BA9}"/>
              </a:ext>
            </a:extLst>
          </p:cNvPr>
          <p:cNvSpPr>
            <a:spLocks noGrp="1"/>
          </p:cNvSpPr>
          <p:nvPr>
            <p:ph idx="13" hasCustomPrompt="1"/>
          </p:nvPr>
        </p:nvSpPr>
        <p:spPr>
          <a:xfrm>
            <a:off x="6635750" y="1803714"/>
            <a:ext cx="4064000" cy="3808099"/>
          </a:xfrm>
        </p:spPr>
        <p:txBody>
          <a:body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endParaRPr lang="nl-BE"/>
          </a:p>
        </p:txBody>
      </p:sp>
      <p:sp>
        <p:nvSpPr>
          <p:cNvPr id="8" name="Tekstvak 7">
            <a:extLst>
              <a:ext uri="{FF2B5EF4-FFF2-40B4-BE49-F238E27FC236}">
                <a16:creationId xmlns:a16="http://schemas.microsoft.com/office/drawing/2014/main" id="{7213B592-052A-DC22-1E2C-0F570BC53EA9}"/>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18984207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UCLL_Titel_Bee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625D9-A658-4C63-1D2D-ADFA9B93C139}"/>
              </a:ext>
            </a:extLst>
          </p:cNvPr>
          <p:cNvSpPr>
            <a:spLocks noGrp="1"/>
          </p:cNvSpPr>
          <p:nvPr>
            <p:ph type="title" hasCustomPrompt="1"/>
          </p:nvPr>
        </p:nvSpPr>
        <p:spPr>
          <a:xfrm>
            <a:off x="409575" y="414000"/>
            <a:ext cx="11366500" cy="654687"/>
          </a:xfrm>
        </p:spPr>
        <p:txBody>
          <a:bodyPr/>
          <a:lstStyle>
            <a:lvl1pPr>
              <a:defRPr/>
            </a:lvl1pPr>
          </a:lstStyle>
          <a:p>
            <a:pPr lvl="0"/>
            <a:r>
              <a:rPr lang="en-GB" noProof="0"/>
              <a:t>Click to add a title</a:t>
            </a:r>
          </a:p>
        </p:txBody>
      </p:sp>
      <p:sp>
        <p:nvSpPr>
          <p:cNvPr id="4" name="Tijdelijke aanduiding voor voettekst 3">
            <a:extLst>
              <a:ext uri="{FF2B5EF4-FFF2-40B4-BE49-F238E27FC236}">
                <a16:creationId xmlns:a16="http://schemas.microsoft.com/office/drawing/2014/main" id="{E013A948-DFCE-B8B1-7465-0F2D670EE929}"/>
              </a:ext>
            </a:extLst>
          </p:cNvPr>
          <p:cNvSpPr>
            <a:spLocks noGrp="1"/>
          </p:cNvSpPr>
          <p:nvPr>
            <p:ph type="ftr" sz="quarter" idx="11"/>
          </p:nvPr>
        </p:nvSpPr>
        <p:spPr/>
        <p:txBody>
          <a:bodyPr/>
          <a:lstStyle>
            <a:lvl1pPr>
              <a:defRPr/>
            </a:lvl1pPr>
          </a:lstStyle>
          <a:p>
            <a:r>
              <a:rPr lang="nl-BE"/>
              <a:t>Mentorencontact 2026</a:t>
            </a:r>
          </a:p>
        </p:txBody>
      </p:sp>
      <p:sp>
        <p:nvSpPr>
          <p:cNvPr id="5" name="Tijdelijke aanduiding voor dianummer 4">
            <a:extLst>
              <a:ext uri="{FF2B5EF4-FFF2-40B4-BE49-F238E27FC236}">
                <a16:creationId xmlns:a16="http://schemas.microsoft.com/office/drawing/2014/main" id="{EF4B01A9-411B-BDEA-6C3C-B7CE4E9A59C7}"/>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3" name="Tijdelijke aanduiding voor afbeelding 12">
            <a:extLst>
              <a:ext uri="{FF2B5EF4-FFF2-40B4-BE49-F238E27FC236}">
                <a16:creationId xmlns:a16="http://schemas.microsoft.com/office/drawing/2014/main" id="{7E35A2F9-0EE4-ACA1-ED55-5C02F2EC7CF9}"/>
              </a:ext>
            </a:extLst>
          </p:cNvPr>
          <p:cNvSpPr>
            <a:spLocks noGrp="1"/>
          </p:cNvSpPr>
          <p:nvPr>
            <p:ph type="pic" sz="quarter" idx="13" hasCustomPrompt="1"/>
          </p:nvPr>
        </p:nvSpPr>
        <p:spPr>
          <a:xfrm>
            <a:off x="403225" y="1450973"/>
            <a:ext cx="11379200" cy="4995864"/>
          </a:xfrm>
          <a:custGeom>
            <a:avLst/>
            <a:gdLst>
              <a:gd name="connsiteX0" fmla="*/ 6350 w 11379200"/>
              <a:gd name="connsiteY0" fmla="*/ 0 h 4995864"/>
              <a:gd name="connsiteX1" fmla="*/ 11379200 w 11379200"/>
              <a:gd name="connsiteY1" fmla="*/ 0 h 4995864"/>
              <a:gd name="connsiteX2" fmla="*/ 11379200 w 11379200"/>
              <a:gd name="connsiteY2" fmla="*/ 3584013 h 4995864"/>
              <a:gd name="connsiteX3" fmla="*/ 11372856 w 11379200"/>
              <a:gd name="connsiteY3" fmla="*/ 3584013 h 4995864"/>
              <a:gd name="connsiteX4" fmla="*/ 11372856 w 11379200"/>
              <a:gd name="connsiteY4" fmla="*/ 3981306 h 4995864"/>
              <a:gd name="connsiteX5" fmla="*/ 0 w 11379200"/>
              <a:gd name="connsiteY5" fmla="*/ 4995864 h 4995864"/>
              <a:gd name="connsiteX6" fmla="*/ 0 w 11379200"/>
              <a:gd name="connsiteY6" fmla="*/ 1199628 h 4995864"/>
              <a:gd name="connsiteX7" fmla="*/ 6350 w 11379200"/>
              <a:gd name="connsiteY7" fmla="*/ 1199628 h 4995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79200" h="4995864">
                <a:moveTo>
                  <a:pt x="6350" y="0"/>
                </a:moveTo>
                <a:lnTo>
                  <a:pt x="11379200" y="0"/>
                </a:lnTo>
                <a:lnTo>
                  <a:pt x="11379200" y="3584013"/>
                </a:lnTo>
                <a:lnTo>
                  <a:pt x="11372856" y="3584013"/>
                </a:lnTo>
                <a:lnTo>
                  <a:pt x="11372856" y="3981306"/>
                </a:lnTo>
                <a:lnTo>
                  <a:pt x="0" y="4995864"/>
                </a:lnTo>
                <a:lnTo>
                  <a:pt x="0" y="1199628"/>
                </a:lnTo>
                <a:lnTo>
                  <a:pt x="6350" y="1199628"/>
                </a:lnTo>
                <a:close/>
              </a:path>
            </a:pathLst>
          </a:custGeom>
        </p:spPr>
        <p:txBody>
          <a:bodyPr wrap="square">
            <a:noAutofit/>
          </a:bodyPr>
          <a:lstStyle/>
          <a:p>
            <a:r>
              <a:rPr lang="en-US"/>
              <a:t>Click on the icon to add an image</a:t>
            </a:r>
            <a:endParaRPr lang="en-GB"/>
          </a:p>
        </p:txBody>
      </p:sp>
    </p:spTree>
    <p:extLst>
      <p:ext uri="{BB962C8B-B14F-4D97-AF65-F5344CB8AC3E}">
        <p14:creationId xmlns:p14="http://schemas.microsoft.com/office/powerpoint/2010/main" val="3479977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UCLL_Titel_Me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625D9-A658-4C63-1D2D-ADFA9B93C139}"/>
              </a:ext>
            </a:extLst>
          </p:cNvPr>
          <p:cNvSpPr>
            <a:spLocks noGrp="1"/>
          </p:cNvSpPr>
          <p:nvPr>
            <p:ph type="title" hasCustomPrompt="1"/>
          </p:nvPr>
        </p:nvSpPr>
        <p:spPr>
          <a:xfrm>
            <a:off x="1490662" y="414000"/>
            <a:ext cx="9204326" cy="654687"/>
          </a:xfrm>
        </p:spPr>
        <p:txBody>
          <a:bodyPr/>
          <a:lstStyle>
            <a:lvl1pPr>
              <a:defRPr/>
            </a:lvl1pPr>
          </a:lstStyle>
          <a:p>
            <a:r>
              <a:rPr lang="nl-NL"/>
              <a:t>Click to </a:t>
            </a:r>
            <a:r>
              <a:rPr lang="nl-NL" err="1"/>
              <a:t>add</a:t>
            </a:r>
            <a:r>
              <a:rPr lang="nl-NL"/>
              <a:t> a </a:t>
            </a:r>
            <a:r>
              <a:rPr lang="nl-NL" err="1"/>
              <a:t>title</a:t>
            </a:r>
            <a:endParaRPr lang="nl-BE"/>
          </a:p>
        </p:txBody>
      </p:sp>
      <p:sp>
        <p:nvSpPr>
          <p:cNvPr id="5" name="Tijdelijke aanduiding voor dianummer 4">
            <a:extLst>
              <a:ext uri="{FF2B5EF4-FFF2-40B4-BE49-F238E27FC236}">
                <a16:creationId xmlns:a16="http://schemas.microsoft.com/office/drawing/2014/main" id="{EF4B01A9-411B-BDEA-6C3C-B7CE4E9A59C7}"/>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6" name="Tijdelijke aanduiding voor inhoud 5">
            <a:extLst>
              <a:ext uri="{FF2B5EF4-FFF2-40B4-BE49-F238E27FC236}">
                <a16:creationId xmlns:a16="http://schemas.microsoft.com/office/drawing/2014/main" id="{22B555FA-7987-B975-4734-07F88AC6D1A5}"/>
              </a:ext>
            </a:extLst>
          </p:cNvPr>
          <p:cNvSpPr>
            <a:spLocks noGrp="1"/>
          </p:cNvSpPr>
          <p:nvPr>
            <p:ph sz="quarter" idx="14" hasCustomPrompt="1"/>
          </p:nvPr>
        </p:nvSpPr>
        <p:spPr>
          <a:xfrm>
            <a:off x="1492250" y="1287631"/>
            <a:ext cx="9202738" cy="5160793"/>
          </a:xfrm>
        </p:spPr>
        <p:txBody>
          <a:bodyPr/>
          <a:lstStyle>
            <a:lvl1pPr>
              <a:defRPr/>
            </a:lvl1pPr>
          </a:lstStyle>
          <a:p>
            <a:pPr lvl="0"/>
            <a:r>
              <a:rPr lang="en-US" noProof="0"/>
              <a:t>Click on an icon to add media</a:t>
            </a:r>
            <a:endParaRPr lang="nl-BE"/>
          </a:p>
        </p:txBody>
      </p:sp>
    </p:spTree>
    <p:extLst>
      <p:ext uri="{BB962C8B-B14F-4D97-AF65-F5344CB8AC3E}">
        <p14:creationId xmlns:p14="http://schemas.microsoft.com/office/powerpoint/2010/main" val="22323738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UCLL_Media">
    <p:spTree>
      <p:nvGrpSpPr>
        <p:cNvPr id="1" name=""/>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22B555FA-7987-B975-4734-07F88AC6D1A5}"/>
              </a:ext>
            </a:extLst>
          </p:cNvPr>
          <p:cNvSpPr>
            <a:spLocks noGrp="1"/>
          </p:cNvSpPr>
          <p:nvPr>
            <p:ph sz="quarter" idx="14" hasCustomPrompt="1"/>
          </p:nvPr>
        </p:nvSpPr>
        <p:spPr>
          <a:xfrm>
            <a:off x="0" y="0"/>
            <a:ext cx="12192000" cy="6858000"/>
          </a:xfrm>
        </p:spPr>
        <p:txBody>
          <a:bodyPr/>
          <a:lstStyle/>
          <a:p>
            <a:pPr lvl="0"/>
            <a:r>
              <a:rPr lang="en-US" noProof="0"/>
              <a:t>Click on an icon to add media</a:t>
            </a:r>
            <a:endParaRPr lang="nl-BE"/>
          </a:p>
        </p:txBody>
      </p:sp>
    </p:spTree>
    <p:extLst>
      <p:ext uri="{BB962C8B-B14F-4D97-AF65-F5344CB8AC3E}">
        <p14:creationId xmlns:p14="http://schemas.microsoft.com/office/powerpoint/2010/main" val="11887887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UCLL_Tekst_FotoRechts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hasCustomPrompt="1"/>
          </p:nvPr>
        </p:nvSpPr>
        <p:spPr>
          <a:xfrm>
            <a:off x="950913" y="796288"/>
            <a:ext cx="5145087" cy="654687"/>
          </a:xfrm>
        </p:spPr>
        <p:txBody>
          <a:bodyPr/>
          <a:lstStyle>
            <a:lvl1pPr>
              <a:defRPr/>
            </a:lvl1pPr>
          </a:lstStyle>
          <a:p>
            <a:r>
              <a:rPr lang="nl-NL"/>
              <a:t>Click to </a:t>
            </a:r>
            <a:r>
              <a:rPr lang="nl-NL" err="1"/>
              <a:t>add</a:t>
            </a:r>
            <a:r>
              <a:rPr lang="nl-NL"/>
              <a:t> a </a:t>
            </a:r>
            <a:r>
              <a:rPr lang="nl-NL" err="1"/>
              <a:t>title</a:t>
            </a:r>
            <a:endParaRPr lang="nl-BE"/>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hasCustomPrompt="1"/>
          </p:nvPr>
        </p:nvSpPr>
        <p:spPr>
          <a:xfrm>
            <a:off x="1492250" y="2016000"/>
            <a:ext cx="4062413" cy="3595813"/>
          </a:xfrm>
        </p:spPr>
        <p:txBody>
          <a:bodyPr/>
          <a:lstStyle>
            <a:lvl1pPr>
              <a:lnSpc>
                <a:spcPct val="100000"/>
              </a:lnSpc>
              <a:defRPr/>
            </a:lvl1pPr>
          </a:lstStyle>
          <a:p>
            <a:pPr lvl="0"/>
            <a:r>
              <a:rPr lang="nl-NL"/>
              <a:t>Click to </a:t>
            </a:r>
            <a:r>
              <a:rPr lang="nl-NL" err="1"/>
              <a:t>add</a:t>
            </a:r>
            <a:r>
              <a:rPr lang="nl-NL"/>
              <a:t> </a:t>
            </a:r>
            <a:r>
              <a:rPr lang="nl-NL" err="1"/>
              <a:t>text</a:t>
            </a:r>
            <a:endParaRPr lang="nl-BE"/>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838950" y="6038850"/>
            <a:ext cx="439293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2" name="Tijdelijke aanduiding voor afbeelding 11">
            <a:extLst>
              <a:ext uri="{FF2B5EF4-FFF2-40B4-BE49-F238E27FC236}">
                <a16:creationId xmlns:a16="http://schemas.microsoft.com/office/drawing/2014/main" id="{44DD16BE-0ECB-6F1C-AA5C-39A3A3F9AA5A}"/>
              </a:ext>
            </a:extLst>
          </p:cNvPr>
          <p:cNvSpPr>
            <a:spLocks noGrp="1"/>
          </p:cNvSpPr>
          <p:nvPr>
            <p:ph type="pic" sz="quarter" idx="15" hasCustomPrompt="1"/>
          </p:nvPr>
        </p:nvSpPr>
        <p:spPr>
          <a:xfrm>
            <a:off x="6752058" y="1"/>
            <a:ext cx="5439942" cy="6038851"/>
          </a:xfrm>
          <a:custGeom>
            <a:avLst/>
            <a:gdLst>
              <a:gd name="connsiteX0" fmla="*/ 0 w 5439942"/>
              <a:gd name="connsiteY0" fmla="*/ 0 h 6038851"/>
              <a:gd name="connsiteX1" fmla="*/ 5439942 w 5439942"/>
              <a:gd name="connsiteY1" fmla="*/ 0 h 6038851"/>
              <a:gd name="connsiteX2" fmla="*/ 5439942 w 5439942"/>
              <a:gd name="connsiteY2" fmla="*/ 5504363 h 6038851"/>
              <a:gd name="connsiteX3" fmla="*/ 1360120 w 5439942"/>
              <a:gd name="connsiteY3" fmla="*/ 6038851 h 6038851"/>
            </a:gdLst>
            <a:ahLst/>
            <a:cxnLst>
              <a:cxn ang="0">
                <a:pos x="connsiteX0" y="connsiteY0"/>
              </a:cxn>
              <a:cxn ang="0">
                <a:pos x="connsiteX1" y="connsiteY1"/>
              </a:cxn>
              <a:cxn ang="0">
                <a:pos x="connsiteX2" y="connsiteY2"/>
              </a:cxn>
              <a:cxn ang="0">
                <a:pos x="connsiteX3" y="connsiteY3"/>
              </a:cxn>
            </a:cxnLst>
            <a:rect l="l" t="t" r="r" b="b"/>
            <a:pathLst>
              <a:path w="5439942" h="6038851">
                <a:moveTo>
                  <a:pt x="0" y="0"/>
                </a:moveTo>
                <a:lnTo>
                  <a:pt x="5439942" y="0"/>
                </a:lnTo>
                <a:lnTo>
                  <a:pt x="5439942" y="5504363"/>
                </a:lnTo>
                <a:lnTo>
                  <a:pt x="1360120" y="6038851"/>
                </a:lnTo>
                <a:close/>
              </a:path>
            </a:pathLst>
          </a:custGeom>
        </p:spPr>
        <p:txBody>
          <a:bodyPr wrap="square">
            <a:noAutofit/>
          </a:bodyPr>
          <a:lstStyle/>
          <a:p>
            <a:r>
              <a:rPr lang="en-US"/>
              <a:t>Click on the icon to add an image</a:t>
            </a:r>
            <a:endParaRPr lang="en-GB"/>
          </a:p>
        </p:txBody>
      </p:sp>
      <p:sp>
        <p:nvSpPr>
          <p:cNvPr id="4" name="Tekstvak 3">
            <a:extLst>
              <a:ext uri="{FF2B5EF4-FFF2-40B4-BE49-F238E27FC236}">
                <a16:creationId xmlns:a16="http://schemas.microsoft.com/office/drawing/2014/main" id="{ED423C25-8F0B-1450-403B-8AC9A8640362}"/>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10841944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UCLL_Tekst_FotoRechts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hasCustomPrompt="1"/>
          </p:nvPr>
        </p:nvSpPr>
        <p:spPr>
          <a:xfrm>
            <a:off x="950913" y="796288"/>
            <a:ext cx="5145087" cy="654688"/>
          </a:xfrm>
        </p:spPr>
        <p:txBody>
          <a:bodyPr/>
          <a:lstStyle>
            <a:lvl1pPr>
              <a:defRPr/>
            </a:lvl1pPr>
          </a:lstStyle>
          <a:p>
            <a:r>
              <a:rPr lang="nl-NL"/>
              <a:t>Click to ad a </a:t>
            </a:r>
            <a:r>
              <a:rPr lang="nl-NL" err="1"/>
              <a:t>title</a:t>
            </a:r>
            <a:endParaRPr lang="nl-BE"/>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hasCustomPrompt="1"/>
          </p:nvPr>
        </p:nvSpPr>
        <p:spPr>
          <a:xfrm>
            <a:off x="1492250" y="2016000"/>
            <a:ext cx="4062413" cy="3595813"/>
          </a:xfrm>
        </p:spPr>
        <p:txBody>
          <a:bodyPr/>
          <a:lstStyle>
            <a:lvl1pPr>
              <a:lnSpc>
                <a:spcPct val="100000"/>
              </a:lnSpc>
              <a:defRPr/>
            </a:lvl1pPr>
          </a:lstStyle>
          <a:p>
            <a:pPr lvl="0"/>
            <a:r>
              <a:rPr lang="nl-NL"/>
              <a:t>Click to </a:t>
            </a:r>
            <a:r>
              <a:rPr lang="nl-NL" err="1"/>
              <a:t>add</a:t>
            </a:r>
            <a:r>
              <a:rPr lang="nl-NL"/>
              <a:t> </a:t>
            </a:r>
            <a:r>
              <a:rPr lang="nl-NL" err="1"/>
              <a:t>text</a:t>
            </a:r>
            <a:endParaRPr lang="nl-BE"/>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1" name="Tijdelijke aanduiding voor afbeelding 10">
            <a:extLst>
              <a:ext uri="{FF2B5EF4-FFF2-40B4-BE49-F238E27FC236}">
                <a16:creationId xmlns:a16="http://schemas.microsoft.com/office/drawing/2014/main" id="{B8DC9ACA-AEFA-34A9-C8A0-4E55AA670C1C}"/>
              </a:ext>
            </a:extLst>
          </p:cNvPr>
          <p:cNvSpPr>
            <a:spLocks noGrp="1"/>
          </p:cNvSpPr>
          <p:nvPr>
            <p:ph type="pic" sz="quarter" idx="14" hasCustomPrompt="1"/>
          </p:nvPr>
        </p:nvSpPr>
        <p:spPr>
          <a:xfrm>
            <a:off x="7046390" y="411164"/>
            <a:ext cx="4736036" cy="5627687"/>
          </a:xfrm>
          <a:custGeom>
            <a:avLst/>
            <a:gdLst>
              <a:gd name="connsiteX0" fmla="*/ 2367979 w 4736036"/>
              <a:gd name="connsiteY0" fmla="*/ 0 h 5627687"/>
              <a:gd name="connsiteX1" fmla="*/ 4735993 w 4736036"/>
              <a:gd name="connsiteY1" fmla="*/ 2367976 h 5627687"/>
              <a:gd name="connsiteX2" fmla="*/ 4736036 w 4736036"/>
              <a:gd name="connsiteY2" fmla="*/ 2367976 h 5627687"/>
              <a:gd name="connsiteX3" fmla="*/ 4736036 w 4736036"/>
              <a:gd name="connsiteY3" fmla="*/ 5627687 h 5627687"/>
              <a:gd name="connsiteX4" fmla="*/ 0 w 4736036"/>
              <a:gd name="connsiteY4" fmla="*/ 5627687 h 5627687"/>
              <a:gd name="connsiteX5" fmla="*/ 0 w 4736036"/>
              <a:gd name="connsiteY5" fmla="*/ 2367976 h 5627687"/>
              <a:gd name="connsiteX6" fmla="*/ 2367979 w 4736036"/>
              <a:gd name="connsiteY6" fmla="*/ 0 h 562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6036" h="5627687">
                <a:moveTo>
                  <a:pt x="2367979" y="0"/>
                </a:moveTo>
                <a:cubicBezTo>
                  <a:pt x="3675808" y="0"/>
                  <a:pt x="4735993" y="1060184"/>
                  <a:pt x="4735993" y="2367976"/>
                </a:cubicBezTo>
                <a:lnTo>
                  <a:pt x="4736036" y="2367976"/>
                </a:lnTo>
                <a:lnTo>
                  <a:pt x="4736036" y="5627687"/>
                </a:lnTo>
                <a:lnTo>
                  <a:pt x="0" y="5627687"/>
                </a:lnTo>
                <a:lnTo>
                  <a:pt x="0" y="2367976"/>
                </a:lnTo>
                <a:cubicBezTo>
                  <a:pt x="0" y="1060184"/>
                  <a:pt x="1060141" y="0"/>
                  <a:pt x="2367979" y="0"/>
                </a:cubicBezTo>
                <a:close/>
              </a:path>
            </a:pathLst>
          </a:custGeom>
        </p:spPr>
        <p:txBody>
          <a:bodyPr wrap="square">
            <a:noAutofit/>
          </a:bodyPr>
          <a:lstStyle/>
          <a:p>
            <a:r>
              <a:rPr lang="en-US"/>
              <a:t>Click on the icon to add an image</a:t>
            </a:r>
            <a:endParaRPr lang="en-GB"/>
          </a:p>
        </p:txBody>
      </p:sp>
      <p:sp>
        <p:nvSpPr>
          <p:cNvPr id="4" name="Tekstvak 3">
            <a:extLst>
              <a:ext uri="{FF2B5EF4-FFF2-40B4-BE49-F238E27FC236}">
                <a16:creationId xmlns:a16="http://schemas.microsoft.com/office/drawing/2014/main" id="{F7431F15-16C1-6B13-9150-23FD44B0137F}"/>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29759987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UCLL_Tekst_FotoLinks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hasCustomPrompt="1"/>
          </p:nvPr>
        </p:nvSpPr>
        <p:spPr>
          <a:xfrm>
            <a:off x="6096000" y="796288"/>
            <a:ext cx="5680073" cy="654688"/>
          </a:xfrm>
        </p:spPr>
        <p:txBody>
          <a:bodyPr/>
          <a:lstStyle>
            <a:lvl1pPr>
              <a:defRPr/>
            </a:lvl1pPr>
          </a:lstStyle>
          <a:p>
            <a:r>
              <a:rPr lang="nl-NL"/>
              <a:t>Click to </a:t>
            </a:r>
            <a:r>
              <a:rPr lang="nl-NL" err="1"/>
              <a:t>add</a:t>
            </a:r>
            <a:r>
              <a:rPr lang="nl-NL"/>
              <a:t> a </a:t>
            </a:r>
            <a:r>
              <a:rPr lang="nl-NL" err="1"/>
              <a:t>title</a:t>
            </a:r>
            <a:endParaRPr lang="nl-BE"/>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hasCustomPrompt="1"/>
          </p:nvPr>
        </p:nvSpPr>
        <p:spPr>
          <a:xfrm>
            <a:off x="6635751" y="2016000"/>
            <a:ext cx="4059238" cy="3595813"/>
          </a:xfrm>
        </p:spPr>
        <p:txBody>
          <a:bodyPr/>
          <a:lstStyle>
            <a:lvl1pPr>
              <a:lnSpc>
                <a:spcPct val="100000"/>
              </a:lnSpc>
              <a:defRPr/>
            </a:lvl1pPr>
          </a:lstStyle>
          <a:p>
            <a:pPr lvl="0"/>
            <a:r>
              <a:rPr lang="nl-NL"/>
              <a:t>Click to </a:t>
            </a:r>
            <a:r>
              <a:rPr lang="nl-NL" err="1"/>
              <a:t>add</a:t>
            </a:r>
            <a:r>
              <a:rPr lang="nl-NL"/>
              <a:t> </a:t>
            </a:r>
            <a:r>
              <a:rPr lang="nl-NL" err="1"/>
              <a:t>text</a:t>
            </a:r>
            <a:endParaRPr lang="nl-BE"/>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a:xfrm>
            <a:off x="11231880" y="6038850"/>
            <a:ext cx="544194" cy="445770"/>
          </a:xfrm>
        </p:spPr>
        <p:txBody>
          <a:bodyPr/>
          <a:lstStyle/>
          <a:p>
            <a:fld id="{89C47115-A6B3-A643-A5A6-1BF97B47D1E1}" type="slidenum">
              <a:rPr lang="nl-BE" smtClean="0"/>
              <a:t>‹nr.›</a:t>
            </a:fld>
            <a:endParaRPr lang="nl-BE"/>
          </a:p>
        </p:txBody>
      </p:sp>
      <p:sp>
        <p:nvSpPr>
          <p:cNvPr id="15" name="Tijdelijke aanduiding voor afbeelding 14">
            <a:extLst>
              <a:ext uri="{FF2B5EF4-FFF2-40B4-BE49-F238E27FC236}">
                <a16:creationId xmlns:a16="http://schemas.microsoft.com/office/drawing/2014/main" id="{4F276FC7-6D90-8565-C826-97C617AEB6D8}"/>
              </a:ext>
            </a:extLst>
          </p:cNvPr>
          <p:cNvSpPr>
            <a:spLocks noGrp="1"/>
          </p:cNvSpPr>
          <p:nvPr>
            <p:ph type="pic" sz="quarter" idx="14" hasCustomPrompt="1"/>
          </p:nvPr>
        </p:nvSpPr>
        <p:spPr>
          <a:xfrm>
            <a:off x="0" y="0"/>
            <a:ext cx="5314632" cy="6085044"/>
          </a:xfrm>
          <a:custGeom>
            <a:avLst/>
            <a:gdLst>
              <a:gd name="connsiteX0" fmla="*/ 0 w 5314632"/>
              <a:gd name="connsiteY0" fmla="*/ 0 h 6085044"/>
              <a:gd name="connsiteX1" fmla="*/ 5314632 w 5314632"/>
              <a:gd name="connsiteY1" fmla="*/ 0 h 6085044"/>
              <a:gd name="connsiteX2" fmla="*/ 4575554 w 5314632"/>
              <a:gd name="connsiteY2" fmla="*/ 5619877 h 6085044"/>
              <a:gd name="connsiteX3" fmla="*/ 0 w 5314632"/>
              <a:gd name="connsiteY3" fmla="*/ 6085044 h 6085044"/>
            </a:gdLst>
            <a:ahLst/>
            <a:cxnLst>
              <a:cxn ang="0">
                <a:pos x="connsiteX0" y="connsiteY0"/>
              </a:cxn>
              <a:cxn ang="0">
                <a:pos x="connsiteX1" y="connsiteY1"/>
              </a:cxn>
              <a:cxn ang="0">
                <a:pos x="connsiteX2" y="connsiteY2"/>
              </a:cxn>
              <a:cxn ang="0">
                <a:pos x="connsiteX3" y="connsiteY3"/>
              </a:cxn>
            </a:cxnLst>
            <a:rect l="l" t="t" r="r" b="b"/>
            <a:pathLst>
              <a:path w="5314632" h="6085044">
                <a:moveTo>
                  <a:pt x="0" y="0"/>
                </a:moveTo>
                <a:lnTo>
                  <a:pt x="5314632" y="0"/>
                </a:lnTo>
                <a:lnTo>
                  <a:pt x="4575554" y="5619877"/>
                </a:lnTo>
                <a:lnTo>
                  <a:pt x="0" y="6085044"/>
                </a:lnTo>
                <a:close/>
              </a:path>
            </a:pathLst>
          </a:custGeom>
        </p:spPr>
        <p:txBody>
          <a:bodyPr wrap="square">
            <a:noAutofit/>
          </a:bodyPr>
          <a:lstStyle/>
          <a:p>
            <a:r>
              <a:rPr lang="en-US"/>
              <a:t>Click on the icon to add an image</a:t>
            </a:r>
            <a:endParaRPr lang="en-GB"/>
          </a:p>
        </p:txBody>
      </p:sp>
      <p:sp>
        <p:nvSpPr>
          <p:cNvPr id="4" name="Tekstvak 3">
            <a:extLst>
              <a:ext uri="{FF2B5EF4-FFF2-40B4-BE49-F238E27FC236}">
                <a16:creationId xmlns:a16="http://schemas.microsoft.com/office/drawing/2014/main" id="{59E85C69-961A-700F-151A-A3479C5FD72E}"/>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18673839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UCLL_Tekst_FotoLinks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hasCustomPrompt="1"/>
          </p:nvPr>
        </p:nvSpPr>
        <p:spPr>
          <a:xfrm>
            <a:off x="6096000" y="796288"/>
            <a:ext cx="5680074" cy="654688"/>
          </a:xfrm>
        </p:spPr>
        <p:txBody>
          <a:bodyPr/>
          <a:lstStyle>
            <a:lvl1pPr>
              <a:defRPr/>
            </a:lvl1pPr>
          </a:lstStyle>
          <a:p>
            <a:r>
              <a:rPr lang="nl-NL"/>
              <a:t>Click to </a:t>
            </a:r>
            <a:r>
              <a:rPr lang="nl-NL" err="1"/>
              <a:t>add</a:t>
            </a:r>
            <a:r>
              <a:rPr lang="nl-NL"/>
              <a:t> a </a:t>
            </a:r>
            <a:r>
              <a:rPr lang="nl-NL" err="1"/>
              <a:t>title</a:t>
            </a:r>
            <a:endParaRPr lang="nl-BE"/>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hasCustomPrompt="1"/>
          </p:nvPr>
        </p:nvSpPr>
        <p:spPr>
          <a:xfrm>
            <a:off x="6635750" y="2016000"/>
            <a:ext cx="4059238" cy="3595813"/>
          </a:xfrm>
        </p:spPr>
        <p:txBody>
          <a:bodyPr/>
          <a:lstStyle>
            <a:lvl1pPr>
              <a:lnSpc>
                <a:spcPct val="100000"/>
              </a:lnSpc>
              <a:defRPr/>
            </a:lvl1pPr>
          </a:lstStyle>
          <a:p>
            <a:pPr lvl="0"/>
            <a:r>
              <a:rPr lang="nl-NL"/>
              <a:t>Click to </a:t>
            </a:r>
            <a:r>
              <a:rPr lang="nl-NL" err="1"/>
              <a:t>add</a:t>
            </a:r>
            <a:r>
              <a:rPr lang="nl-NL"/>
              <a:t> </a:t>
            </a:r>
            <a:r>
              <a:rPr lang="nl-NL" err="1"/>
              <a:t>text</a:t>
            </a:r>
            <a:endParaRPr lang="nl-BE"/>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a:xfrm>
            <a:off x="11231880" y="6038850"/>
            <a:ext cx="544194" cy="445770"/>
          </a:xfrm>
        </p:spPr>
        <p:txBody>
          <a:bodyPr/>
          <a:lstStyle/>
          <a:p>
            <a:fld id="{89C47115-A6B3-A643-A5A6-1BF97B47D1E1}" type="slidenum">
              <a:rPr lang="nl-BE" smtClean="0"/>
              <a:t>‹nr.›</a:t>
            </a:fld>
            <a:endParaRPr lang="nl-BE"/>
          </a:p>
        </p:txBody>
      </p:sp>
      <p:sp>
        <p:nvSpPr>
          <p:cNvPr id="10" name="Tijdelijke aanduiding voor afbeelding 9">
            <a:extLst>
              <a:ext uri="{FF2B5EF4-FFF2-40B4-BE49-F238E27FC236}">
                <a16:creationId xmlns:a16="http://schemas.microsoft.com/office/drawing/2014/main" id="{6BE90B79-7B0E-0853-3C70-274F030BBF30}"/>
              </a:ext>
            </a:extLst>
          </p:cNvPr>
          <p:cNvSpPr>
            <a:spLocks noGrp="1"/>
          </p:cNvSpPr>
          <p:nvPr>
            <p:ph type="pic" sz="quarter" idx="13" hasCustomPrompt="1"/>
          </p:nvPr>
        </p:nvSpPr>
        <p:spPr>
          <a:xfrm>
            <a:off x="409574" y="876302"/>
            <a:ext cx="4735511" cy="4735511"/>
          </a:xfrm>
          <a:custGeom>
            <a:avLst/>
            <a:gdLst>
              <a:gd name="connsiteX0" fmla="*/ 2598739 w 5197478"/>
              <a:gd name="connsiteY0" fmla="*/ 0 h 5197478"/>
              <a:gd name="connsiteX1" fmla="*/ 5197478 w 5197478"/>
              <a:gd name="connsiteY1" fmla="*/ 2598739 h 5197478"/>
              <a:gd name="connsiteX2" fmla="*/ 2598739 w 5197478"/>
              <a:gd name="connsiteY2" fmla="*/ 5197478 h 5197478"/>
              <a:gd name="connsiteX3" fmla="*/ 0 w 5197478"/>
              <a:gd name="connsiteY3" fmla="*/ 2598739 h 5197478"/>
              <a:gd name="connsiteX4" fmla="*/ 2598739 w 5197478"/>
              <a:gd name="connsiteY4" fmla="*/ 0 h 5197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7478" h="5197478">
                <a:moveTo>
                  <a:pt x="2598739" y="0"/>
                </a:moveTo>
                <a:cubicBezTo>
                  <a:pt x="4033994" y="0"/>
                  <a:pt x="5197478" y="1163480"/>
                  <a:pt x="5197478" y="2598739"/>
                </a:cubicBezTo>
                <a:cubicBezTo>
                  <a:pt x="5197478" y="4033998"/>
                  <a:pt x="4033994" y="5197478"/>
                  <a:pt x="2598739" y="5197478"/>
                </a:cubicBezTo>
                <a:cubicBezTo>
                  <a:pt x="1163480" y="5197478"/>
                  <a:pt x="0" y="4033998"/>
                  <a:pt x="0" y="2598739"/>
                </a:cubicBezTo>
                <a:cubicBezTo>
                  <a:pt x="0" y="1163480"/>
                  <a:pt x="1163480" y="0"/>
                  <a:pt x="2598739" y="0"/>
                </a:cubicBezTo>
                <a:close/>
              </a:path>
            </a:pathLst>
          </a:custGeom>
        </p:spPr>
        <p:txBody>
          <a:bodyPr wrap="square">
            <a:noAutofit/>
          </a:bodyPr>
          <a:lstStyle/>
          <a:p>
            <a:r>
              <a:rPr lang="en-US"/>
              <a:t>Click on the icon to add an image</a:t>
            </a:r>
            <a:endParaRPr lang="en-GB"/>
          </a:p>
        </p:txBody>
      </p:sp>
      <p:sp>
        <p:nvSpPr>
          <p:cNvPr id="4" name="Tekstvak 3">
            <a:extLst>
              <a:ext uri="{FF2B5EF4-FFF2-40B4-BE49-F238E27FC236}">
                <a16:creationId xmlns:a16="http://schemas.microsoft.com/office/drawing/2014/main" id="{0452A4E9-DF6D-188A-D01D-CC0DFE5F3F68}"/>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a:solidFill>
                  <a:schemeClr val="bg2"/>
                </a:solidFill>
              </a:rPr>
              <a:t>#MovingMinds</a:t>
            </a:r>
          </a:p>
        </p:txBody>
      </p:sp>
    </p:spTree>
    <p:extLst>
      <p:ext uri="{BB962C8B-B14F-4D97-AF65-F5344CB8AC3E}">
        <p14:creationId xmlns:p14="http://schemas.microsoft.com/office/powerpoint/2010/main" val="30818466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UCLL_Quote1">
    <p:bg>
      <p:bgPr>
        <a:solidFill>
          <a:schemeClr val="accent3"/>
        </a:solidFill>
        <a:effectLst/>
      </p:bgPr>
    </p:bg>
    <p:spTree>
      <p:nvGrpSpPr>
        <p:cNvPr id="1" name=""/>
        <p:cNvGrpSpPr/>
        <p:nvPr/>
      </p:nvGrpSpPr>
      <p:grpSpPr>
        <a:xfrm>
          <a:off x="0" y="0"/>
          <a:ext cx="0" cy="0"/>
          <a:chOff x="0" y="0"/>
          <a:chExt cx="0" cy="0"/>
        </a:xfrm>
      </p:grpSpPr>
      <p:sp>
        <p:nvSpPr>
          <p:cNvPr id="20" name="Tijdelijke aanduiding voor afbeelding 19">
            <a:extLst>
              <a:ext uri="{FF2B5EF4-FFF2-40B4-BE49-F238E27FC236}">
                <a16:creationId xmlns:a16="http://schemas.microsoft.com/office/drawing/2014/main" id="{77313FB8-9488-C487-EC15-7D134E8AEB50}"/>
              </a:ext>
            </a:extLst>
          </p:cNvPr>
          <p:cNvSpPr>
            <a:spLocks noGrp="1"/>
          </p:cNvSpPr>
          <p:nvPr>
            <p:ph type="pic" sz="quarter" idx="11" hasCustomPrompt="1"/>
          </p:nvPr>
        </p:nvSpPr>
        <p:spPr>
          <a:xfrm>
            <a:off x="0" y="411144"/>
            <a:ext cx="12192000" cy="6446856"/>
          </a:xfrm>
          <a:custGeom>
            <a:avLst/>
            <a:gdLst>
              <a:gd name="connsiteX0" fmla="*/ 1730655 w 12192000"/>
              <a:gd name="connsiteY0" fmla="*/ 0 h 6446856"/>
              <a:gd name="connsiteX1" fmla="*/ 11786779 w 12192000"/>
              <a:gd name="connsiteY1" fmla="*/ 987319 h 6446856"/>
              <a:gd name="connsiteX2" fmla="*/ 12192000 w 12192000"/>
              <a:gd name="connsiteY2" fmla="*/ 3963025 h 6446856"/>
              <a:gd name="connsiteX3" fmla="*/ 12192000 w 12192000"/>
              <a:gd name="connsiteY3" fmla="*/ 6446856 h 6446856"/>
              <a:gd name="connsiteX4" fmla="*/ 2973743 w 12192000"/>
              <a:gd name="connsiteY4" fmla="*/ 6446856 h 6446856"/>
              <a:gd name="connsiteX5" fmla="*/ 0 w 12192000"/>
              <a:gd name="connsiteY5" fmla="*/ 5969086 h 6446856"/>
              <a:gd name="connsiteX6" fmla="*/ 0 w 12192000"/>
              <a:gd name="connsiteY6" fmla="*/ 2572469 h 644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46856">
                <a:moveTo>
                  <a:pt x="1730655" y="0"/>
                </a:moveTo>
                <a:lnTo>
                  <a:pt x="11786779" y="987319"/>
                </a:lnTo>
                <a:lnTo>
                  <a:pt x="12192000" y="3963025"/>
                </a:lnTo>
                <a:lnTo>
                  <a:pt x="12192000" y="6446856"/>
                </a:lnTo>
                <a:lnTo>
                  <a:pt x="2973743" y="6446856"/>
                </a:lnTo>
                <a:lnTo>
                  <a:pt x="0" y="5969086"/>
                </a:lnTo>
                <a:lnTo>
                  <a:pt x="0" y="2572469"/>
                </a:lnTo>
                <a:close/>
              </a:path>
            </a:pathLst>
          </a:custGeom>
        </p:spPr>
        <p:txBody>
          <a:bodyPr wrap="square">
            <a:noAutofit/>
          </a:bodyPr>
          <a:lstStyle/>
          <a:p>
            <a:r>
              <a:rPr lang="en-US"/>
              <a:t>Click on the icon to add an image</a:t>
            </a:r>
            <a:endParaRPr lang="en-GB"/>
          </a:p>
        </p:txBody>
      </p:sp>
      <p:sp>
        <p:nvSpPr>
          <p:cNvPr id="2" name="Titel 1">
            <a:extLst>
              <a:ext uri="{FF2B5EF4-FFF2-40B4-BE49-F238E27FC236}">
                <a16:creationId xmlns:a16="http://schemas.microsoft.com/office/drawing/2014/main" id="{FAABC975-DA5D-D5D6-594E-56590F455A60}"/>
              </a:ext>
            </a:extLst>
          </p:cNvPr>
          <p:cNvSpPr>
            <a:spLocks noGrp="1"/>
          </p:cNvSpPr>
          <p:nvPr>
            <p:ph type="title" hasCustomPrompt="1"/>
          </p:nvPr>
        </p:nvSpPr>
        <p:spPr>
          <a:xfrm>
            <a:off x="6838950" y="1851294"/>
            <a:ext cx="4400550" cy="4267566"/>
          </a:xfrm>
          <a:effectLst>
            <a:outerShdw blurRad="101600" dist="12700" dir="2700000" algn="tl" rotWithShape="0">
              <a:prstClr val="black">
                <a:alpha val="15000"/>
              </a:prstClr>
            </a:outerShdw>
          </a:effectLst>
        </p:spPr>
        <p:txBody>
          <a:bodyPr anchor="b" anchorCtr="0">
            <a:noAutofit/>
          </a:bodyPr>
          <a:lstStyle>
            <a:lvl1pPr algn="r">
              <a:defRPr sz="3000" b="0">
                <a:solidFill>
                  <a:schemeClr val="bg1"/>
                </a:solidFill>
                <a:latin typeface="Montserrat SemiBold" pitchFamily="2" charset="0"/>
              </a:defRPr>
            </a:lvl1pPr>
          </a:lstStyle>
          <a:p>
            <a:r>
              <a:rPr lang="en-US"/>
              <a:t>Click to add a quote</a:t>
            </a:r>
            <a:endParaRPr lang="en-GB"/>
          </a:p>
        </p:txBody>
      </p:sp>
    </p:spTree>
    <p:extLst>
      <p:ext uri="{BB962C8B-B14F-4D97-AF65-F5344CB8AC3E}">
        <p14:creationId xmlns:p14="http://schemas.microsoft.com/office/powerpoint/2010/main" val="4181773054"/>
      </p:ext>
    </p:extLst>
  </p:cSld>
  <p:clrMapOvr>
    <a:masterClrMapping/>
  </p:clrMapOvr>
  <p:extLst>
    <p:ext uri="{DCECCB84-F9BA-43D5-87BE-67443E8EF086}">
      <p15:sldGuideLst xmlns:p15="http://schemas.microsoft.com/office/powerpoint/2012/main">
        <p15:guide id="1" orient="horz" pos="3798" userDrawn="1">
          <p15:clr>
            <a:srgbClr val="FFFFFF"/>
          </p15:clr>
        </p15:guide>
        <p15:guide id="2" pos="7078" userDrawn="1">
          <p15:clr>
            <a:srgbClr val="FFFFFF"/>
          </p15:clr>
        </p15:guide>
        <p15:guide id="3" orient="horz" pos="1165" userDrawn="1">
          <p15:clr>
            <a:srgbClr val="FFFFFF"/>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UCLL_Quote2">
    <p:bg>
      <p:bgPr>
        <a:solidFill>
          <a:schemeClr val="accent6"/>
        </a:solidFill>
        <a:effectLst/>
      </p:bgPr>
    </p:b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CED0EF70-FAD3-37DC-FF2B-18AB3302C905}"/>
              </a:ext>
            </a:extLst>
          </p:cNvPr>
          <p:cNvSpPr>
            <a:spLocks noGrp="1"/>
          </p:cNvSpPr>
          <p:nvPr>
            <p:ph type="pic" sz="quarter" idx="11" hasCustomPrompt="1"/>
          </p:nvPr>
        </p:nvSpPr>
        <p:spPr>
          <a:xfrm>
            <a:off x="420868" y="411165"/>
            <a:ext cx="11350265" cy="6037267"/>
          </a:xfrm>
          <a:custGeom>
            <a:avLst/>
            <a:gdLst>
              <a:gd name="connsiteX0" fmla="*/ 0 w 11350265"/>
              <a:gd name="connsiteY0" fmla="*/ 0 h 6037267"/>
              <a:gd name="connsiteX1" fmla="*/ 3049064 w 11350265"/>
              <a:gd name="connsiteY1" fmla="*/ 0 h 6037267"/>
              <a:gd name="connsiteX2" fmla="*/ 5282621 w 11350265"/>
              <a:gd name="connsiteY2" fmla="*/ 0 h 6037267"/>
              <a:gd name="connsiteX3" fmla="*/ 8331685 w 11350265"/>
              <a:gd name="connsiteY3" fmla="*/ 0 h 6037267"/>
              <a:gd name="connsiteX4" fmla="*/ 11350265 w 11350265"/>
              <a:gd name="connsiteY4" fmla="*/ 3018583 h 6037267"/>
              <a:gd name="connsiteX5" fmla="*/ 8331685 w 11350265"/>
              <a:gd name="connsiteY5" fmla="*/ 6037213 h 6037267"/>
              <a:gd name="connsiteX6" fmla="*/ 8331685 w 11350265"/>
              <a:gd name="connsiteY6" fmla="*/ 6037267 h 6037267"/>
              <a:gd name="connsiteX7" fmla="*/ 5282621 w 11350265"/>
              <a:gd name="connsiteY7" fmla="*/ 6037267 h 6037267"/>
              <a:gd name="connsiteX8" fmla="*/ 3049064 w 11350265"/>
              <a:gd name="connsiteY8" fmla="*/ 6037267 h 6037267"/>
              <a:gd name="connsiteX9" fmla="*/ 0 w 11350265"/>
              <a:gd name="connsiteY9" fmla="*/ 6037267 h 603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50265" h="6037267">
                <a:moveTo>
                  <a:pt x="0" y="0"/>
                </a:moveTo>
                <a:lnTo>
                  <a:pt x="3049064" y="0"/>
                </a:lnTo>
                <a:lnTo>
                  <a:pt x="5282621" y="0"/>
                </a:lnTo>
                <a:lnTo>
                  <a:pt x="8331685" y="0"/>
                </a:lnTo>
                <a:cubicBezTo>
                  <a:pt x="9998794" y="0"/>
                  <a:pt x="11350265" y="1351416"/>
                  <a:pt x="11350265" y="3018583"/>
                </a:cubicBezTo>
                <a:cubicBezTo>
                  <a:pt x="11350265" y="4685742"/>
                  <a:pt x="9998794" y="6037213"/>
                  <a:pt x="8331685" y="6037213"/>
                </a:cubicBezTo>
                <a:lnTo>
                  <a:pt x="8331685" y="6037267"/>
                </a:lnTo>
                <a:lnTo>
                  <a:pt x="5282621" y="6037267"/>
                </a:lnTo>
                <a:lnTo>
                  <a:pt x="3049064" y="6037267"/>
                </a:lnTo>
                <a:lnTo>
                  <a:pt x="0" y="6037267"/>
                </a:lnTo>
                <a:close/>
              </a:path>
            </a:pathLst>
          </a:custGeom>
        </p:spPr>
        <p:txBody>
          <a:bodyPr wrap="square">
            <a:noAutofit/>
          </a:bodyPr>
          <a:lstStyle/>
          <a:p>
            <a:r>
              <a:rPr lang="en-US"/>
              <a:t>Click on the icon to add an image</a:t>
            </a:r>
            <a:endParaRPr lang="en-GB"/>
          </a:p>
        </p:txBody>
      </p:sp>
      <p:sp>
        <p:nvSpPr>
          <p:cNvPr id="2" name="Titel 1">
            <a:extLst>
              <a:ext uri="{FF2B5EF4-FFF2-40B4-BE49-F238E27FC236}">
                <a16:creationId xmlns:a16="http://schemas.microsoft.com/office/drawing/2014/main" id="{FAABC975-DA5D-D5D6-594E-56590F455A60}"/>
              </a:ext>
            </a:extLst>
          </p:cNvPr>
          <p:cNvSpPr>
            <a:spLocks noGrp="1"/>
          </p:cNvSpPr>
          <p:nvPr>
            <p:ph type="title" hasCustomPrompt="1"/>
          </p:nvPr>
        </p:nvSpPr>
        <p:spPr>
          <a:xfrm>
            <a:off x="949325" y="1851294"/>
            <a:ext cx="4400550" cy="4267566"/>
          </a:xfrm>
          <a:effectLst>
            <a:outerShdw blurRad="101600" dist="12700" dir="2700000" algn="tl" rotWithShape="0">
              <a:prstClr val="black">
                <a:alpha val="15000"/>
              </a:prstClr>
            </a:outerShdw>
          </a:effectLst>
        </p:spPr>
        <p:txBody>
          <a:bodyPr anchor="b" anchorCtr="0">
            <a:noAutofit/>
          </a:bodyPr>
          <a:lstStyle>
            <a:lvl1pPr algn="l">
              <a:defRPr sz="3000" b="0">
                <a:solidFill>
                  <a:schemeClr val="bg1"/>
                </a:solidFill>
                <a:latin typeface="Montserrat SemiBold" pitchFamily="2" charset="0"/>
              </a:defRPr>
            </a:lvl1pPr>
          </a:lstStyle>
          <a:p>
            <a:r>
              <a:rPr lang="en-US"/>
              <a:t>Click to add a quote</a:t>
            </a:r>
            <a:endParaRPr lang="en-GB"/>
          </a:p>
        </p:txBody>
      </p:sp>
    </p:spTree>
    <p:extLst>
      <p:ext uri="{BB962C8B-B14F-4D97-AF65-F5344CB8AC3E}">
        <p14:creationId xmlns:p14="http://schemas.microsoft.com/office/powerpoint/2010/main" val="1178680878"/>
      </p:ext>
    </p:extLst>
  </p:cSld>
  <p:clrMapOvr>
    <a:masterClrMapping/>
  </p:clrMapOvr>
  <p:extLst>
    <p:ext uri="{DCECCB84-F9BA-43D5-87BE-67443E8EF086}">
      <p15:sldGuideLst xmlns:p15="http://schemas.microsoft.com/office/powerpoint/2012/main">
        <p15:guide id="1" orient="horz" pos="3798" userDrawn="1">
          <p15:clr>
            <a:srgbClr val="FFFFFF"/>
          </p15:clr>
        </p15:guide>
        <p15:guide id="2" pos="7078" userDrawn="1">
          <p15:clr>
            <a:srgbClr val="FFFFFF"/>
          </p15:clr>
        </p15:guide>
        <p15:guide id="3" orient="horz" pos="1165" userDrawn="1">
          <p15:clr>
            <a:srgbClr val="FFFFFF"/>
          </p15:clr>
        </p15:guide>
        <p15:guide id="4" pos="598" userDrawn="1">
          <p15:clr>
            <a:srgbClr val="FFFFFF"/>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UCLL_Backcover">
    <p:bg>
      <p:bgPr>
        <a:solidFill>
          <a:schemeClr val="bg2"/>
        </a:solidFill>
        <a:effectLst/>
      </p:bgPr>
    </p:bg>
    <p:spTree>
      <p:nvGrpSpPr>
        <p:cNvPr id="1" name=""/>
        <p:cNvGrpSpPr/>
        <p:nvPr/>
      </p:nvGrpSpPr>
      <p:grpSpPr>
        <a:xfrm>
          <a:off x="0" y="0"/>
          <a:ext cx="0" cy="0"/>
          <a:chOff x="0" y="0"/>
          <a:chExt cx="0" cy="0"/>
        </a:xfrm>
      </p:grpSpPr>
      <p:pic>
        <p:nvPicPr>
          <p:cNvPr id="4" name="Afbeelding 3" descr="Afbeelding met tekst, Lettertype, Graphics, grafische vormgeving&#10;&#10;Door AI gegenereerde inhoud is mogelijk onjuist.">
            <a:extLst>
              <a:ext uri="{FF2B5EF4-FFF2-40B4-BE49-F238E27FC236}">
                <a16:creationId xmlns:a16="http://schemas.microsoft.com/office/drawing/2014/main" id="{FA9AF84E-5DB7-AEFC-DA33-05F84EA7F5CF}"/>
              </a:ext>
            </a:extLst>
          </p:cNvPr>
          <p:cNvPicPr>
            <a:picLocks noChangeAspect="1"/>
          </p:cNvPicPr>
          <p:nvPr userDrawn="1"/>
        </p:nvPicPr>
        <p:blipFill>
          <a:blip r:embed="rId2"/>
          <a:stretch>
            <a:fillRect/>
          </a:stretch>
        </p:blipFill>
        <p:spPr>
          <a:xfrm>
            <a:off x="401263" y="401224"/>
            <a:ext cx="2228093" cy="856490"/>
          </a:xfrm>
          <a:prstGeom prst="rect">
            <a:avLst/>
          </a:prstGeom>
        </p:spPr>
      </p:pic>
      <p:sp>
        <p:nvSpPr>
          <p:cNvPr id="17" name="Tijdelijke aanduiding voor tekst 16">
            <a:extLst>
              <a:ext uri="{FF2B5EF4-FFF2-40B4-BE49-F238E27FC236}">
                <a16:creationId xmlns:a16="http://schemas.microsoft.com/office/drawing/2014/main" id="{BE326BBD-5783-2FF9-EE96-D40FC8B18FF0}"/>
              </a:ext>
            </a:extLst>
          </p:cNvPr>
          <p:cNvSpPr>
            <a:spLocks noGrp="1"/>
          </p:cNvSpPr>
          <p:nvPr userDrawn="1">
            <p:ph type="body" sz="quarter" idx="10" hasCustomPrompt="1"/>
          </p:nvPr>
        </p:nvSpPr>
        <p:spPr>
          <a:xfrm>
            <a:off x="409575" y="3532188"/>
            <a:ext cx="4940299" cy="2965131"/>
          </a:xfrm>
        </p:spPr>
        <p:txBody>
          <a:bodyPr anchor="b" anchorCtr="0">
            <a:normAutofit/>
          </a:bodyPr>
          <a:lstStyle>
            <a:lvl1pPr>
              <a:lnSpc>
                <a:spcPct val="108000"/>
              </a:lnSpc>
              <a:spcAft>
                <a:spcPts val="0"/>
              </a:spcAft>
              <a:defRPr sz="1600">
                <a:solidFill>
                  <a:schemeClr val="bg1"/>
                </a:solidFill>
                <a:latin typeface="Montserrat SemiBold" pitchFamily="2" charset="0"/>
              </a:defRPr>
            </a:lvl1pPr>
            <a:lvl2pPr>
              <a:lnSpc>
                <a:spcPct val="108000"/>
              </a:lnSpc>
              <a:defRPr sz="1400">
                <a:solidFill>
                  <a:schemeClr val="bg1"/>
                </a:solidFill>
              </a:defRPr>
            </a:lvl2pPr>
          </a:lstStyle>
          <a:p>
            <a:pPr lvl="0"/>
            <a:r>
              <a:rPr lang="nl-NL"/>
              <a:t>Click to </a:t>
            </a:r>
            <a:r>
              <a:rPr lang="nl-NL" err="1"/>
              <a:t>add</a:t>
            </a:r>
            <a:r>
              <a:rPr lang="nl-NL"/>
              <a:t> </a:t>
            </a:r>
            <a:r>
              <a:rPr lang="nl-NL" err="1"/>
              <a:t>text</a:t>
            </a:r>
            <a:endParaRPr lang="nl-NL"/>
          </a:p>
        </p:txBody>
      </p:sp>
      <p:sp>
        <p:nvSpPr>
          <p:cNvPr id="6" name="Vrije vorm: vorm 5">
            <a:extLst>
              <a:ext uri="{FF2B5EF4-FFF2-40B4-BE49-F238E27FC236}">
                <a16:creationId xmlns:a16="http://schemas.microsoft.com/office/drawing/2014/main" id="{EA8257E0-FA5C-458B-533E-9F0E5BCD3FF1}"/>
              </a:ext>
            </a:extLst>
          </p:cNvPr>
          <p:cNvSpPr/>
          <p:nvPr userDrawn="1"/>
        </p:nvSpPr>
        <p:spPr>
          <a:xfrm>
            <a:off x="11290656" y="0"/>
            <a:ext cx="901345" cy="4094480"/>
          </a:xfrm>
          <a:custGeom>
            <a:avLst/>
            <a:gdLst>
              <a:gd name="connsiteX0" fmla="*/ 235954 w 901345"/>
              <a:gd name="connsiteY0" fmla="*/ 0 h 4094480"/>
              <a:gd name="connsiteX1" fmla="*/ 383908 w 901345"/>
              <a:gd name="connsiteY1" fmla="*/ 0 h 4094480"/>
              <a:gd name="connsiteX2" fmla="*/ 385639 w 901345"/>
              <a:gd name="connsiteY2" fmla="*/ 3030 h 4094480"/>
              <a:gd name="connsiteX3" fmla="*/ 385639 w 901345"/>
              <a:gd name="connsiteY3" fmla="*/ 0 h 4094480"/>
              <a:gd name="connsiteX4" fmla="*/ 516272 w 901345"/>
              <a:gd name="connsiteY4" fmla="*/ 0 h 4094480"/>
              <a:gd name="connsiteX5" fmla="*/ 516272 w 901345"/>
              <a:gd name="connsiteY5" fmla="*/ 231639 h 4094480"/>
              <a:gd name="connsiteX6" fmla="*/ 771287 w 901345"/>
              <a:gd name="connsiteY6" fmla="*/ 677917 h 4094480"/>
              <a:gd name="connsiteX7" fmla="*/ 771287 w 901345"/>
              <a:gd name="connsiteY7" fmla="*/ 260878 h 4094480"/>
              <a:gd name="connsiteX8" fmla="*/ 621611 w 901345"/>
              <a:gd name="connsiteY8" fmla="*/ 0 h 4094480"/>
              <a:gd name="connsiteX9" fmla="*/ 769539 w 901345"/>
              <a:gd name="connsiteY9" fmla="*/ 0 h 4094480"/>
              <a:gd name="connsiteX10" fmla="*/ 771287 w 901345"/>
              <a:gd name="connsiteY10" fmla="*/ 3060 h 4094480"/>
              <a:gd name="connsiteX11" fmla="*/ 771287 w 901345"/>
              <a:gd name="connsiteY11" fmla="*/ 0 h 4094480"/>
              <a:gd name="connsiteX12" fmla="*/ 901345 w 901345"/>
              <a:gd name="connsiteY12" fmla="*/ 0 h 4094480"/>
              <a:gd name="connsiteX13" fmla="*/ 901345 w 901345"/>
              <a:gd name="connsiteY13" fmla="*/ 4094480 h 4094480"/>
              <a:gd name="connsiteX14" fmla="*/ 771287 w 901345"/>
              <a:gd name="connsiteY14" fmla="*/ 4094480 h 4094480"/>
              <a:gd name="connsiteX15" fmla="*/ 771287 w 901345"/>
              <a:gd name="connsiteY15" fmla="*/ 933048 h 4094480"/>
              <a:gd name="connsiteX16" fmla="*/ 516272 w 901345"/>
              <a:gd name="connsiteY16" fmla="*/ 488574 h 4094480"/>
              <a:gd name="connsiteX17" fmla="*/ 516272 w 901345"/>
              <a:gd name="connsiteY17" fmla="*/ 4094480 h 4094480"/>
              <a:gd name="connsiteX18" fmla="*/ 385639 w 901345"/>
              <a:gd name="connsiteY18" fmla="*/ 4094480 h 4094480"/>
              <a:gd name="connsiteX19" fmla="*/ 385639 w 901345"/>
              <a:gd name="connsiteY19" fmla="*/ 260890 h 4094480"/>
              <a:gd name="connsiteX20" fmla="*/ 0 w 901345"/>
              <a:gd name="connsiteY20" fmla="*/ 0 h 4094480"/>
              <a:gd name="connsiteX21" fmla="*/ 130615 w 901345"/>
              <a:gd name="connsiteY21" fmla="*/ 0 h 4094480"/>
              <a:gd name="connsiteX22" fmla="*/ 130615 w 901345"/>
              <a:gd name="connsiteY22" fmla="*/ 4094480 h 4094480"/>
              <a:gd name="connsiteX23" fmla="*/ 0 w 901345"/>
              <a:gd name="connsiteY23" fmla="*/ 4094480 h 409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345" h="4094480">
                <a:moveTo>
                  <a:pt x="235954" y="0"/>
                </a:moveTo>
                <a:lnTo>
                  <a:pt x="383908" y="0"/>
                </a:lnTo>
                <a:lnTo>
                  <a:pt x="385639" y="3030"/>
                </a:lnTo>
                <a:lnTo>
                  <a:pt x="385639" y="0"/>
                </a:lnTo>
                <a:lnTo>
                  <a:pt x="516272" y="0"/>
                </a:lnTo>
                <a:lnTo>
                  <a:pt x="516272" y="231639"/>
                </a:lnTo>
                <a:lnTo>
                  <a:pt x="771287" y="677917"/>
                </a:lnTo>
                <a:lnTo>
                  <a:pt x="771287" y="260878"/>
                </a:lnTo>
                <a:lnTo>
                  <a:pt x="621611" y="0"/>
                </a:lnTo>
                <a:lnTo>
                  <a:pt x="769539" y="0"/>
                </a:lnTo>
                <a:lnTo>
                  <a:pt x="771287" y="3060"/>
                </a:lnTo>
                <a:lnTo>
                  <a:pt x="771287" y="0"/>
                </a:lnTo>
                <a:lnTo>
                  <a:pt x="901345" y="0"/>
                </a:lnTo>
                <a:lnTo>
                  <a:pt x="901345" y="4094480"/>
                </a:lnTo>
                <a:lnTo>
                  <a:pt x="771287" y="4094480"/>
                </a:lnTo>
                <a:lnTo>
                  <a:pt x="771287" y="933048"/>
                </a:lnTo>
                <a:lnTo>
                  <a:pt x="516272" y="488574"/>
                </a:lnTo>
                <a:lnTo>
                  <a:pt x="516272" y="4094480"/>
                </a:lnTo>
                <a:lnTo>
                  <a:pt x="385639" y="4094480"/>
                </a:lnTo>
                <a:lnTo>
                  <a:pt x="385639" y="260890"/>
                </a:lnTo>
                <a:close/>
                <a:moveTo>
                  <a:pt x="0" y="0"/>
                </a:moveTo>
                <a:lnTo>
                  <a:pt x="130615" y="0"/>
                </a:lnTo>
                <a:lnTo>
                  <a:pt x="130615" y="4094480"/>
                </a:lnTo>
                <a:lnTo>
                  <a:pt x="0" y="409448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8" name="Vrije vorm: vorm 17">
            <a:extLst>
              <a:ext uri="{FF2B5EF4-FFF2-40B4-BE49-F238E27FC236}">
                <a16:creationId xmlns:a16="http://schemas.microsoft.com/office/drawing/2014/main" id="{39714F5F-104A-B2BE-2C53-4053DE78ED21}"/>
              </a:ext>
            </a:extLst>
          </p:cNvPr>
          <p:cNvSpPr/>
          <p:nvPr userDrawn="1"/>
        </p:nvSpPr>
        <p:spPr>
          <a:xfrm>
            <a:off x="9093642" y="3449916"/>
            <a:ext cx="3098359" cy="3408085"/>
          </a:xfrm>
          <a:custGeom>
            <a:avLst/>
            <a:gdLst>
              <a:gd name="connsiteX0" fmla="*/ 3098359 w 3098359"/>
              <a:gd name="connsiteY0" fmla="*/ 2945126 h 3408085"/>
              <a:gd name="connsiteX1" fmla="*/ 3098359 w 3098359"/>
              <a:gd name="connsiteY1" fmla="*/ 3190384 h 3408085"/>
              <a:gd name="connsiteX2" fmla="*/ 2973902 w 3098359"/>
              <a:gd name="connsiteY2" fmla="*/ 3408085 h 3408085"/>
              <a:gd name="connsiteX3" fmla="*/ 2833811 w 3098359"/>
              <a:gd name="connsiteY3" fmla="*/ 3408085 h 3408085"/>
              <a:gd name="connsiteX4" fmla="*/ 516271 w 3098359"/>
              <a:gd name="connsiteY4" fmla="*/ 293921 h 3408085"/>
              <a:gd name="connsiteX5" fmla="*/ 516271 w 3098359"/>
              <a:gd name="connsiteY5" fmla="*/ 709158 h 3408085"/>
              <a:gd name="connsiteX6" fmla="*/ 771287 w 3098359"/>
              <a:gd name="connsiteY6" fmla="*/ 1155438 h 3408085"/>
              <a:gd name="connsiteX7" fmla="*/ 771287 w 3098359"/>
              <a:gd name="connsiteY7" fmla="*/ 738400 h 3408085"/>
              <a:gd name="connsiteX8" fmla="*/ 0 w 3098359"/>
              <a:gd name="connsiteY8" fmla="*/ 0 h 3408085"/>
              <a:gd name="connsiteX9" fmla="*/ 111040 w 3098359"/>
              <a:gd name="connsiteY9" fmla="*/ 0 h 3408085"/>
              <a:gd name="connsiteX10" fmla="*/ 385639 w 3098359"/>
              <a:gd name="connsiteY10" fmla="*/ 480551 h 3408085"/>
              <a:gd name="connsiteX11" fmla="*/ 385639 w 3098359"/>
              <a:gd name="connsiteY11" fmla="*/ 0 h 3408085"/>
              <a:gd name="connsiteX12" fmla="*/ 496671 w 3098359"/>
              <a:gd name="connsiteY12" fmla="*/ 0 h 3408085"/>
              <a:gd name="connsiteX13" fmla="*/ 771287 w 3098359"/>
              <a:gd name="connsiteY13" fmla="*/ 480580 h 3408085"/>
              <a:gd name="connsiteX14" fmla="*/ 771287 w 3098359"/>
              <a:gd name="connsiteY14" fmla="*/ 0 h 3408085"/>
              <a:gd name="connsiteX15" fmla="*/ 882310 w 3098359"/>
              <a:gd name="connsiteY15" fmla="*/ 0 h 3408085"/>
              <a:gd name="connsiteX16" fmla="*/ 2638980 w 3098359"/>
              <a:gd name="connsiteY16" fmla="*/ 3074184 h 3408085"/>
              <a:gd name="connsiteX17" fmla="*/ 3098359 w 3098359"/>
              <a:gd name="connsiteY17" fmla="*/ 2270268 h 3408085"/>
              <a:gd name="connsiteX18" fmla="*/ 3098359 w 3098359"/>
              <a:gd name="connsiteY18" fmla="*/ 2515817 h 3408085"/>
              <a:gd name="connsiteX19" fmla="*/ 2709048 w 3098359"/>
              <a:gd name="connsiteY19" fmla="*/ 3196804 h 3408085"/>
              <a:gd name="connsiteX20" fmla="*/ 2829779 w 3098359"/>
              <a:gd name="connsiteY20" fmla="*/ 3408085 h 3408085"/>
              <a:gd name="connsiteX21" fmla="*/ 2688641 w 3098359"/>
              <a:gd name="connsiteY21" fmla="*/ 3408085 h 3408085"/>
              <a:gd name="connsiteX22" fmla="*/ 2638361 w 3098359"/>
              <a:gd name="connsiteY22" fmla="*/ 3320450 h 3408085"/>
              <a:gd name="connsiteX23" fmla="*/ 2588261 w 3098359"/>
              <a:gd name="connsiteY23" fmla="*/ 3408085 h 3408085"/>
              <a:gd name="connsiteX24" fmla="*/ 2448180 w 3098359"/>
              <a:gd name="connsiteY24" fmla="*/ 3408085 h 3408085"/>
              <a:gd name="connsiteX25" fmla="*/ 2568167 w 3098359"/>
              <a:gd name="connsiteY25" fmla="*/ 3198107 h 3408085"/>
              <a:gd name="connsiteX26" fmla="*/ 901902 w 3098359"/>
              <a:gd name="connsiteY26" fmla="*/ 293921 h 3408085"/>
              <a:gd name="connsiteX27" fmla="*/ 901902 w 3098359"/>
              <a:gd name="connsiteY27" fmla="*/ 709158 h 3408085"/>
              <a:gd name="connsiteX28" fmla="*/ 2444140 w 3098359"/>
              <a:gd name="connsiteY28" fmla="*/ 3408085 h 3408085"/>
              <a:gd name="connsiteX29" fmla="*/ 2302995 w 3098359"/>
              <a:gd name="connsiteY29" fmla="*/ 3408085 h 3408085"/>
              <a:gd name="connsiteX30" fmla="*/ 901902 w 3098359"/>
              <a:gd name="connsiteY30" fmla="*/ 966055 h 3408085"/>
              <a:gd name="connsiteX31" fmla="*/ 901902 w 3098359"/>
              <a:gd name="connsiteY31" fmla="*/ 1384015 h 3408085"/>
              <a:gd name="connsiteX32" fmla="*/ 2058509 w 3098359"/>
              <a:gd name="connsiteY32" fmla="*/ 3408085 h 3408085"/>
              <a:gd name="connsiteX33" fmla="*/ 1917354 w 3098359"/>
              <a:gd name="connsiteY33" fmla="*/ 3408085 h 3408085"/>
              <a:gd name="connsiteX34" fmla="*/ 901902 w 3098359"/>
              <a:gd name="connsiteY34" fmla="*/ 1638222 h 3408085"/>
              <a:gd name="connsiteX35" fmla="*/ 901902 w 3098359"/>
              <a:gd name="connsiteY35" fmla="*/ 3408085 h 3408085"/>
              <a:gd name="connsiteX36" fmla="*/ 771287 w 3098359"/>
              <a:gd name="connsiteY36" fmla="*/ 3408085 h 3408085"/>
              <a:gd name="connsiteX37" fmla="*/ 771287 w 3098359"/>
              <a:gd name="connsiteY37" fmla="*/ 1410569 h 3408085"/>
              <a:gd name="connsiteX38" fmla="*/ 516271 w 3098359"/>
              <a:gd name="connsiteY38" fmla="*/ 966093 h 3408085"/>
              <a:gd name="connsiteX39" fmla="*/ 516271 w 3098359"/>
              <a:gd name="connsiteY39" fmla="*/ 3408085 h 3408085"/>
              <a:gd name="connsiteX40" fmla="*/ 385639 w 3098359"/>
              <a:gd name="connsiteY40" fmla="*/ 3408085 h 3408085"/>
              <a:gd name="connsiteX41" fmla="*/ 385639 w 3098359"/>
              <a:gd name="connsiteY41" fmla="*/ 738410 h 3408085"/>
              <a:gd name="connsiteX42" fmla="*/ 130615 w 3098359"/>
              <a:gd name="connsiteY42" fmla="*/ 293921 h 3408085"/>
              <a:gd name="connsiteX43" fmla="*/ 130615 w 3098359"/>
              <a:gd name="connsiteY43" fmla="*/ 3408085 h 3408085"/>
              <a:gd name="connsiteX44" fmla="*/ 0 w 3098359"/>
              <a:gd name="connsiteY44" fmla="*/ 3408085 h 3408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098359" h="3408085">
                <a:moveTo>
                  <a:pt x="3098359" y="2945126"/>
                </a:moveTo>
                <a:lnTo>
                  <a:pt x="3098359" y="3190384"/>
                </a:lnTo>
                <a:lnTo>
                  <a:pt x="2973902" y="3408085"/>
                </a:lnTo>
                <a:lnTo>
                  <a:pt x="2833811" y="3408085"/>
                </a:lnTo>
                <a:close/>
                <a:moveTo>
                  <a:pt x="516271" y="293921"/>
                </a:moveTo>
                <a:lnTo>
                  <a:pt x="516271" y="709158"/>
                </a:lnTo>
                <a:lnTo>
                  <a:pt x="771287" y="1155438"/>
                </a:lnTo>
                <a:lnTo>
                  <a:pt x="771287" y="738400"/>
                </a:lnTo>
                <a:close/>
                <a:moveTo>
                  <a:pt x="0" y="0"/>
                </a:moveTo>
                <a:lnTo>
                  <a:pt x="111040" y="0"/>
                </a:lnTo>
                <a:lnTo>
                  <a:pt x="385639" y="480551"/>
                </a:lnTo>
                <a:lnTo>
                  <a:pt x="385639" y="0"/>
                </a:lnTo>
                <a:lnTo>
                  <a:pt x="496671" y="0"/>
                </a:lnTo>
                <a:lnTo>
                  <a:pt x="771287" y="480580"/>
                </a:lnTo>
                <a:lnTo>
                  <a:pt x="771287" y="0"/>
                </a:lnTo>
                <a:lnTo>
                  <a:pt x="882310" y="0"/>
                </a:lnTo>
                <a:lnTo>
                  <a:pt x="2638980" y="3074184"/>
                </a:lnTo>
                <a:lnTo>
                  <a:pt x="3098359" y="2270268"/>
                </a:lnTo>
                <a:lnTo>
                  <a:pt x="3098359" y="2515817"/>
                </a:lnTo>
                <a:lnTo>
                  <a:pt x="2709048" y="3196804"/>
                </a:lnTo>
                <a:lnTo>
                  <a:pt x="2829779" y="3408085"/>
                </a:lnTo>
                <a:lnTo>
                  <a:pt x="2688641" y="3408085"/>
                </a:lnTo>
                <a:lnTo>
                  <a:pt x="2638361" y="3320450"/>
                </a:lnTo>
                <a:lnTo>
                  <a:pt x="2588261" y="3408085"/>
                </a:lnTo>
                <a:lnTo>
                  <a:pt x="2448180" y="3408085"/>
                </a:lnTo>
                <a:lnTo>
                  <a:pt x="2568167" y="3198107"/>
                </a:lnTo>
                <a:lnTo>
                  <a:pt x="901902" y="293921"/>
                </a:lnTo>
                <a:lnTo>
                  <a:pt x="901902" y="709158"/>
                </a:lnTo>
                <a:lnTo>
                  <a:pt x="2444140" y="3408085"/>
                </a:lnTo>
                <a:lnTo>
                  <a:pt x="2302995" y="3408085"/>
                </a:lnTo>
                <a:lnTo>
                  <a:pt x="901902" y="966055"/>
                </a:lnTo>
                <a:lnTo>
                  <a:pt x="901902" y="1384015"/>
                </a:lnTo>
                <a:lnTo>
                  <a:pt x="2058509" y="3408085"/>
                </a:lnTo>
                <a:lnTo>
                  <a:pt x="1917354" y="3408085"/>
                </a:lnTo>
                <a:lnTo>
                  <a:pt x="901902" y="1638222"/>
                </a:lnTo>
                <a:lnTo>
                  <a:pt x="901902" y="3408085"/>
                </a:lnTo>
                <a:lnTo>
                  <a:pt x="771287" y="3408085"/>
                </a:lnTo>
                <a:lnTo>
                  <a:pt x="771287" y="1410569"/>
                </a:lnTo>
                <a:lnTo>
                  <a:pt x="516271" y="966093"/>
                </a:lnTo>
                <a:lnTo>
                  <a:pt x="516271" y="3408085"/>
                </a:lnTo>
                <a:lnTo>
                  <a:pt x="385639" y="3408085"/>
                </a:lnTo>
                <a:lnTo>
                  <a:pt x="385639" y="738410"/>
                </a:lnTo>
                <a:lnTo>
                  <a:pt x="130615" y="293921"/>
                </a:lnTo>
                <a:lnTo>
                  <a:pt x="130615" y="3408085"/>
                </a:lnTo>
                <a:lnTo>
                  <a:pt x="0" y="340808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Tree>
    <p:extLst>
      <p:ext uri="{BB962C8B-B14F-4D97-AF65-F5344CB8AC3E}">
        <p14:creationId xmlns:p14="http://schemas.microsoft.com/office/powerpoint/2010/main" val="3455474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theme" Target="../theme/theme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3566657-83CB-ECFE-A45D-FDCA80CABCED}"/>
              </a:ext>
            </a:extLst>
          </p:cNvPr>
          <p:cNvSpPr>
            <a:spLocks noGrp="1"/>
          </p:cNvSpPr>
          <p:nvPr>
            <p:ph type="title"/>
          </p:nvPr>
        </p:nvSpPr>
        <p:spPr>
          <a:xfrm>
            <a:off x="953770" y="796288"/>
            <a:ext cx="10278110" cy="654687"/>
          </a:xfrm>
          <a:prstGeom prst="rect">
            <a:avLst/>
          </a:prstGeom>
        </p:spPr>
        <p:txBody>
          <a:bodyPr vert="horz" lIns="0" tIns="0" rIns="0" bIns="0" rtlCol="0" anchor="t" anchorCtr="0">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080CD23E-7258-5177-8AF5-DEFD4AA04AAA}"/>
              </a:ext>
            </a:extLst>
          </p:cNvPr>
          <p:cNvSpPr>
            <a:spLocks noGrp="1"/>
          </p:cNvSpPr>
          <p:nvPr>
            <p:ph type="body" idx="1"/>
          </p:nvPr>
        </p:nvSpPr>
        <p:spPr>
          <a:xfrm>
            <a:off x="1697038" y="1803715"/>
            <a:ext cx="9534842" cy="3808098"/>
          </a:xfrm>
          <a:prstGeom prst="rect">
            <a:avLst/>
          </a:prstGeom>
        </p:spPr>
        <p:txBody>
          <a:bodyPr vert="horz" lIns="0" tIns="0" rIns="0" bIns="0" rtlCol="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F8DBF37F-CEC1-7277-97EE-C2D63CD5BB7D}"/>
              </a:ext>
            </a:extLst>
          </p:cNvPr>
          <p:cNvSpPr>
            <a:spLocks noGrp="1"/>
          </p:cNvSpPr>
          <p:nvPr>
            <p:ph type="dt" sz="half" idx="2"/>
          </p:nvPr>
        </p:nvSpPr>
        <p:spPr>
          <a:xfrm>
            <a:off x="409575" y="6038850"/>
            <a:ext cx="3654425" cy="506730"/>
          </a:xfrm>
          <a:prstGeom prst="rect">
            <a:avLst/>
          </a:prstGeom>
        </p:spPr>
        <p:txBody>
          <a:bodyPr vert="horz" lIns="0" tIns="0" rIns="0" bIns="0" rtlCol="0" anchor="b" anchorCtr="0"/>
          <a:lstStyle>
            <a:lvl1pPr algn="l">
              <a:defRPr sz="2400">
                <a:solidFill>
                  <a:schemeClr val="bg2"/>
                </a:solidFill>
              </a:defRPr>
            </a:lvl1pPr>
          </a:lstStyle>
          <a:p>
            <a:endParaRPr lang="nl-BE"/>
          </a:p>
        </p:txBody>
      </p:sp>
      <p:sp>
        <p:nvSpPr>
          <p:cNvPr id="5" name="Tijdelijke aanduiding voor voettekst 4">
            <a:extLst>
              <a:ext uri="{FF2B5EF4-FFF2-40B4-BE49-F238E27FC236}">
                <a16:creationId xmlns:a16="http://schemas.microsoft.com/office/drawing/2014/main" id="{5679A207-7065-9931-7A0D-B9693B12589F}"/>
              </a:ext>
            </a:extLst>
          </p:cNvPr>
          <p:cNvSpPr>
            <a:spLocks noGrp="1"/>
          </p:cNvSpPr>
          <p:nvPr>
            <p:ph type="ftr" sz="quarter" idx="3"/>
          </p:nvPr>
        </p:nvSpPr>
        <p:spPr>
          <a:xfrm>
            <a:off x="6299880" y="6038850"/>
            <a:ext cx="4932000" cy="445770"/>
          </a:xfrm>
          <a:prstGeom prst="rect">
            <a:avLst/>
          </a:prstGeom>
        </p:spPr>
        <p:txBody>
          <a:bodyPr vert="horz" lIns="0" tIns="0" rIns="0" bIns="0" rtlCol="0" anchor="b" anchorCtr="0"/>
          <a:lstStyle>
            <a:lvl1pPr algn="r">
              <a:defRPr sz="1200">
                <a:solidFill>
                  <a:schemeClr val="tx2"/>
                </a:solidFill>
              </a:defRPr>
            </a:lvl1pPr>
          </a:lstStyle>
          <a:p>
            <a:r>
              <a:rPr lang="nl-BE"/>
              <a:t>Mentorencontact 2026</a:t>
            </a:r>
          </a:p>
        </p:txBody>
      </p:sp>
      <p:sp>
        <p:nvSpPr>
          <p:cNvPr id="6" name="Tijdelijke aanduiding voor dianummer 5">
            <a:extLst>
              <a:ext uri="{FF2B5EF4-FFF2-40B4-BE49-F238E27FC236}">
                <a16:creationId xmlns:a16="http://schemas.microsoft.com/office/drawing/2014/main" id="{61AA0339-B32A-DCAB-87A9-1398154D5892}"/>
              </a:ext>
            </a:extLst>
          </p:cNvPr>
          <p:cNvSpPr>
            <a:spLocks noGrp="1"/>
          </p:cNvSpPr>
          <p:nvPr>
            <p:ph type="sldNum" sz="quarter" idx="4"/>
          </p:nvPr>
        </p:nvSpPr>
        <p:spPr>
          <a:xfrm>
            <a:off x="11231880" y="6038850"/>
            <a:ext cx="544194" cy="445770"/>
          </a:xfrm>
          <a:prstGeom prst="rect">
            <a:avLst/>
          </a:prstGeom>
        </p:spPr>
        <p:txBody>
          <a:bodyPr vert="horz" lIns="0" tIns="0" rIns="0" bIns="0" rtlCol="0" anchor="b" anchorCtr="0"/>
          <a:lstStyle>
            <a:lvl1pPr algn="r">
              <a:defRPr sz="1200" b="1">
                <a:solidFill>
                  <a:schemeClr val="bg2"/>
                </a:solidFill>
                <a:latin typeface="+mj-lt"/>
              </a:defRPr>
            </a:lvl1pPr>
          </a:lstStyle>
          <a:p>
            <a:fld id="{89C47115-A6B3-A643-A5A6-1BF97B47D1E1}" type="slidenum">
              <a:rPr lang="nl-BE" smtClean="0"/>
              <a:pPr/>
              <a:t>‹nr.›</a:t>
            </a:fld>
            <a:endParaRPr lang="nl-BE"/>
          </a:p>
        </p:txBody>
      </p:sp>
    </p:spTree>
    <p:extLst>
      <p:ext uri="{BB962C8B-B14F-4D97-AF65-F5344CB8AC3E}">
        <p14:creationId xmlns:p14="http://schemas.microsoft.com/office/powerpoint/2010/main" val="2360239651"/>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62" r:id="rId3"/>
    <p:sldLayoutId id="2147483663" r:id="rId4"/>
    <p:sldLayoutId id="2147483673" r:id="rId5"/>
    <p:sldLayoutId id="2147483664" r:id="rId6"/>
    <p:sldLayoutId id="2147483651" r:id="rId7"/>
    <p:sldLayoutId id="2147483665" r:id="rId8"/>
    <p:sldLayoutId id="2147483650" r:id="rId9"/>
    <p:sldLayoutId id="2147483661" r:id="rId10"/>
    <p:sldLayoutId id="2147483654" r:id="rId11"/>
    <p:sldLayoutId id="2147483674" r:id="rId12"/>
    <p:sldLayoutId id="2147483675" r:id="rId13"/>
    <p:sldLayoutId id="2147483667" r:id="rId14"/>
    <p:sldLayoutId id="2147483666" r:id="rId15"/>
    <p:sldLayoutId id="2147483668" r:id="rId16"/>
    <p:sldLayoutId id="2147483669" r:id="rId17"/>
    <p:sldLayoutId id="2147483670" r:id="rId18"/>
    <p:sldLayoutId id="2147483672" r:id="rId19"/>
    <p:sldLayoutId id="2147483671" r:id="rId20"/>
  </p:sldLayoutIdLst>
  <p:hf sldNum="0" hdr="0" dt="0"/>
  <p:txStyles>
    <p:titleStyle>
      <a:lvl1pPr algn="l" defTabSz="914400" rtl="0" eaLnBrk="1" latinLnBrk="0" hangingPunct="1">
        <a:lnSpc>
          <a:spcPct val="90000"/>
        </a:lnSpc>
        <a:spcBef>
          <a:spcPct val="0"/>
        </a:spcBef>
        <a:buNone/>
        <a:defRPr sz="3500" b="1" kern="1200">
          <a:solidFill>
            <a:schemeClr val="bg2"/>
          </a:solidFill>
          <a:latin typeface="+mj-lt"/>
          <a:ea typeface="+mj-ea"/>
          <a:cs typeface="+mj-cs"/>
        </a:defRPr>
      </a:lvl1pPr>
    </p:titleStyle>
    <p:bodyStyle>
      <a:lvl1pPr marL="0" indent="0" algn="l" defTabSz="914400" rtl="0" eaLnBrk="1" latinLnBrk="0" hangingPunct="1">
        <a:lnSpc>
          <a:spcPct val="100000"/>
        </a:lnSpc>
        <a:spcBef>
          <a:spcPts val="0"/>
        </a:spcBef>
        <a:spcAft>
          <a:spcPts val="300"/>
        </a:spcAft>
        <a:buFont typeface="Arial" panose="020B0604020202020204" pitchFamily="34" charset="0"/>
        <a:buNone/>
        <a:defRPr sz="2000" kern="1200">
          <a:solidFill>
            <a:schemeClr val="tx2"/>
          </a:solidFill>
          <a:latin typeface="Montserrat SemiBold" pitchFamily="2" charset="0"/>
          <a:ea typeface="+mn-ea"/>
          <a:cs typeface="+mn-cs"/>
        </a:defRPr>
      </a:lvl1pPr>
      <a:lvl2pPr marL="0" indent="0" algn="l" defTabSz="914400" rtl="0" eaLnBrk="1" latinLnBrk="0" hangingPunct="1">
        <a:lnSpc>
          <a:spcPct val="114000"/>
        </a:lnSpc>
        <a:spcBef>
          <a:spcPts val="0"/>
        </a:spcBef>
        <a:buFont typeface="Arial" panose="020B0604020202020204" pitchFamily="34" charset="0"/>
        <a:buNone/>
        <a:defRPr sz="1600" kern="1200">
          <a:solidFill>
            <a:schemeClr val="tx1"/>
          </a:solidFill>
          <a:latin typeface="+mn-lt"/>
          <a:ea typeface="+mn-ea"/>
          <a:cs typeface="+mn-cs"/>
        </a:defRPr>
      </a:lvl2pPr>
      <a:lvl3pPr marL="205200" indent="-205200" algn="l" defTabSz="914400" rtl="0" eaLnBrk="1" latinLnBrk="0" hangingPunct="1">
        <a:lnSpc>
          <a:spcPct val="114000"/>
        </a:lnSpc>
        <a:spcBef>
          <a:spcPts val="0"/>
        </a:spcBef>
        <a:buClr>
          <a:schemeClr val="bg2"/>
        </a:buClr>
        <a:buFont typeface="Arial" panose="020B0604020202020204" pitchFamily="34" charset="0"/>
        <a:buChar char="•"/>
        <a:defRPr sz="1600" kern="1200">
          <a:solidFill>
            <a:schemeClr val="tx1"/>
          </a:solidFill>
          <a:latin typeface="+mn-lt"/>
          <a:ea typeface="+mn-ea"/>
          <a:cs typeface="+mn-cs"/>
        </a:defRPr>
      </a:lvl3pPr>
      <a:lvl4pPr marL="615600" indent="-205200" algn="l" defTabSz="914400" rtl="0" eaLnBrk="1" latinLnBrk="0" hangingPunct="1">
        <a:lnSpc>
          <a:spcPct val="114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4pPr>
      <a:lvl5pPr marL="1026000" indent="-205200" algn="l" defTabSz="914400" rtl="0" eaLnBrk="1" latinLnBrk="0" hangingPunct="1">
        <a:lnSpc>
          <a:spcPct val="114000"/>
        </a:lnSpc>
        <a:spcBef>
          <a:spcPts val="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58" userDrawn="1">
          <p15:clr>
            <a:srgbClr val="9FCC3B"/>
          </p15:clr>
        </p15:guide>
        <p15:guide id="4" orient="horz" pos="259" userDrawn="1">
          <p15:clr>
            <a:srgbClr val="9FCC3B"/>
          </p15:clr>
        </p15:guide>
        <p15:guide id="5" orient="horz" pos="784" userDrawn="1">
          <p15:clr>
            <a:srgbClr val="9FCC3B"/>
          </p15:clr>
        </p15:guide>
        <p15:guide id="6" pos="940" userDrawn="1">
          <p15:clr>
            <a:srgbClr val="9FCC3B"/>
          </p15:clr>
        </p15:guide>
        <p15:guide id="7" pos="1069" userDrawn="1">
          <p15:clr>
            <a:srgbClr val="9FCC3B"/>
          </p15:clr>
        </p15:guide>
        <p15:guide id="8" pos="1748" userDrawn="1">
          <p15:clr>
            <a:srgbClr val="9FCC3B"/>
          </p15:clr>
        </p15:guide>
        <p15:guide id="9" pos="1878" userDrawn="1">
          <p15:clr>
            <a:srgbClr val="9FCC3B"/>
          </p15:clr>
        </p15:guide>
        <p15:guide id="10" pos="2560" userDrawn="1">
          <p15:clr>
            <a:srgbClr val="9FCC3B"/>
          </p15:clr>
        </p15:guide>
        <p15:guide id="11" pos="2688" userDrawn="1">
          <p15:clr>
            <a:srgbClr val="9FCC3B"/>
          </p15:clr>
        </p15:guide>
        <p15:guide id="12" pos="3370" userDrawn="1">
          <p15:clr>
            <a:srgbClr val="9FCC3B"/>
          </p15:clr>
        </p15:guide>
        <p15:guide id="13" pos="3499" userDrawn="1">
          <p15:clr>
            <a:srgbClr val="9FCC3B"/>
          </p15:clr>
        </p15:guide>
        <p15:guide id="14" pos="4180" userDrawn="1">
          <p15:clr>
            <a:srgbClr val="9FCC3B"/>
          </p15:clr>
        </p15:guide>
        <p15:guide id="15" pos="4308" userDrawn="1">
          <p15:clr>
            <a:srgbClr val="9FCC3B"/>
          </p15:clr>
        </p15:guide>
        <p15:guide id="16" pos="4988" userDrawn="1">
          <p15:clr>
            <a:srgbClr val="9FCC3B"/>
          </p15:clr>
        </p15:guide>
        <p15:guide id="17" pos="5119" userDrawn="1">
          <p15:clr>
            <a:srgbClr val="9FCC3B"/>
          </p15:clr>
        </p15:guide>
        <p15:guide id="18" pos="5800" userDrawn="1">
          <p15:clr>
            <a:srgbClr val="9FCC3B"/>
          </p15:clr>
        </p15:guide>
        <p15:guide id="19" pos="5929" userDrawn="1">
          <p15:clr>
            <a:srgbClr val="9FCC3B"/>
          </p15:clr>
        </p15:guide>
        <p15:guide id="20" pos="6608" userDrawn="1">
          <p15:clr>
            <a:srgbClr val="9FCC3B"/>
          </p15:clr>
        </p15:guide>
        <p15:guide id="21" pos="6737" userDrawn="1">
          <p15:clr>
            <a:srgbClr val="9FCC3B"/>
          </p15:clr>
        </p15:guide>
        <p15:guide id="22" pos="7418" userDrawn="1">
          <p15:clr>
            <a:srgbClr val="9FCC3B"/>
          </p15:clr>
        </p15:guide>
        <p15:guide id="23" orient="horz" pos="914" userDrawn="1">
          <p15:clr>
            <a:srgbClr val="9FCC3B"/>
          </p15:clr>
        </p15:guide>
        <p15:guide id="24" orient="horz" pos="1439" userDrawn="1">
          <p15:clr>
            <a:srgbClr val="9FCC3B"/>
          </p15:clr>
        </p15:guide>
        <p15:guide id="25" orient="horz" pos="1568" userDrawn="1">
          <p15:clr>
            <a:srgbClr val="9FCC3B"/>
          </p15:clr>
        </p15:guide>
        <p15:guide id="26" orient="horz" pos="2094" userDrawn="1">
          <p15:clr>
            <a:srgbClr val="9FCC3B"/>
          </p15:clr>
        </p15:guide>
        <p15:guide id="27" orient="horz" pos="2225" userDrawn="1">
          <p15:clr>
            <a:srgbClr val="9FCC3B"/>
          </p15:clr>
        </p15:guide>
        <p15:guide id="28" orient="horz" pos="2749" userDrawn="1">
          <p15:clr>
            <a:srgbClr val="9FCC3B"/>
          </p15:clr>
        </p15:guide>
        <p15:guide id="29" orient="horz" pos="2880" userDrawn="1">
          <p15:clr>
            <a:srgbClr val="9FCC3B"/>
          </p15:clr>
        </p15:guide>
        <p15:guide id="30" orient="horz" pos="3406" userDrawn="1">
          <p15:clr>
            <a:srgbClr val="9FCC3B"/>
          </p15:clr>
        </p15:guide>
        <p15:guide id="31" orient="horz" pos="4062" userDrawn="1">
          <p15:clr>
            <a:srgbClr val="9FCC3B"/>
          </p15:clr>
        </p15:guide>
        <p15:guide id="32" orient="horz" pos="3535" userDrawn="1">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3566657-83CB-ECFE-A45D-FDCA80CABCED}"/>
              </a:ext>
            </a:extLst>
          </p:cNvPr>
          <p:cNvSpPr>
            <a:spLocks noGrp="1"/>
          </p:cNvSpPr>
          <p:nvPr>
            <p:ph type="title"/>
          </p:nvPr>
        </p:nvSpPr>
        <p:spPr>
          <a:xfrm>
            <a:off x="953770" y="796288"/>
            <a:ext cx="10278110" cy="654687"/>
          </a:xfrm>
          <a:prstGeom prst="rect">
            <a:avLst/>
          </a:prstGeom>
        </p:spPr>
        <p:txBody>
          <a:bodyPr vert="horz" lIns="0" tIns="0" rIns="0" bIns="0" rtlCol="0" anchor="t" anchorCtr="0">
            <a:normAutofit/>
          </a:bodyPr>
          <a:lstStyle/>
          <a:p>
            <a:r>
              <a:rPr lang="nl-NL"/>
              <a:t>Click to </a:t>
            </a:r>
            <a:r>
              <a:rPr lang="nl-NL" err="1"/>
              <a:t>edit</a:t>
            </a:r>
            <a:r>
              <a:rPr lang="nl-NL"/>
              <a:t> </a:t>
            </a:r>
            <a:r>
              <a:rPr lang="nl-NL" err="1"/>
              <a:t>style</a:t>
            </a:r>
            <a:endParaRPr lang="nl-BE"/>
          </a:p>
        </p:txBody>
      </p:sp>
      <p:sp>
        <p:nvSpPr>
          <p:cNvPr id="3" name="Tijdelijke aanduiding voor tekst 2">
            <a:extLst>
              <a:ext uri="{FF2B5EF4-FFF2-40B4-BE49-F238E27FC236}">
                <a16:creationId xmlns:a16="http://schemas.microsoft.com/office/drawing/2014/main" id="{080CD23E-7258-5177-8AF5-DEFD4AA04AAA}"/>
              </a:ext>
            </a:extLst>
          </p:cNvPr>
          <p:cNvSpPr>
            <a:spLocks noGrp="1"/>
          </p:cNvSpPr>
          <p:nvPr>
            <p:ph type="body" idx="1"/>
          </p:nvPr>
        </p:nvSpPr>
        <p:spPr>
          <a:xfrm>
            <a:off x="1697038" y="1803715"/>
            <a:ext cx="9534842" cy="3808098"/>
          </a:xfrm>
          <a:prstGeom prst="rect">
            <a:avLst/>
          </a:prstGeom>
        </p:spPr>
        <p:txBody>
          <a:bodyPr vert="horz" lIns="0" tIns="0" rIns="0" bIns="0" rtlCol="0">
            <a:noAutofit/>
          </a:bodyPr>
          <a:lstStyle/>
          <a:p>
            <a:pPr lvl="0"/>
            <a:r>
              <a:rPr lang="en-GB" noProof="0"/>
              <a:t>Click to edit the model's text style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jdelijke aanduiding voor datum 3">
            <a:extLst>
              <a:ext uri="{FF2B5EF4-FFF2-40B4-BE49-F238E27FC236}">
                <a16:creationId xmlns:a16="http://schemas.microsoft.com/office/drawing/2014/main" id="{F8DBF37F-CEC1-7277-97EE-C2D63CD5BB7D}"/>
              </a:ext>
            </a:extLst>
          </p:cNvPr>
          <p:cNvSpPr>
            <a:spLocks noGrp="1"/>
          </p:cNvSpPr>
          <p:nvPr>
            <p:ph type="dt" sz="half" idx="2"/>
          </p:nvPr>
        </p:nvSpPr>
        <p:spPr>
          <a:xfrm>
            <a:off x="409575" y="6038850"/>
            <a:ext cx="3654425" cy="506730"/>
          </a:xfrm>
          <a:prstGeom prst="rect">
            <a:avLst/>
          </a:prstGeom>
        </p:spPr>
        <p:txBody>
          <a:bodyPr vert="horz" lIns="0" tIns="0" rIns="0" bIns="0" rtlCol="0" anchor="b" anchorCtr="0"/>
          <a:lstStyle>
            <a:lvl1pPr algn="l">
              <a:defRPr sz="2400">
                <a:solidFill>
                  <a:schemeClr val="bg2"/>
                </a:solidFill>
              </a:defRPr>
            </a:lvl1pPr>
          </a:lstStyle>
          <a:p>
            <a:endParaRPr lang="nl-BE"/>
          </a:p>
        </p:txBody>
      </p:sp>
      <p:sp>
        <p:nvSpPr>
          <p:cNvPr id="5" name="Tijdelijke aanduiding voor voettekst 4">
            <a:extLst>
              <a:ext uri="{FF2B5EF4-FFF2-40B4-BE49-F238E27FC236}">
                <a16:creationId xmlns:a16="http://schemas.microsoft.com/office/drawing/2014/main" id="{5679A207-7065-9931-7A0D-B9693B12589F}"/>
              </a:ext>
            </a:extLst>
          </p:cNvPr>
          <p:cNvSpPr>
            <a:spLocks noGrp="1"/>
          </p:cNvSpPr>
          <p:nvPr>
            <p:ph type="ftr" sz="quarter" idx="3"/>
          </p:nvPr>
        </p:nvSpPr>
        <p:spPr>
          <a:xfrm>
            <a:off x="6299880" y="6038850"/>
            <a:ext cx="4932000" cy="445770"/>
          </a:xfrm>
          <a:prstGeom prst="rect">
            <a:avLst/>
          </a:prstGeom>
        </p:spPr>
        <p:txBody>
          <a:bodyPr vert="horz" lIns="0" tIns="0" rIns="0" bIns="0" rtlCol="0" anchor="b" anchorCtr="0"/>
          <a:lstStyle>
            <a:lvl1pPr algn="r">
              <a:defRPr sz="1200">
                <a:solidFill>
                  <a:schemeClr val="tx2"/>
                </a:solidFill>
              </a:defRPr>
            </a:lvl1pPr>
          </a:lstStyle>
          <a:p>
            <a:r>
              <a:rPr lang="nl-BE"/>
              <a:t>Mentorencontact 2026</a:t>
            </a:r>
          </a:p>
        </p:txBody>
      </p:sp>
      <p:sp>
        <p:nvSpPr>
          <p:cNvPr id="6" name="Tijdelijke aanduiding voor dianummer 5">
            <a:extLst>
              <a:ext uri="{FF2B5EF4-FFF2-40B4-BE49-F238E27FC236}">
                <a16:creationId xmlns:a16="http://schemas.microsoft.com/office/drawing/2014/main" id="{61AA0339-B32A-DCAB-87A9-1398154D5892}"/>
              </a:ext>
            </a:extLst>
          </p:cNvPr>
          <p:cNvSpPr>
            <a:spLocks noGrp="1"/>
          </p:cNvSpPr>
          <p:nvPr>
            <p:ph type="sldNum" sz="quarter" idx="4"/>
          </p:nvPr>
        </p:nvSpPr>
        <p:spPr>
          <a:xfrm>
            <a:off x="11231880" y="6038850"/>
            <a:ext cx="544194" cy="445770"/>
          </a:xfrm>
          <a:prstGeom prst="rect">
            <a:avLst/>
          </a:prstGeom>
        </p:spPr>
        <p:txBody>
          <a:bodyPr vert="horz" lIns="0" tIns="0" rIns="0" bIns="0" rtlCol="0" anchor="b" anchorCtr="0"/>
          <a:lstStyle>
            <a:lvl1pPr algn="r">
              <a:defRPr sz="1200" b="1">
                <a:solidFill>
                  <a:schemeClr val="bg2"/>
                </a:solidFill>
                <a:latin typeface="+mj-lt"/>
              </a:defRPr>
            </a:lvl1pPr>
          </a:lstStyle>
          <a:p>
            <a:fld id="{89C47115-A6B3-A643-A5A6-1BF97B47D1E1}" type="slidenum">
              <a:rPr lang="nl-BE" smtClean="0"/>
              <a:pPr/>
              <a:t>‹nr.›</a:t>
            </a:fld>
            <a:endParaRPr lang="nl-BE"/>
          </a:p>
        </p:txBody>
      </p:sp>
    </p:spTree>
    <p:extLst>
      <p:ext uri="{BB962C8B-B14F-4D97-AF65-F5344CB8AC3E}">
        <p14:creationId xmlns:p14="http://schemas.microsoft.com/office/powerpoint/2010/main" val="409617933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Lst>
  <p:hf sldNum="0" hdr="0" dt="0"/>
  <p:txStyles>
    <p:titleStyle>
      <a:lvl1pPr algn="l" defTabSz="914400" rtl="0" eaLnBrk="1" latinLnBrk="0" hangingPunct="1">
        <a:lnSpc>
          <a:spcPct val="90000"/>
        </a:lnSpc>
        <a:spcBef>
          <a:spcPct val="0"/>
        </a:spcBef>
        <a:buNone/>
        <a:defRPr sz="3500" b="1" kern="1200">
          <a:solidFill>
            <a:schemeClr val="bg2"/>
          </a:solidFill>
          <a:latin typeface="+mj-lt"/>
          <a:ea typeface="+mj-ea"/>
          <a:cs typeface="+mj-cs"/>
        </a:defRPr>
      </a:lvl1pPr>
    </p:titleStyle>
    <p:bodyStyle>
      <a:lvl1pPr marL="0" indent="0" algn="l" defTabSz="914400" rtl="0" eaLnBrk="1" latinLnBrk="0" hangingPunct="1">
        <a:lnSpc>
          <a:spcPct val="100000"/>
        </a:lnSpc>
        <a:spcBef>
          <a:spcPts val="0"/>
        </a:spcBef>
        <a:spcAft>
          <a:spcPts val="300"/>
        </a:spcAft>
        <a:buFont typeface="Arial" panose="020B0604020202020204" pitchFamily="34" charset="0"/>
        <a:buNone/>
        <a:defRPr sz="2000" kern="1200">
          <a:solidFill>
            <a:schemeClr val="tx2"/>
          </a:solidFill>
          <a:latin typeface="Montserrat SemiBold" pitchFamily="2" charset="0"/>
          <a:ea typeface="+mn-ea"/>
          <a:cs typeface="+mn-cs"/>
        </a:defRPr>
      </a:lvl1pPr>
      <a:lvl2pPr marL="0" indent="0" algn="l" defTabSz="914400" rtl="0" eaLnBrk="1" latinLnBrk="0" hangingPunct="1">
        <a:lnSpc>
          <a:spcPct val="114000"/>
        </a:lnSpc>
        <a:spcBef>
          <a:spcPts val="0"/>
        </a:spcBef>
        <a:buFont typeface="Arial" panose="020B0604020202020204" pitchFamily="34" charset="0"/>
        <a:buNone/>
        <a:defRPr sz="1600" kern="1200">
          <a:solidFill>
            <a:schemeClr val="tx1"/>
          </a:solidFill>
          <a:latin typeface="+mn-lt"/>
          <a:ea typeface="+mn-ea"/>
          <a:cs typeface="+mn-cs"/>
        </a:defRPr>
      </a:lvl2pPr>
      <a:lvl3pPr marL="205200" indent="-205200" algn="l" defTabSz="914400" rtl="0" eaLnBrk="1" latinLnBrk="0" hangingPunct="1">
        <a:lnSpc>
          <a:spcPct val="114000"/>
        </a:lnSpc>
        <a:spcBef>
          <a:spcPts val="0"/>
        </a:spcBef>
        <a:buClr>
          <a:schemeClr val="bg2"/>
        </a:buClr>
        <a:buFont typeface="Arial" panose="020B0604020202020204" pitchFamily="34" charset="0"/>
        <a:buChar char="•"/>
        <a:defRPr sz="1600" kern="1200">
          <a:solidFill>
            <a:schemeClr val="tx1"/>
          </a:solidFill>
          <a:latin typeface="+mn-lt"/>
          <a:ea typeface="+mn-ea"/>
          <a:cs typeface="+mn-cs"/>
        </a:defRPr>
      </a:lvl3pPr>
      <a:lvl4pPr marL="615600" indent="-205200" algn="l" defTabSz="914400" rtl="0" eaLnBrk="1" latinLnBrk="0" hangingPunct="1">
        <a:lnSpc>
          <a:spcPct val="114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4pPr>
      <a:lvl5pPr marL="1026000" indent="-205200" algn="l" defTabSz="914400" rtl="0" eaLnBrk="1" latinLnBrk="0" hangingPunct="1">
        <a:lnSpc>
          <a:spcPct val="114000"/>
        </a:lnSpc>
        <a:spcBef>
          <a:spcPts val="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58" userDrawn="1">
          <p15:clr>
            <a:srgbClr val="9FCC3B"/>
          </p15:clr>
        </p15:guide>
        <p15:guide id="4" orient="horz" pos="259" userDrawn="1">
          <p15:clr>
            <a:srgbClr val="9FCC3B"/>
          </p15:clr>
        </p15:guide>
        <p15:guide id="5" orient="horz" pos="784" userDrawn="1">
          <p15:clr>
            <a:srgbClr val="9FCC3B"/>
          </p15:clr>
        </p15:guide>
        <p15:guide id="6" pos="940" userDrawn="1">
          <p15:clr>
            <a:srgbClr val="9FCC3B"/>
          </p15:clr>
        </p15:guide>
        <p15:guide id="7" pos="1069" userDrawn="1">
          <p15:clr>
            <a:srgbClr val="9FCC3B"/>
          </p15:clr>
        </p15:guide>
        <p15:guide id="8" pos="1748" userDrawn="1">
          <p15:clr>
            <a:srgbClr val="9FCC3B"/>
          </p15:clr>
        </p15:guide>
        <p15:guide id="9" pos="1878" userDrawn="1">
          <p15:clr>
            <a:srgbClr val="9FCC3B"/>
          </p15:clr>
        </p15:guide>
        <p15:guide id="10" pos="2560" userDrawn="1">
          <p15:clr>
            <a:srgbClr val="9FCC3B"/>
          </p15:clr>
        </p15:guide>
        <p15:guide id="11" pos="2688" userDrawn="1">
          <p15:clr>
            <a:srgbClr val="9FCC3B"/>
          </p15:clr>
        </p15:guide>
        <p15:guide id="12" pos="3370" userDrawn="1">
          <p15:clr>
            <a:srgbClr val="9FCC3B"/>
          </p15:clr>
        </p15:guide>
        <p15:guide id="13" pos="3499" userDrawn="1">
          <p15:clr>
            <a:srgbClr val="9FCC3B"/>
          </p15:clr>
        </p15:guide>
        <p15:guide id="14" pos="4180" userDrawn="1">
          <p15:clr>
            <a:srgbClr val="9FCC3B"/>
          </p15:clr>
        </p15:guide>
        <p15:guide id="15" pos="4308" userDrawn="1">
          <p15:clr>
            <a:srgbClr val="9FCC3B"/>
          </p15:clr>
        </p15:guide>
        <p15:guide id="16" pos="4988" userDrawn="1">
          <p15:clr>
            <a:srgbClr val="9FCC3B"/>
          </p15:clr>
        </p15:guide>
        <p15:guide id="17" pos="5119" userDrawn="1">
          <p15:clr>
            <a:srgbClr val="9FCC3B"/>
          </p15:clr>
        </p15:guide>
        <p15:guide id="18" pos="5800" userDrawn="1">
          <p15:clr>
            <a:srgbClr val="9FCC3B"/>
          </p15:clr>
        </p15:guide>
        <p15:guide id="19" pos="5929" userDrawn="1">
          <p15:clr>
            <a:srgbClr val="9FCC3B"/>
          </p15:clr>
        </p15:guide>
        <p15:guide id="20" pos="6608" userDrawn="1">
          <p15:clr>
            <a:srgbClr val="9FCC3B"/>
          </p15:clr>
        </p15:guide>
        <p15:guide id="21" pos="6737" userDrawn="1">
          <p15:clr>
            <a:srgbClr val="9FCC3B"/>
          </p15:clr>
        </p15:guide>
        <p15:guide id="22" pos="7418" userDrawn="1">
          <p15:clr>
            <a:srgbClr val="9FCC3B"/>
          </p15:clr>
        </p15:guide>
        <p15:guide id="23" orient="horz" pos="914" userDrawn="1">
          <p15:clr>
            <a:srgbClr val="9FCC3B"/>
          </p15:clr>
        </p15:guide>
        <p15:guide id="24" orient="horz" pos="1439" userDrawn="1">
          <p15:clr>
            <a:srgbClr val="9FCC3B"/>
          </p15:clr>
        </p15:guide>
        <p15:guide id="25" orient="horz" pos="1568" userDrawn="1">
          <p15:clr>
            <a:srgbClr val="9FCC3B"/>
          </p15:clr>
        </p15:guide>
        <p15:guide id="26" orient="horz" pos="2094" userDrawn="1">
          <p15:clr>
            <a:srgbClr val="9FCC3B"/>
          </p15:clr>
        </p15:guide>
        <p15:guide id="27" orient="horz" pos="2225" userDrawn="1">
          <p15:clr>
            <a:srgbClr val="9FCC3B"/>
          </p15:clr>
        </p15:guide>
        <p15:guide id="28" orient="horz" pos="2749" userDrawn="1">
          <p15:clr>
            <a:srgbClr val="9FCC3B"/>
          </p15:clr>
        </p15:guide>
        <p15:guide id="29" orient="horz" pos="2880" userDrawn="1">
          <p15:clr>
            <a:srgbClr val="9FCC3B"/>
          </p15:clr>
        </p15:guide>
        <p15:guide id="30" orient="horz" pos="3406" userDrawn="1">
          <p15:clr>
            <a:srgbClr val="9FCC3B"/>
          </p15:clr>
        </p15:guide>
        <p15:guide id="31" orient="horz" pos="4062" userDrawn="1">
          <p15:clr>
            <a:srgbClr val="9FCC3B"/>
          </p15:clr>
        </p15:guide>
        <p15:guide id="32" orient="horz" pos="3535"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hyperlink" Target="https://www.rawpixel.com/search/black%20work%20team%20building%20tiff"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8.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ucll.be/nl/samenwerken/stages-scholen/praktijk-bachelor-kleuteronderwijs-diepenbeek"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42.sv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FE1C5AF0-2805-853B-EC83-17C22D8B0D50}"/>
              </a:ext>
            </a:extLst>
          </p:cNvPr>
          <p:cNvSpPr>
            <a:spLocks noGrp="1"/>
          </p:cNvSpPr>
          <p:nvPr>
            <p:ph type="ctrTitle"/>
          </p:nvPr>
        </p:nvSpPr>
        <p:spPr>
          <a:xfrm>
            <a:off x="1364399" y="1450974"/>
            <a:ext cx="5863715" cy="2146991"/>
          </a:xfrm>
        </p:spPr>
        <p:txBody>
          <a:bodyPr/>
          <a:lstStyle/>
          <a:p>
            <a:r>
              <a:rPr lang="en-US"/>
              <a:t>Welkom op het </a:t>
            </a:r>
            <a:r>
              <a:rPr lang="en-US" err="1"/>
              <a:t>mentorencontact</a:t>
            </a:r>
            <a:endParaRPr lang="en-US"/>
          </a:p>
        </p:txBody>
      </p:sp>
      <p:sp>
        <p:nvSpPr>
          <p:cNvPr id="10" name="Subtitle 3">
            <a:extLst>
              <a:ext uri="{FF2B5EF4-FFF2-40B4-BE49-F238E27FC236}">
                <a16:creationId xmlns:a16="http://schemas.microsoft.com/office/drawing/2014/main" id="{B90C9E9B-0C75-32ED-502F-906FD830D589}"/>
              </a:ext>
            </a:extLst>
          </p:cNvPr>
          <p:cNvSpPr>
            <a:spLocks noGrp="1"/>
          </p:cNvSpPr>
          <p:nvPr>
            <p:ph type="subTitle" idx="1"/>
          </p:nvPr>
        </p:nvSpPr>
        <p:spPr>
          <a:xfrm>
            <a:off x="1389599" y="4637776"/>
            <a:ext cx="6022635" cy="769250"/>
          </a:xfrm>
        </p:spPr>
        <p:txBody>
          <a:bodyPr/>
          <a:lstStyle/>
          <a:p>
            <a:r>
              <a:rPr lang="en-US" err="1"/>
              <a:t>Opstart</a:t>
            </a:r>
            <a:r>
              <a:rPr lang="en-US"/>
              <a:t> met </a:t>
            </a:r>
            <a:r>
              <a:rPr lang="en-US" err="1"/>
              <a:t>een</a:t>
            </a:r>
            <a:r>
              <a:rPr lang="en-US"/>
              <a:t> </a:t>
            </a:r>
            <a:r>
              <a:rPr lang="en-US" err="1"/>
              <a:t>tasje</a:t>
            </a:r>
            <a:r>
              <a:rPr lang="en-US"/>
              <a:t> </a:t>
            </a:r>
            <a:r>
              <a:rPr lang="en-US" err="1"/>
              <a:t>koffie</a:t>
            </a:r>
            <a:r>
              <a:rPr lang="en-US"/>
              <a:t>/thee </a:t>
            </a:r>
          </a:p>
        </p:txBody>
      </p:sp>
      <p:pic>
        <p:nvPicPr>
          <p:cNvPr id="2" name="Afbeelding 1" descr="kopje koffie pictogram vector. geïsoleerde contour symbool illustratie  18776078 Vectorkunst bij Vecteezy">
            <a:extLst>
              <a:ext uri="{FF2B5EF4-FFF2-40B4-BE49-F238E27FC236}">
                <a16:creationId xmlns:a16="http://schemas.microsoft.com/office/drawing/2014/main" id="{655B242A-CFF5-6864-7E9E-7854A32DBC0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484320" y="4842443"/>
            <a:ext cx="1487587" cy="1487587"/>
          </a:xfrm>
          <a:prstGeom prst="rect">
            <a:avLst/>
          </a:prstGeom>
        </p:spPr>
      </p:pic>
    </p:spTree>
    <p:extLst>
      <p:ext uri="{BB962C8B-B14F-4D97-AF65-F5344CB8AC3E}">
        <p14:creationId xmlns:p14="http://schemas.microsoft.com/office/powerpoint/2010/main" val="29674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0BB3E8-6E38-F458-B996-53290F64B725}"/>
              </a:ext>
            </a:extLst>
          </p:cNvPr>
          <p:cNvSpPr>
            <a:spLocks noGrp="1"/>
          </p:cNvSpPr>
          <p:nvPr>
            <p:ph type="title"/>
          </p:nvPr>
        </p:nvSpPr>
        <p:spPr>
          <a:xfrm>
            <a:off x="414000" y="413066"/>
            <a:ext cx="10076200" cy="654687"/>
          </a:xfrm>
        </p:spPr>
        <p:txBody>
          <a:bodyPr>
            <a:normAutofit fontScale="90000"/>
          </a:bodyPr>
          <a:lstStyle/>
          <a:p>
            <a:r>
              <a:rPr lang="en-US" err="1"/>
              <a:t>BaKo</a:t>
            </a:r>
            <a:r>
              <a:rPr lang="en-US"/>
              <a:t> </a:t>
            </a:r>
            <a:br>
              <a:rPr lang="en-US"/>
            </a:br>
            <a:r>
              <a:rPr lang="en-US" err="1"/>
              <a:t>Klasgroep</a:t>
            </a:r>
            <a:r>
              <a:rPr lang="en-US"/>
              <a:t> B </a:t>
            </a:r>
          </a:p>
        </p:txBody>
      </p:sp>
      <p:sp>
        <p:nvSpPr>
          <p:cNvPr id="4" name="Tijdelijke aanduiding voor voettekst 3">
            <a:extLst>
              <a:ext uri="{FF2B5EF4-FFF2-40B4-BE49-F238E27FC236}">
                <a16:creationId xmlns:a16="http://schemas.microsoft.com/office/drawing/2014/main" id="{48E28FBD-69A1-E1B0-0FCC-1656AE438140}"/>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
        <p:nvSpPr>
          <p:cNvPr id="12" name="Text Placeholder 4">
            <a:extLst>
              <a:ext uri="{FF2B5EF4-FFF2-40B4-BE49-F238E27FC236}">
                <a16:creationId xmlns:a16="http://schemas.microsoft.com/office/drawing/2014/main" id="{818C7DAE-82C8-6460-C80B-6141972F2889}"/>
              </a:ext>
            </a:extLst>
          </p:cNvPr>
          <p:cNvSpPr>
            <a:spLocks noGrp="1"/>
          </p:cNvSpPr>
          <p:nvPr>
            <p:ph type="body" sz="quarter" idx="13"/>
          </p:nvPr>
        </p:nvSpPr>
        <p:spPr>
          <a:xfrm>
            <a:off x="4855465" y="2238597"/>
            <a:ext cx="4151376" cy="769780"/>
          </a:xfrm>
        </p:spPr>
        <p:txBody>
          <a:bodyPr/>
          <a:lstStyle/>
          <a:p>
            <a:pPr marL="0" indent="0">
              <a:buNone/>
            </a:pPr>
            <a:r>
              <a:rPr lang="en-US"/>
              <a:t>Opleidingsverantwoordelijke Ellen Daniëls</a:t>
            </a:r>
          </a:p>
        </p:txBody>
      </p:sp>
      <p:pic>
        <p:nvPicPr>
          <p:cNvPr id="7" name="Afbeelding 6">
            <a:extLst>
              <a:ext uri="{FF2B5EF4-FFF2-40B4-BE49-F238E27FC236}">
                <a16:creationId xmlns:a16="http://schemas.microsoft.com/office/drawing/2014/main" id="{4035C1EA-ABE0-30D2-6D39-26ECB6F7FC78}"/>
              </a:ext>
            </a:extLst>
          </p:cNvPr>
          <p:cNvPicPr>
            <a:picLocks noChangeAspect="1"/>
          </p:cNvPicPr>
          <p:nvPr/>
        </p:nvPicPr>
        <p:blipFill>
          <a:blip r:embed="rId2"/>
          <a:stretch>
            <a:fillRect/>
          </a:stretch>
        </p:blipFill>
        <p:spPr>
          <a:xfrm>
            <a:off x="8877831" y="1058608"/>
            <a:ext cx="2588575" cy="2650045"/>
          </a:xfrm>
          <a:prstGeom prst="rect">
            <a:avLst/>
          </a:prstGeom>
        </p:spPr>
      </p:pic>
      <p:sp>
        <p:nvSpPr>
          <p:cNvPr id="8" name="Tekstvak 7">
            <a:extLst>
              <a:ext uri="{FF2B5EF4-FFF2-40B4-BE49-F238E27FC236}">
                <a16:creationId xmlns:a16="http://schemas.microsoft.com/office/drawing/2014/main" id="{E9F56D42-A99D-061C-02BC-C05DCFC1C01D}"/>
              </a:ext>
            </a:extLst>
          </p:cNvPr>
          <p:cNvSpPr txBox="1"/>
          <p:nvPr/>
        </p:nvSpPr>
        <p:spPr>
          <a:xfrm>
            <a:off x="616961" y="4475953"/>
            <a:ext cx="10849445" cy="1200329"/>
          </a:xfrm>
          <a:prstGeom prst="rect">
            <a:avLst/>
          </a:prstGeom>
          <a:noFill/>
        </p:spPr>
        <p:txBody>
          <a:bodyPr wrap="square" rtlCol="0">
            <a:spAutoFit/>
          </a:bodyPr>
          <a:lstStyle/>
          <a:p>
            <a:r>
              <a:rPr lang="nl-BE" sz="3600">
                <a:solidFill>
                  <a:schemeClr val="bg2">
                    <a:lumMod val="75000"/>
                  </a:schemeClr>
                </a:solidFill>
              </a:rPr>
              <a:t>Groei als professional </a:t>
            </a:r>
          </a:p>
          <a:p>
            <a:r>
              <a:rPr lang="nl-BE" sz="3600">
                <a:solidFill>
                  <a:schemeClr val="bg2">
                    <a:lumMod val="75000"/>
                  </a:schemeClr>
                </a:solidFill>
              </a:rPr>
              <a:t>Minimumdoelstellingen kleuteronderwijs</a:t>
            </a:r>
          </a:p>
        </p:txBody>
      </p:sp>
    </p:spTree>
    <p:extLst>
      <p:ext uri="{BB962C8B-B14F-4D97-AF65-F5344CB8AC3E}">
        <p14:creationId xmlns:p14="http://schemas.microsoft.com/office/powerpoint/2010/main" val="2930899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D5BE0-3A4C-E11E-914E-563174645543}"/>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41B002E0-9092-8277-FA6B-6716C62E0A76}"/>
              </a:ext>
            </a:extLst>
          </p:cNvPr>
          <p:cNvSpPr>
            <a:spLocks noGrp="1"/>
          </p:cNvSpPr>
          <p:nvPr>
            <p:ph type="title"/>
          </p:nvPr>
        </p:nvSpPr>
        <p:spPr>
          <a:xfrm>
            <a:off x="6945992" y="1070066"/>
            <a:ext cx="5140324" cy="3154997"/>
          </a:xfrm>
        </p:spPr>
        <p:txBody>
          <a:bodyPr/>
          <a:lstStyle/>
          <a:p>
            <a:r>
              <a:rPr lang="en-US" err="1"/>
              <a:t>Kernbegeleiders</a:t>
            </a:r>
            <a:r>
              <a:rPr lang="en-US"/>
              <a:t> </a:t>
            </a:r>
          </a:p>
        </p:txBody>
      </p:sp>
      <p:sp>
        <p:nvSpPr>
          <p:cNvPr id="24" name="Text Placeholder 2">
            <a:extLst>
              <a:ext uri="{FF2B5EF4-FFF2-40B4-BE49-F238E27FC236}">
                <a16:creationId xmlns:a16="http://schemas.microsoft.com/office/drawing/2014/main" id="{F3E5EE14-B2D0-39C1-F9B4-2CC5FD2BC38E}"/>
              </a:ext>
            </a:extLst>
          </p:cNvPr>
          <p:cNvSpPr>
            <a:spLocks noGrp="1"/>
          </p:cNvSpPr>
          <p:nvPr>
            <p:ph type="body" idx="1"/>
          </p:nvPr>
        </p:nvSpPr>
        <p:spPr>
          <a:xfrm>
            <a:off x="6945992" y="4125686"/>
            <a:ext cx="5140325" cy="2057400"/>
          </a:xfrm>
        </p:spPr>
        <p:txBody>
          <a:bodyPr/>
          <a:lstStyle/>
          <a:p>
            <a:r>
              <a:rPr lang="en-US"/>
              <a:t>Elke Wallraf </a:t>
            </a:r>
            <a:br>
              <a:rPr lang="en-US"/>
            </a:br>
            <a:r>
              <a:rPr lang="en-US"/>
              <a:t>Sara Salmon </a:t>
            </a:r>
            <a:br>
              <a:rPr lang="en-US"/>
            </a:br>
            <a:r>
              <a:rPr lang="en-US"/>
              <a:t>Jonas Albert </a:t>
            </a:r>
          </a:p>
        </p:txBody>
      </p:sp>
      <p:sp>
        <p:nvSpPr>
          <p:cNvPr id="4" name="Tijdelijke aanduiding voor voettekst 3">
            <a:extLst>
              <a:ext uri="{FF2B5EF4-FFF2-40B4-BE49-F238E27FC236}">
                <a16:creationId xmlns:a16="http://schemas.microsoft.com/office/drawing/2014/main" id="{1E8D11A3-E559-198A-0CB5-B81BC55B9520}"/>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3" name="Tijdelijke aanduiding voor afbeelding 2">
            <a:extLst>
              <a:ext uri="{FF2B5EF4-FFF2-40B4-BE49-F238E27FC236}">
                <a16:creationId xmlns:a16="http://schemas.microsoft.com/office/drawing/2014/main" id="{2C53E245-FD58-24CC-50FE-D5D019AC641E}"/>
              </a:ext>
            </a:extLst>
          </p:cNvPr>
          <p:cNvPicPr>
            <a:picLocks noGrp="1" noChangeAspect="1"/>
          </p:cNvPicPr>
          <p:nvPr>
            <p:ph type="pic" sz="quarter" idx="19"/>
          </p:nvPr>
        </p:nvPicPr>
        <p:blipFill>
          <a:blip r:embed="rId2"/>
          <a:srcRect l="11661" r="11661"/>
          <a:stretch>
            <a:fillRect/>
          </a:stretch>
        </p:blipFill>
        <p:spPr>
          <a:xfrm>
            <a:off x="0" y="298305"/>
            <a:ext cx="7173686" cy="7017680"/>
          </a:xfrm>
          <a:custGeom>
            <a:avLst/>
            <a:gdLst>
              <a:gd name="connsiteX0" fmla="*/ 0 w 6096001"/>
              <a:gd name="connsiteY0" fmla="*/ 0 h 5963431"/>
              <a:gd name="connsiteX1" fmla="*/ 6096001 w 6096001"/>
              <a:gd name="connsiteY1" fmla="*/ 482255 h 5963431"/>
              <a:gd name="connsiteX2" fmla="*/ 4883939 w 6096001"/>
              <a:gd name="connsiteY2" fmla="*/ 5963431 h 5963431"/>
              <a:gd name="connsiteX3" fmla="*/ 0 w 6096001"/>
              <a:gd name="connsiteY3" fmla="*/ 5577064 h 5963431"/>
            </a:gdLst>
            <a:ahLst/>
            <a:cxnLst>
              <a:cxn ang="0">
                <a:pos x="connsiteX0" y="connsiteY0"/>
              </a:cxn>
              <a:cxn ang="0">
                <a:pos x="connsiteX1" y="connsiteY1"/>
              </a:cxn>
              <a:cxn ang="0">
                <a:pos x="connsiteX2" y="connsiteY2"/>
              </a:cxn>
              <a:cxn ang="0">
                <a:pos x="connsiteX3" y="connsiteY3"/>
              </a:cxn>
            </a:cxnLst>
            <a:rect l="l" t="t" r="r" b="b"/>
            <a:pathLst>
              <a:path w="6096001" h="5963431">
                <a:moveTo>
                  <a:pt x="0" y="0"/>
                </a:moveTo>
                <a:lnTo>
                  <a:pt x="6096001" y="482255"/>
                </a:lnTo>
                <a:lnTo>
                  <a:pt x="4883939" y="5963431"/>
                </a:lnTo>
                <a:lnTo>
                  <a:pt x="0" y="5577064"/>
                </a:lnTo>
                <a:close/>
              </a:path>
            </a:pathLst>
          </a:custGeom>
        </p:spPr>
      </p:pic>
    </p:spTree>
    <p:extLst>
      <p:ext uri="{BB962C8B-B14F-4D97-AF65-F5344CB8AC3E}">
        <p14:creationId xmlns:p14="http://schemas.microsoft.com/office/powerpoint/2010/main" val="743938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870C0-4C83-0571-769D-21C3B96586A9}"/>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2EC38A40-C23B-005E-6B92-AFC1D236A6F0}"/>
              </a:ext>
            </a:extLst>
          </p:cNvPr>
          <p:cNvSpPr>
            <a:spLocks noGrp="1"/>
          </p:cNvSpPr>
          <p:nvPr>
            <p:ph type="title"/>
          </p:nvPr>
        </p:nvSpPr>
        <p:spPr>
          <a:xfrm>
            <a:off x="6635750" y="411163"/>
            <a:ext cx="5140324" cy="1885724"/>
          </a:xfrm>
        </p:spPr>
        <p:txBody>
          <a:bodyPr/>
          <a:lstStyle/>
          <a:p>
            <a:r>
              <a:rPr lang="en-US" err="1"/>
              <a:t>Docententeam</a:t>
            </a:r>
            <a:endParaRPr lang="en-US"/>
          </a:p>
        </p:txBody>
      </p:sp>
      <p:sp>
        <p:nvSpPr>
          <p:cNvPr id="19" name="Text Placeholder 2">
            <a:extLst>
              <a:ext uri="{FF2B5EF4-FFF2-40B4-BE49-F238E27FC236}">
                <a16:creationId xmlns:a16="http://schemas.microsoft.com/office/drawing/2014/main" id="{6BE265B6-71E7-9557-8F57-81D4A6BB81EE}"/>
              </a:ext>
            </a:extLst>
          </p:cNvPr>
          <p:cNvSpPr>
            <a:spLocks noGrp="1"/>
          </p:cNvSpPr>
          <p:nvPr>
            <p:ph type="body" idx="1"/>
          </p:nvPr>
        </p:nvSpPr>
        <p:spPr>
          <a:xfrm>
            <a:off x="6007609" y="3759000"/>
            <a:ext cx="5576442" cy="2568647"/>
          </a:xfrm>
        </p:spPr>
        <p:txBody>
          <a:bodyPr>
            <a:noAutofit/>
          </a:bodyPr>
          <a:lstStyle/>
          <a:p>
            <a:pPr marL="285750" indent="-285750">
              <a:buFont typeface="Arial" panose="020B0604020202020204" pitchFamily="34" charset="0"/>
              <a:buChar char="•"/>
            </a:pPr>
            <a:r>
              <a:rPr lang="nl-BE" sz="1800"/>
              <a:t>Els van Waes (RKG) </a:t>
            </a:r>
          </a:p>
          <a:p>
            <a:pPr marL="285750" indent="-285750">
              <a:buFont typeface="Arial" panose="020B0604020202020204" pitchFamily="34" charset="0"/>
              <a:buChar char="•"/>
            </a:pPr>
            <a:r>
              <a:rPr lang="nl-BE" sz="1800"/>
              <a:t>Liesbeth </a:t>
            </a:r>
            <a:r>
              <a:rPr lang="nl-BE" sz="1800" err="1"/>
              <a:t>Alaerts</a:t>
            </a:r>
            <a:r>
              <a:rPr lang="nl-BE" sz="1800"/>
              <a:t> (Taal) </a:t>
            </a:r>
          </a:p>
          <a:p>
            <a:pPr marL="285750" indent="-285750">
              <a:buFont typeface="Arial" panose="020B0604020202020204" pitchFamily="34" charset="0"/>
              <a:buChar char="•"/>
            </a:pPr>
            <a:r>
              <a:rPr lang="nl-BE" sz="1800"/>
              <a:t>Evelien </a:t>
            </a:r>
            <a:r>
              <a:rPr lang="nl-BE" sz="1800" err="1"/>
              <a:t>Eraly</a:t>
            </a:r>
            <a:r>
              <a:rPr lang="nl-BE" sz="1800"/>
              <a:t> (Taal)</a:t>
            </a:r>
          </a:p>
          <a:p>
            <a:pPr marL="285750" indent="-285750">
              <a:buFont typeface="Arial" panose="020B0604020202020204" pitchFamily="34" charset="0"/>
              <a:buChar char="•"/>
            </a:pPr>
            <a:r>
              <a:rPr lang="nl-BE" sz="1800"/>
              <a:t>Veerle Martens (Wiskunde)</a:t>
            </a:r>
          </a:p>
          <a:p>
            <a:pPr marL="285750" indent="-285750">
              <a:buFont typeface="Arial" panose="020B0604020202020204" pitchFamily="34" charset="0"/>
              <a:buChar char="•"/>
            </a:pPr>
            <a:r>
              <a:rPr lang="nl-BE" sz="1800"/>
              <a:t>Jessica Van de Voorde (Wiskunde én praktijkbezoeken)</a:t>
            </a:r>
            <a:endParaRPr lang="en-US" sz="1800"/>
          </a:p>
          <a:p>
            <a:endParaRPr lang="en-US" sz="1800"/>
          </a:p>
        </p:txBody>
      </p:sp>
      <p:sp>
        <p:nvSpPr>
          <p:cNvPr id="4" name="Tijdelijke aanduiding voor voettekst 3">
            <a:extLst>
              <a:ext uri="{FF2B5EF4-FFF2-40B4-BE49-F238E27FC236}">
                <a16:creationId xmlns:a16="http://schemas.microsoft.com/office/drawing/2014/main" id="{7C6009FB-14CB-64FF-29E8-4031E4109B61}"/>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6" name="Tijdelijke aanduiding voor afbeelding 5">
            <a:extLst>
              <a:ext uri="{FF2B5EF4-FFF2-40B4-BE49-F238E27FC236}">
                <a16:creationId xmlns:a16="http://schemas.microsoft.com/office/drawing/2014/main" id="{43DFA18B-9F41-3C78-D05E-45B30F486995}"/>
              </a:ext>
            </a:extLst>
          </p:cNvPr>
          <p:cNvPicPr>
            <a:picLocks noGrp="1" noChangeAspect="1"/>
          </p:cNvPicPr>
          <p:nvPr>
            <p:ph type="pic" sz="quarter" idx="16"/>
          </p:nvPr>
        </p:nvPicPr>
        <p:blipFill>
          <a:blip r:embed="rId2">
            <a:extLst>
              <a:ext uri="{837473B0-CC2E-450A-ABE3-18F120FF3D39}">
                <a1611:picAttrSrcUrl xmlns:a1611="http://schemas.microsoft.com/office/drawing/2016/11/main" r:id="rId3"/>
              </a:ext>
            </a:extLst>
          </a:blip>
          <a:srcRect l="19884" r="19884"/>
          <a:stretch>
            <a:fillRect/>
          </a:stretch>
        </p:blipFill>
        <p:spPr>
          <a:xfrm>
            <a:off x="0" y="2035628"/>
            <a:ext cx="4286667" cy="4003222"/>
          </a:xfrm>
        </p:spPr>
      </p:pic>
      <p:sp>
        <p:nvSpPr>
          <p:cNvPr id="7" name="Text Placeholder 2">
            <a:extLst>
              <a:ext uri="{FF2B5EF4-FFF2-40B4-BE49-F238E27FC236}">
                <a16:creationId xmlns:a16="http://schemas.microsoft.com/office/drawing/2014/main" id="{FF20268E-1ECF-A135-C186-F2B9B1EE8303}"/>
              </a:ext>
            </a:extLst>
          </p:cNvPr>
          <p:cNvSpPr txBox="1">
            <a:spLocks/>
          </p:cNvSpPr>
          <p:nvPr/>
        </p:nvSpPr>
        <p:spPr>
          <a:xfrm>
            <a:off x="6007610" y="2558144"/>
            <a:ext cx="5649592" cy="1453896"/>
          </a:xfrm>
          <a:prstGeom prst="rect">
            <a:avLst/>
          </a:prstGeom>
        </p:spPr>
        <p:txBody>
          <a:bodyPr vert="horz" lIns="0" tIns="410400" rIns="0" bIns="0" rtlCol="0">
            <a:norm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2000" kern="1200">
                <a:solidFill>
                  <a:schemeClr val="tx2"/>
                </a:solidFill>
                <a:latin typeface="Montserrat SemiBold" pitchFamily="2" charset="0"/>
                <a:ea typeface="+mn-ea"/>
                <a:cs typeface="+mn-cs"/>
              </a:defRPr>
            </a:lvl1pPr>
            <a:lvl2pPr marL="457200" indent="0" algn="l" defTabSz="914400" rtl="0" eaLnBrk="1" latinLnBrk="0" hangingPunct="1">
              <a:lnSpc>
                <a:spcPct val="114000"/>
              </a:lnSpc>
              <a:spcBef>
                <a:spcPts val="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114000"/>
              </a:lnSpc>
              <a:spcBef>
                <a:spcPts val="0"/>
              </a:spcBef>
              <a:buClr>
                <a:schemeClr val="bg2"/>
              </a:buClr>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114000"/>
              </a:lnSpc>
              <a:spcBef>
                <a:spcPts val="0"/>
              </a:spcBef>
              <a:buClr>
                <a:schemeClr val="tx2"/>
              </a:buClr>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114000"/>
              </a:lnSpc>
              <a:spcBef>
                <a:spcPts val="0"/>
              </a:spcBef>
              <a:buClr>
                <a:schemeClr val="accent1"/>
              </a:buClr>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285750" indent="-285750">
              <a:buFont typeface="Arial" panose="020B0604020202020204" pitchFamily="34" charset="0"/>
              <a:buChar char="•"/>
            </a:pPr>
            <a:r>
              <a:rPr lang="nl-BE" sz="1800" err="1"/>
              <a:t>Glynis</a:t>
            </a:r>
            <a:r>
              <a:rPr lang="nl-BE" sz="1800"/>
              <a:t> </a:t>
            </a:r>
            <a:r>
              <a:rPr lang="nl-BE" sz="1800" err="1"/>
              <a:t>Vanderschilde</a:t>
            </a:r>
            <a:r>
              <a:rPr lang="nl-BE" sz="1800"/>
              <a:t> (praktijkbezoeken)</a:t>
            </a:r>
          </a:p>
        </p:txBody>
      </p:sp>
    </p:spTree>
    <p:extLst>
      <p:ext uri="{BB962C8B-B14F-4D97-AF65-F5344CB8AC3E}">
        <p14:creationId xmlns:p14="http://schemas.microsoft.com/office/powerpoint/2010/main" val="1610248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8F044-6067-70DC-FA86-549AE1FF27A4}"/>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CD7622B-A75A-A57F-8F5E-3F4AC13D3A8C}"/>
              </a:ext>
            </a:extLst>
          </p:cNvPr>
          <p:cNvSpPr>
            <a:spLocks noGrp="1"/>
          </p:cNvSpPr>
          <p:nvPr>
            <p:ph type="title"/>
          </p:nvPr>
        </p:nvSpPr>
        <p:spPr>
          <a:xfrm>
            <a:off x="6635750" y="411162"/>
            <a:ext cx="5140324" cy="3154997"/>
          </a:xfrm>
        </p:spPr>
        <p:txBody>
          <a:bodyPr anchor="b">
            <a:normAutofit/>
          </a:bodyPr>
          <a:lstStyle/>
          <a:p>
            <a:r>
              <a:rPr lang="en-US" err="1"/>
              <a:t>Klasgroep</a:t>
            </a:r>
            <a:r>
              <a:rPr lang="en-US"/>
              <a:t> B </a:t>
            </a:r>
          </a:p>
        </p:txBody>
      </p:sp>
      <p:sp>
        <p:nvSpPr>
          <p:cNvPr id="17" name="Text Placeholder 2">
            <a:extLst>
              <a:ext uri="{FF2B5EF4-FFF2-40B4-BE49-F238E27FC236}">
                <a16:creationId xmlns:a16="http://schemas.microsoft.com/office/drawing/2014/main" id="{1E9DC430-F421-CE81-BE56-3C0256981C49}"/>
              </a:ext>
            </a:extLst>
          </p:cNvPr>
          <p:cNvSpPr>
            <a:spLocks noGrp="1"/>
          </p:cNvSpPr>
          <p:nvPr>
            <p:ph type="body" idx="1"/>
          </p:nvPr>
        </p:nvSpPr>
        <p:spPr>
          <a:xfrm>
            <a:off x="6635750" y="3429000"/>
            <a:ext cx="5140325" cy="2057400"/>
          </a:xfrm>
        </p:spPr>
        <p:txBody>
          <a:bodyPr vert="horz" lIns="0" tIns="410400" rIns="0" bIns="0" rtlCol="0" anchor="t">
            <a:normAutofit/>
          </a:bodyPr>
          <a:lstStyle/>
          <a:p>
            <a:r>
              <a:rPr lang="en-US" err="1">
                <a:latin typeface="Montserrat SemiBold"/>
              </a:rPr>
              <a:t>Heterogene</a:t>
            </a:r>
            <a:r>
              <a:rPr lang="en-US">
                <a:latin typeface="Montserrat SemiBold"/>
              </a:rPr>
              <a:t> </a:t>
            </a:r>
            <a:r>
              <a:rPr lang="en-US" err="1">
                <a:latin typeface="Montserrat SemiBold"/>
              </a:rPr>
              <a:t>klasgroep</a:t>
            </a:r>
            <a:r>
              <a:rPr lang="en-US">
                <a:latin typeface="Montserrat SemiBold"/>
              </a:rPr>
              <a:t>  1 – 2 – 3 </a:t>
            </a:r>
            <a:r>
              <a:rPr lang="en-US" err="1">
                <a:latin typeface="Montserrat SemiBold"/>
              </a:rPr>
              <a:t>BaKO</a:t>
            </a:r>
          </a:p>
          <a:p>
            <a:endParaRPr lang="en-US"/>
          </a:p>
          <a:p>
            <a:endParaRPr lang="en-US" sz="3600">
              <a:highlight>
                <a:srgbClr val="FFFF00"/>
              </a:highlight>
            </a:endParaRPr>
          </a:p>
        </p:txBody>
      </p:sp>
      <p:sp>
        <p:nvSpPr>
          <p:cNvPr id="4" name="Tijdelijke aanduiding voor voettekst 3">
            <a:extLst>
              <a:ext uri="{FF2B5EF4-FFF2-40B4-BE49-F238E27FC236}">
                <a16:creationId xmlns:a16="http://schemas.microsoft.com/office/drawing/2014/main" id="{CBFC7589-BDBA-3B48-977D-4E8AE7260F9F}"/>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2" name="Picture Placeholder 1">
            <a:extLst>
              <a:ext uri="{FF2B5EF4-FFF2-40B4-BE49-F238E27FC236}">
                <a16:creationId xmlns:a16="http://schemas.microsoft.com/office/drawing/2014/main" id="{FFE9CFCF-8EA5-3953-0B30-79C0C9016100}"/>
              </a:ext>
            </a:extLst>
          </p:cNvPr>
          <p:cNvPicPr>
            <a:picLocks noGrp="1" noChangeAspect="1"/>
          </p:cNvPicPr>
          <p:nvPr>
            <p:ph type="pic" sz="quarter" idx="16"/>
          </p:nvPr>
        </p:nvPicPr>
        <p:blipFill>
          <a:blip r:embed="rId2"/>
          <a:srcRect l="9845" r="9845"/>
          <a:stretch/>
        </p:blipFill>
        <p:spPr>
          <a:xfrm>
            <a:off x="0" y="400118"/>
            <a:ext cx="6102705" cy="5638732"/>
          </a:xfrm>
          <a:custGeom>
            <a:avLst/>
            <a:gdLst>
              <a:gd name="connsiteX0" fmla="*/ 3211557 w 6025401"/>
              <a:gd name="connsiteY0" fmla="*/ 0 h 5627688"/>
              <a:gd name="connsiteX1" fmla="*/ 6025401 w 6025401"/>
              <a:gd name="connsiteY1" fmla="*/ 2813844 h 5627688"/>
              <a:gd name="connsiteX2" fmla="*/ 3211557 w 6025401"/>
              <a:gd name="connsiteY2" fmla="*/ 5627688 h 5627688"/>
              <a:gd name="connsiteX3" fmla="*/ 3206187 w 6025401"/>
              <a:gd name="connsiteY3" fmla="*/ 5627417 h 5627688"/>
              <a:gd name="connsiteX4" fmla="*/ 3206187 w 6025401"/>
              <a:gd name="connsiteY4" fmla="*/ 5627688 h 5627688"/>
              <a:gd name="connsiteX5" fmla="*/ 0 w 6025401"/>
              <a:gd name="connsiteY5" fmla="*/ 5627688 h 5627688"/>
              <a:gd name="connsiteX6" fmla="*/ 0 w 6025401"/>
              <a:gd name="connsiteY6" fmla="*/ 1 h 5627688"/>
              <a:gd name="connsiteX7" fmla="*/ 3206187 w 6025401"/>
              <a:gd name="connsiteY7" fmla="*/ 1 h 5627688"/>
              <a:gd name="connsiteX8" fmla="*/ 3206187 w 6025401"/>
              <a:gd name="connsiteY8" fmla="*/ 271 h 562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5401" h="5627688">
                <a:moveTo>
                  <a:pt x="3211557" y="0"/>
                </a:moveTo>
                <a:cubicBezTo>
                  <a:pt x="4765614" y="0"/>
                  <a:pt x="6025401" y="1259785"/>
                  <a:pt x="6025401" y="2813844"/>
                </a:cubicBezTo>
                <a:cubicBezTo>
                  <a:pt x="6025401" y="4367905"/>
                  <a:pt x="4765614" y="5627688"/>
                  <a:pt x="3211557" y="5627688"/>
                </a:cubicBezTo>
                <a:lnTo>
                  <a:pt x="3206187" y="5627417"/>
                </a:lnTo>
                <a:lnTo>
                  <a:pt x="3206187" y="5627688"/>
                </a:lnTo>
                <a:lnTo>
                  <a:pt x="0" y="5627688"/>
                </a:lnTo>
                <a:lnTo>
                  <a:pt x="0" y="1"/>
                </a:lnTo>
                <a:lnTo>
                  <a:pt x="3206187" y="1"/>
                </a:lnTo>
                <a:lnTo>
                  <a:pt x="3206187" y="271"/>
                </a:lnTo>
                <a:close/>
              </a:path>
            </a:pathLst>
          </a:custGeom>
        </p:spPr>
      </p:pic>
    </p:spTree>
    <p:extLst>
      <p:ext uri="{BB962C8B-B14F-4D97-AF65-F5344CB8AC3E}">
        <p14:creationId xmlns:p14="http://schemas.microsoft.com/office/powerpoint/2010/main" val="4213858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FCF9872-765D-6777-6B4A-2F24D190AA9F}"/>
              </a:ext>
            </a:extLst>
          </p:cNvPr>
          <p:cNvPicPr>
            <a:picLocks noGrp="1" noChangeAspect="1"/>
          </p:cNvPicPr>
          <p:nvPr>
            <p:ph type="pic" sz="quarter" idx="16"/>
          </p:nvPr>
        </p:nvPicPr>
        <p:blipFill>
          <a:blip r:embed="rId2"/>
          <a:srcRect l="12135" r="12135"/>
          <a:stretch/>
        </p:blipFill>
        <p:spPr>
          <a:custGeom>
            <a:avLst/>
            <a:gdLst>
              <a:gd name="connsiteX0" fmla="*/ 3018604 w 6096000"/>
              <a:gd name="connsiteY0" fmla="*/ 0 h 6037262"/>
              <a:gd name="connsiteX1" fmla="*/ 3018872 w 6096000"/>
              <a:gd name="connsiteY1" fmla="*/ 0 h 6037262"/>
              <a:gd name="connsiteX2" fmla="*/ 3018926 w 6096000"/>
              <a:gd name="connsiteY2" fmla="*/ 0 h 6037262"/>
              <a:gd name="connsiteX3" fmla="*/ 6096000 w 6096000"/>
              <a:gd name="connsiteY3" fmla="*/ 0 h 6037262"/>
              <a:gd name="connsiteX4" fmla="*/ 6096000 w 6096000"/>
              <a:gd name="connsiteY4" fmla="*/ 6037262 h 6037262"/>
              <a:gd name="connsiteX5" fmla="*/ 5934207 w 6096000"/>
              <a:gd name="connsiteY5" fmla="*/ 6037262 h 6037262"/>
              <a:gd name="connsiteX6" fmla="*/ 4113177 w 6096000"/>
              <a:gd name="connsiteY6" fmla="*/ 6037262 h 6037262"/>
              <a:gd name="connsiteX7" fmla="*/ 4079115 w 6096000"/>
              <a:gd name="connsiteY7" fmla="*/ 6037262 h 6037262"/>
              <a:gd name="connsiteX8" fmla="*/ 4079115 w 6096000"/>
              <a:gd name="connsiteY8" fmla="*/ 4588726 h 6037262"/>
              <a:gd name="connsiteX9" fmla="*/ 3939205 w 6096000"/>
              <a:gd name="connsiteY9" fmla="*/ 4588726 h 6037262"/>
              <a:gd name="connsiteX10" fmla="*/ 3939205 w 6096000"/>
              <a:gd name="connsiteY10" fmla="*/ 6037262 h 6037262"/>
              <a:gd name="connsiteX11" fmla="*/ 3926727 w 6096000"/>
              <a:gd name="connsiteY11" fmla="*/ 6037262 h 6037262"/>
              <a:gd name="connsiteX12" fmla="*/ 3753137 w 6096000"/>
              <a:gd name="connsiteY12" fmla="*/ 6037262 h 6037262"/>
              <a:gd name="connsiteX13" fmla="*/ 3666062 w 6096000"/>
              <a:gd name="connsiteY13" fmla="*/ 6037262 h 6037262"/>
              <a:gd name="connsiteX14" fmla="*/ 3666062 w 6096000"/>
              <a:gd name="connsiteY14" fmla="*/ 4588726 h 6037262"/>
              <a:gd name="connsiteX15" fmla="*/ 3526152 w 6096000"/>
              <a:gd name="connsiteY15" fmla="*/ 4588726 h 6037262"/>
              <a:gd name="connsiteX16" fmla="*/ 3526152 w 6096000"/>
              <a:gd name="connsiteY16" fmla="*/ 6037262 h 6037262"/>
              <a:gd name="connsiteX17" fmla="*/ 3450907 w 6096000"/>
              <a:gd name="connsiteY17" fmla="*/ 6037262 h 6037262"/>
              <a:gd name="connsiteX18" fmla="*/ 3325456 w 6096000"/>
              <a:gd name="connsiteY18" fmla="*/ 6037262 h 6037262"/>
              <a:gd name="connsiteX19" fmla="*/ 3253008 w 6096000"/>
              <a:gd name="connsiteY19" fmla="*/ 6037262 h 6037262"/>
              <a:gd name="connsiteX20" fmla="*/ 3253008 w 6096000"/>
              <a:gd name="connsiteY20" fmla="*/ 4579828 h 6037262"/>
              <a:gd name="connsiteX21" fmla="*/ 3113087 w 6096000"/>
              <a:gd name="connsiteY21" fmla="*/ 4579828 h 6037262"/>
              <a:gd name="connsiteX22" fmla="*/ 3113087 w 6096000"/>
              <a:gd name="connsiteY22" fmla="*/ 6037262 h 6037262"/>
              <a:gd name="connsiteX23" fmla="*/ 3070889 w 6096000"/>
              <a:gd name="connsiteY23" fmla="*/ 6037262 h 6037262"/>
              <a:gd name="connsiteX24" fmla="*/ 3018604 w 6096000"/>
              <a:gd name="connsiteY24" fmla="*/ 6037262 h 6037262"/>
              <a:gd name="connsiteX25" fmla="*/ 0 w 6096000"/>
              <a:gd name="connsiteY25" fmla="*/ 3018658 h 6037262"/>
              <a:gd name="connsiteX26" fmla="*/ 3018604 w 6096000"/>
              <a:gd name="connsiteY26" fmla="*/ 0 h 60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96000" h="6037262">
                <a:moveTo>
                  <a:pt x="3018604" y="0"/>
                </a:moveTo>
                <a:cubicBezTo>
                  <a:pt x="3018713" y="0"/>
                  <a:pt x="3018872" y="0"/>
                  <a:pt x="3018872" y="0"/>
                </a:cubicBezTo>
                <a:lnTo>
                  <a:pt x="3018926" y="0"/>
                </a:lnTo>
                <a:lnTo>
                  <a:pt x="6096000" y="0"/>
                </a:lnTo>
                <a:lnTo>
                  <a:pt x="6096000" y="6037262"/>
                </a:lnTo>
                <a:lnTo>
                  <a:pt x="5934207" y="6037262"/>
                </a:lnTo>
                <a:cubicBezTo>
                  <a:pt x="5298868" y="6037262"/>
                  <a:pt x="4642131" y="6037262"/>
                  <a:pt x="4113177" y="6037262"/>
                </a:cubicBezTo>
                <a:lnTo>
                  <a:pt x="4079115" y="6037262"/>
                </a:lnTo>
                <a:lnTo>
                  <a:pt x="4079115" y="4588726"/>
                </a:lnTo>
                <a:lnTo>
                  <a:pt x="3939205" y="4588726"/>
                </a:lnTo>
                <a:lnTo>
                  <a:pt x="3939205" y="6037262"/>
                </a:lnTo>
                <a:lnTo>
                  <a:pt x="3926727" y="6037262"/>
                </a:lnTo>
                <a:cubicBezTo>
                  <a:pt x="3866632" y="6037262"/>
                  <a:pt x="3808680" y="6037262"/>
                  <a:pt x="3753137" y="6037262"/>
                </a:cubicBezTo>
                <a:lnTo>
                  <a:pt x="3666062" y="6037262"/>
                </a:lnTo>
                <a:lnTo>
                  <a:pt x="3666062" y="4588726"/>
                </a:lnTo>
                <a:lnTo>
                  <a:pt x="3526152" y="4588726"/>
                </a:lnTo>
                <a:lnTo>
                  <a:pt x="3526152" y="6037262"/>
                </a:lnTo>
                <a:lnTo>
                  <a:pt x="3450907" y="6037262"/>
                </a:lnTo>
                <a:cubicBezTo>
                  <a:pt x="3406062" y="6037262"/>
                  <a:pt x="3364156" y="6037262"/>
                  <a:pt x="3325456" y="6037262"/>
                </a:cubicBezTo>
                <a:lnTo>
                  <a:pt x="3253008" y="6037262"/>
                </a:lnTo>
                <a:lnTo>
                  <a:pt x="3253008" y="4579828"/>
                </a:lnTo>
                <a:lnTo>
                  <a:pt x="3113087" y="4579828"/>
                </a:lnTo>
                <a:lnTo>
                  <a:pt x="3113087" y="6037262"/>
                </a:lnTo>
                <a:lnTo>
                  <a:pt x="3070889" y="6037262"/>
                </a:lnTo>
                <a:cubicBezTo>
                  <a:pt x="3036741" y="6037262"/>
                  <a:pt x="3018604" y="6037262"/>
                  <a:pt x="3018604" y="6037262"/>
                </a:cubicBezTo>
                <a:cubicBezTo>
                  <a:pt x="1351481" y="6037262"/>
                  <a:pt x="0" y="4685835"/>
                  <a:pt x="0" y="3018658"/>
                </a:cubicBezTo>
                <a:cubicBezTo>
                  <a:pt x="0" y="1351482"/>
                  <a:pt x="1351427" y="0"/>
                  <a:pt x="3018604" y="0"/>
                </a:cubicBezTo>
                <a:close/>
              </a:path>
            </a:pathLst>
          </a:custGeom>
        </p:spPr>
      </p:pic>
      <p:sp>
        <p:nvSpPr>
          <p:cNvPr id="3" name="Titel 2">
            <a:extLst>
              <a:ext uri="{FF2B5EF4-FFF2-40B4-BE49-F238E27FC236}">
                <a16:creationId xmlns:a16="http://schemas.microsoft.com/office/drawing/2014/main" id="{7B4CE0DB-2F04-163E-F31D-BA0CDC3FA698}"/>
              </a:ext>
            </a:extLst>
          </p:cNvPr>
          <p:cNvSpPr>
            <a:spLocks noGrp="1"/>
          </p:cNvSpPr>
          <p:nvPr>
            <p:ph type="ctrTitle"/>
          </p:nvPr>
        </p:nvSpPr>
        <p:spPr/>
        <p:txBody>
          <a:bodyPr/>
          <a:lstStyle/>
          <a:p>
            <a:r>
              <a:rPr lang="nl-BE"/>
              <a:t>Opstartproject</a:t>
            </a:r>
          </a:p>
        </p:txBody>
      </p:sp>
      <p:sp>
        <p:nvSpPr>
          <p:cNvPr id="4" name="Ondertitel 3">
            <a:extLst>
              <a:ext uri="{FF2B5EF4-FFF2-40B4-BE49-F238E27FC236}">
                <a16:creationId xmlns:a16="http://schemas.microsoft.com/office/drawing/2014/main" id="{0A50268C-A968-F30F-599C-820C9C12C969}"/>
              </a:ext>
            </a:extLst>
          </p:cNvPr>
          <p:cNvSpPr>
            <a:spLocks noGrp="1"/>
          </p:cNvSpPr>
          <p:nvPr>
            <p:ph type="subTitle" idx="1"/>
          </p:nvPr>
        </p:nvSpPr>
        <p:spPr/>
        <p:txBody>
          <a:bodyPr/>
          <a:lstStyle/>
          <a:p>
            <a:r>
              <a:rPr lang="nl-BE"/>
              <a:t>De stem van de kleuter</a:t>
            </a:r>
          </a:p>
          <a:p>
            <a:endParaRPr lang="nl-BE"/>
          </a:p>
          <a:p>
            <a:pPr marL="342900" indent="-342900">
              <a:buFont typeface="Arial" panose="020B0604020202020204" pitchFamily="34" charset="0"/>
              <a:buChar char="•"/>
            </a:pPr>
            <a:r>
              <a:rPr lang="nl-BE"/>
              <a:t>Groepsvorming </a:t>
            </a:r>
          </a:p>
          <a:p>
            <a:pPr marL="342900" indent="-342900">
              <a:buFont typeface="Arial" panose="020B0604020202020204" pitchFamily="34" charset="0"/>
              <a:buChar char="•"/>
            </a:pPr>
            <a:r>
              <a:rPr lang="nl-BE"/>
              <a:t>Ervaringsgerichte houding </a:t>
            </a:r>
          </a:p>
          <a:p>
            <a:pPr marL="342900" indent="-342900">
              <a:buFont typeface="Arial" panose="020B0604020202020204" pitchFamily="34" charset="0"/>
              <a:buChar char="•"/>
            </a:pPr>
            <a:r>
              <a:rPr lang="nl-BE"/>
              <a:t>Leren van elkaar </a:t>
            </a:r>
            <a:br>
              <a:rPr lang="nl-BE"/>
            </a:br>
            <a:endParaRPr lang="nl-BE"/>
          </a:p>
        </p:txBody>
      </p:sp>
    </p:spTree>
    <p:extLst>
      <p:ext uri="{BB962C8B-B14F-4D97-AF65-F5344CB8AC3E}">
        <p14:creationId xmlns:p14="http://schemas.microsoft.com/office/powerpoint/2010/main" val="787742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C042EF4-01C6-7FBA-D572-5B10BD1945BD}"/>
              </a:ext>
            </a:extLst>
          </p:cNvPr>
          <p:cNvPicPr>
            <a:picLocks noGrp="1" noChangeAspect="1"/>
          </p:cNvPicPr>
          <p:nvPr>
            <p:ph type="pic" sz="quarter" idx="11"/>
          </p:nvPr>
        </p:nvPicPr>
        <p:blipFill>
          <a:blip r:embed="rId2"/>
          <a:srcRect t="1110" b="4885"/>
          <a:stretch>
            <a:fillRect/>
          </a:stretch>
        </p:blipFill>
        <p:spPr>
          <a:xfrm>
            <a:off x="5322974" y="3326621"/>
            <a:ext cx="5996590" cy="322216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Picture 5">
            <a:extLst>
              <a:ext uri="{FF2B5EF4-FFF2-40B4-BE49-F238E27FC236}">
                <a16:creationId xmlns:a16="http://schemas.microsoft.com/office/drawing/2014/main" id="{879532C0-D126-FFAC-263A-D335D1503196}"/>
              </a:ext>
            </a:extLst>
          </p:cNvPr>
          <p:cNvPicPr>
            <a:picLocks noChangeAspect="1"/>
          </p:cNvPicPr>
          <p:nvPr/>
        </p:nvPicPr>
        <p:blipFill>
          <a:blip r:embed="rId3"/>
          <a:stretch>
            <a:fillRect/>
          </a:stretch>
        </p:blipFill>
        <p:spPr>
          <a:xfrm>
            <a:off x="1635815" y="3224695"/>
            <a:ext cx="2592458" cy="342347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Picture 6">
            <a:extLst>
              <a:ext uri="{FF2B5EF4-FFF2-40B4-BE49-F238E27FC236}">
                <a16:creationId xmlns:a16="http://schemas.microsoft.com/office/drawing/2014/main" id="{65167528-72D7-961E-7706-50E4893F6184}"/>
              </a:ext>
            </a:extLst>
          </p:cNvPr>
          <p:cNvPicPr>
            <a:picLocks noChangeAspect="1"/>
          </p:cNvPicPr>
          <p:nvPr/>
        </p:nvPicPr>
        <p:blipFill>
          <a:blip r:embed="rId4"/>
          <a:stretch>
            <a:fillRect/>
          </a:stretch>
        </p:blipFill>
        <p:spPr>
          <a:xfrm rot="21240000">
            <a:off x="7054949" y="-9978"/>
            <a:ext cx="4638260" cy="34455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39ED9784-8192-BA0E-4C39-EDC61206F638}"/>
              </a:ext>
            </a:extLst>
          </p:cNvPr>
          <p:cNvPicPr>
            <a:picLocks noChangeAspect="1"/>
          </p:cNvPicPr>
          <p:nvPr/>
        </p:nvPicPr>
        <p:blipFill>
          <a:blip r:embed="rId5"/>
          <a:stretch>
            <a:fillRect/>
          </a:stretch>
        </p:blipFill>
        <p:spPr>
          <a:xfrm>
            <a:off x="1038088" y="-242957"/>
            <a:ext cx="5599044" cy="321365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783061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6E3BE-3E7A-F2AC-6D0A-4DD239DA742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278CDA0-2CB2-9000-5C10-7FF5156527F0}"/>
              </a:ext>
            </a:extLst>
          </p:cNvPr>
          <p:cNvSpPr>
            <a:spLocks noGrp="1"/>
          </p:cNvSpPr>
          <p:nvPr>
            <p:ph type="title"/>
          </p:nvPr>
        </p:nvSpPr>
        <p:spPr>
          <a:xfrm>
            <a:off x="414000" y="413066"/>
            <a:ext cx="10076200" cy="654687"/>
          </a:xfrm>
        </p:spPr>
        <p:txBody>
          <a:bodyPr/>
          <a:lstStyle/>
          <a:p>
            <a:r>
              <a:rPr lang="en-US"/>
              <a:t>Wie </a:t>
            </a:r>
            <a:r>
              <a:rPr lang="en-US" err="1"/>
              <a:t>zijn</a:t>
            </a:r>
            <a:r>
              <a:rPr lang="en-US"/>
              <a:t> we </a:t>
            </a:r>
            <a:r>
              <a:rPr lang="en-US" err="1"/>
              <a:t>als</a:t>
            </a:r>
            <a:r>
              <a:rPr lang="en-US"/>
              <a:t> </a:t>
            </a:r>
            <a:r>
              <a:rPr lang="en-US" err="1"/>
              <a:t>opleiding</a:t>
            </a:r>
            <a:r>
              <a:rPr lang="en-US"/>
              <a:t>?</a:t>
            </a:r>
          </a:p>
        </p:txBody>
      </p:sp>
      <p:pic>
        <p:nvPicPr>
          <p:cNvPr id="3" name="Afbeelding 2">
            <a:extLst>
              <a:ext uri="{FF2B5EF4-FFF2-40B4-BE49-F238E27FC236}">
                <a16:creationId xmlns:a16="http://schemas.microsoft.com/office/drawing/2014/main" id="{103E62E4-1507-3082-CC72-0AFCFA6AFF9D}"/>
              </a:ext>
            </a:extLst>
          </p:cNvPr>
          <p:cNvPicPr>
            <a:picLocks noChangeAspect="1"/>
          </p:cNvPicPr>
          <p:nvPr/>
        </p:nvPicPr>
        <p:blipFill>
          <a:blip r:embed="rId2"/>
          <a:stretch>
            <a:fillRect/>
          </a:stretch>
        </p:blipFill>
        <p:spPr>
          <a:xfrm>
            <a:off x="0" y="1238604"/>
            <a:ext cx="9921240" cy="1879023"/>
          </a:xfrm>
          <a:prstGeom prst="rect">
            <a:avLst/>
          </a:prstGeom>
        </p:spPr>
      </p:pic>
      <p:pic>
        <p:nvPicPr>
          <p:cNvPr id="7" name="Afbeelding 6">
            <a:extLst>
              <a:ext uri="{FF2B5EF4-FFF2-40B4-BE49-F238E27FC236}">
                <a16:creationId xmlns:a16="http://schemas.microsoft.com/office/drawing/2014/main" id="{DA419F0A-6ED3-1957-D081-6FC656505232}"/>
              </a:ext>
            </a:extLst>
          </p:cNvPr>
          <p:cNvPicPr>
            <a:picLocks noChangeAspect="1"/>
          </p:cNvPicPr>
          <p:nvPr/>
        </p:nvPicPr>
        <p:blipFill>
          <a:blip r:embed="rId3"/>
          <a:stretch>
            <a:fillRect/>
          </a:stretch>
        </p:blipFill>
        <p:spPr>
          <a:xfrm>
            <a:off x="2207072" y="3317482"/>
            <a:ext cx="10076200" cy="1788244"/>
          </a:xfrm>
          <a:prstGeom prst="rect">
            <a:avLst/>
          </a:prstGeom>
        </p:spPr>
      </p:pic>
      <p:pic>
        <p:nvPicPr>
          <p:cNvPr id="13" name="Afbeelding 12">
            <a:extLst>
              <a:ext uri="{FF2B5EF4-FFF2-40B4-BE49-F238E27FC236}">
                <a16:creationId xmlns:a16="http://schemas.microsoft.com/office/drawing/2014/main" id="{75DBC55D-A345-017A-98F9-C85099192F8A}"/>
              </a:ext>
            </a:extLst>
          </p:cNvPr>
          <p:cNvPicPr>
            <a:picLocks noChangeAspect="1"/>
          </p:cNvPicPr>
          <p:nvPr/>
        </p:nvPicPr>
        <p:blipFill>
          <a:blip r:embed="rId4"/>
          <a:stretch>
            <a:fillRect/>
          </a:stretch>
        </p:blipFill>
        <p:spPr>
          <a:xfrm>
            <a:off x="0" y="5299871"/>
            <a:ext cx="9482328" cy="1558129"/>
          </a:xfrm>
          <a:prstGeom prst="rect">
            <a:avLst/>
          </a:prstGeom>
        </p:spPr>
      </p:pic>
    </p:spTree>
    <p:extLst>
      <p:ext uri="{BB962C8B-B14F-4D97-AF65-F5344CB8AC3E}">
        <p14:creationId xmlns:p14="http://schemas.microsoft.com/office/powerpoint/2010/main" val="3212410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5DA0F-26C4-C7DC-8CE3-2C239A26B4F8}"/>
            </a:ext>
          </a:extLst>
        </p:cNvPr>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5F045AAE-1CEF-4307-7FE9-BDA3B5DF2B67}"/>
              </a:ext>
            </a:extLst>
          </p:cNvPr>
          <p:cNvSpPr>
            <a:spLocks noGrp="1"/>
          </p:cNvSpPr>
          <p:nvPr>
            <p:ph idx="1"/>
          </p:nvPr>
        </p:nvSpPr>
        <p:spPr>
          <a:xfrm>
            <a:off x="529389" y="1366788"/>
            <a:ext cx="10165599" cy="4245026"/>
          </a:xfrm>
        </p:spPr>
        <p:txBody>
          <a:bodyPr/>
          <a:lstStyle/>
          <a:p>
            <a:br>
              <a:rPr lang="en-US"/>
            </a:br>
            <a:endParaRPr lang="en-US"/>
          </a:p>
        </p:txBody>
      </p:sp>
      <p:sp>
        <p:nvSpPr>
          <p:cNvPr id="4" name="Tijdelijke aanduiding voor voettekst 3">
            <a:extLst>
              <a:ext uri="{FF2B5EF4-FFF2-40B4-BE49-F238E27FC236}">
                <a16:creationId xmlns:a16="http://schemas.microsoft.com/office/drawing/2014/main" id="{BC1A5467-2B16-EF79-E914-74F4BD0DC6C1}"/>
              </a:ext>
            </a:extLst>
          </p:cNvPr>
          <p:cNvSpPr>
            <a:spLocks noGrp="1"/>
          </p:cNvSpPr>
          <p:nvPr>
            <p:ph type="ftr" sz="quarter" idx="11"/>
          </p:nvPr>
        </p:nvSpPr>
        <p:spPr>
          <a:xfrm>
            <a:off x="6300790" y="6038850"/>
            <a:ext cx="4931090" cy="445770"/>
          </a:xfrm>
        </p:spPr>
        <p:txBody>
          <a:bodyPr anchor="b">
            <a:normAutofit/>
          </a:bodyPr>
          <a:lstStyle/>
          <a:p>
            <a:pPr>
              <a:spcAft>
                <a:spcPts val="600"/>
              </a:spcAft>
            </a:pPr>
            <a:r>
              <a:rPr lang="nl-BE"/>
              <a:t>Mentorencontact 2026</a:t>
            </a:r>
          </a:p>
        </p:txBody>
      </p:sp>
      <p:pic>
        <p:nvPicPr>
          <p:cNvPr id="14" name="Afbeelding 13">
            <a:extLst>
              <a:ext uri="{FF2B5EF4-FFF2-40B4-BE49-F238E27FC236}">
                <a16:creationId xmlns:a16="http://schemas.microsoft.com/office/drawing/2014/main" id="{ADD75AE7-4742-F0D4-8FE5-7F0B661C402F}"/>
              </a:ext>
            </a:extLst>
          </p:cNvPr>
          <p:cNvPicPr>
            <a:picLocks noChangeAspect="1"/>
          </p:cNvPicPr>
          <p:nvPr/>
        </p:nvPicPr>
        <p:blipFill>
          <a:blip r:embed="rId3"/>
          <a:stretch>
            <a:fillRect/>
          </a:stretch>
        </p:blipFill>
        <p:spPr>
          <a:xfrm>
            <a:off x="1497012" y="496759"/>
            <a:ext cx="8822223" cy="5624908"/>
          </a:xfrm>
          <a:prstGeom prst="rect">
            <a:avLst/>
          </a:prstGeom>
        </p:spPr>
      </p:pic>
    </p:spTree>
    <p:extLst>
      <p:ext uri="{BB962C8B-B14F-4D97-AF65-F5344CB8AC3E}">
        <p14:creationId xmlns:p14="http://schemas.microsoft.com/office/powerpoint/2010/main" val="3438955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DF13352-6D44-7577-B552-6928FE98FD8A}"/>
              </a:ext>
            </a:extLst>
          </p:cNvPr>
          <p:cNvSpPr>
            <a:spLocks noGrp="1"/>
          </p:cNvSpPr>
          <p:nvPr>
            <p:ph type="title"/>
          </p:nvPr>
        </p:nvSpPr>
        <p:spPr>
          <a:xfrm>
            <a:off x="953770" y="796288"/>
            <a:ext cx="10278110" cy="654687"/>
          </a:xfrm>
        </p:spPr>
        <p:txBody>
          <a:bodyPr>
            <a:normAutofit/>
          </a:bodyPr>
          <a:lstStyle/>
          <a:p>
            <a:r>
              <a:rPr lang="nl-BE" sz="2200"/>
              <a:t>1. Wat is co-teaching?</a:t>
            </a:r>
            <a:br>
              <a:rPr lang="nl-BE" sz="2200"/>
            </a:br>
            <a:endParaRPr lang="en-US" sz="2200" b="0"/>
          </a:p>
        </p:txBody>
      </p:sp>
      <p:pic>
        <p:nvPicPr>
          <p:cNvPr id="6" name="Afbeelding 5" descr="Academics | FISW">
            <a:extLst>
              <a:ext uri="{FF2B5EF4-FFF2-40B4-BE49-F238E27FC236}">
                <a16:creationId xmlns:a16="http://schemas.microsoft.com/office/drawing/2014/main" id="{870A4BB8-83D2-EE23-41FB-4AF35DCB78AB}"/>
              </a:ext>
            </a:extLst>
          </p:cNvPr>
          <p:cNvPicPr>
            <a:picLocks noChangeAspect="1"/>
          </p:cNvPicPr>
          <p:nvPr/>
        </p:nvPicPr>
        <p:blipFill>
          <a:blip r:embed="rId2"/>
          <a:srcRect l="3114" r="13407" b="-4"/>
          <a:stretch>
            <a:fillRect/>
          </a:stretch>
        </p:blipFill>
        <p:spPr>
          <a:xfrm>
            <a:off x="1492251" y="1803715"/>
            <a:ext cx="3118988" cy="2923734"/>
          </a:xfrm>
          <a:prstGeom prst="rect">
            <a:avLst/>
          </a:prstGeom>
          <a:noFill/>
        </p:spPr>
      </p:pic>
      <p:sp>
        <p:nvSpPr>
          <p:cNvPr id="4" name="Tijdelijke aanduiding voor voettekst 3">
            <a:extLst>
              <a:ext uri="{FF2B5EF4-FFF2-40B4-BE49-F238E27FC236}">
                <a16:creationId xmlns:a16="http://schemas.microsoft.com/office/drawing/2014/main" id="{8ABE49CF-544B-E3EF-D0B6-D41D06DE0538}"/>
              </a:ext>
            </a:extLst>
          </p:cNvPr>
          <p:cNvSpPr>
            <a:spLocks noGrp="1"/>
          </p:cNvSpPr>
          <p:nvPr>
            <p:ph type="ftr" sz="quarter" idx="11"/>
          </p:nvPr>
        </p:nvSpPr>
        <p:spPr>
          <a:xfrm>
            <a:off x="6300790" y="6038850"/>
            <a:ext cx="4931090" cy="445770"/>
          </a:xfrm>
        </p:spPr>
        <p:txBody>
          <a:bodyPr anchor="b">
            <a:normAutofit/>
          </a:bodyPr>
          <a:lstStyle/>
          <a:p>
            <a:pPr>
              <a:spcAft>
                <a:spcPts val="600"/>
              </a:spcAft>
            </a:pPr>
            <a:r>
              <a:rPr lang="nl-BE"/>
              <a:t>Mentorencontact 2026</a:t>
            </a:r>
          </a:p>
        </p:txBody>
      </p:sp>
      <p:sp>
        <p:nvSpPr>
          <p:cNvPr id="12" name="Content Placeholder 2">
            <a:extLst>
              <a:ext uri="{FF2B5EF4-FFF2-40B4-BE49-F238E27FC236}">
                <a16:creationId xmlns:a16="http://schemas.microsoft.com/office/drawing/2014/main" id="{E23F5975-DBCD-D63A-4D01-A44AA1368A29}"/>
              </a:ext>
            </a:extLst>
          </p:cNvPr>
          <p:cNvSpPr>
            <a:spLocks noGrp="1"/>
          </p:cNvSpPr>
          <p:nvPr>
            <p:ph idx="13"/>
          </p:nvPr>
        </p:nvSpPr>
        <p:spPr>
          <a:xfrm>
            <a:off x="5166360" y="969264"/>
            <a:ext cx="6345936" cy="5092448"/>
          </a:xfrm>
        </p:spPr>
        <p:txBody>
          <a:bodyPr>
            <a:normAutofit/>
          </a:bodyPr>
          <a:lstStyle/>
          <a:p>
            <a:r>
              <a:rPr lang="nl-BE" sz="2800" dirty="0"/>
              <a:t>Co-teaching betekent dat twee of meer leerkrachten in één klaslokaal of in aanpalende ruimtes als </a:t>
            </a:r>
            <a:r>
              <a:rPr lang="nl-BE" sz="2800" u="sng" dirty="0"/>
              <a:t>gelijkwaardige partners samenwerken. </a:t>
            </a:r>
          </a:p>
          <a:p>
            <a:endParaRPr lang="nl-BE" sz="2800" dirty="0"/>
          </a:p>
          <a:p>
            <a:r>
              <a:rPr lang="nl-BE" sz="2800" dirty="0"/>
              <a:t>Ze dragen op </a:t>
            </a:r>
            <a:r>
              <a:rPr lang="nl-BE" sz="2800" u="sng" dirty="0"/>
              <a:t>een gestructureerde manier een gedeelde verantwoordelijkheid</a:t>
            </a:r>
            <a:r>
              <a:rPr lang="nl-BE" sz="2800" dirty="0"/>
              <a:t> om zoveel mogelijk kleuters zo ver mogelijk in hun ontwikkeling te brengen.</a:t>
            </a:r>
            <a:endParaRPr lang="en-US" sz="2800" dirty="0"/>
          </a:p>
        </p:txBody>
      </p:sp>
    </p:spTree>
    <p:extLst>
      <p:ext uri="{BB962C8B-B14F-4D97-AF65-F5344CB8AC3E}">
        <p14:creationId xmlns:p14="http://schemas.microsoft.com/office/powerpoint/2010/main" val="788539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C7A20E-53C2-5C6B-1EC0-9E58FAB1D56D}"/>
              </a:ext>
            </a:extLst>
          </p:cNvPr>
          <p:cNvSpPr>
            <a:spLocks noGrp="1"/>
          </p:cNvSpPr>
          <p:nvPr>
            <p:ph type="title"/>
          </p:nvPr>
        </p:nvSpPr>
        <p:spPr/>
        <p:txBody>
          <a:bodyPr>
            <a:normAutofit fontScale="90000"/>
          </a:bodyPr>
          <a:lstStyle/>
          <a:p>
            <a:r>
              <a:rPr lang="nl-BE" dirty="0"/>
              <a:t>Hoe? </a:t>
            </a:r>
            <a:br>
              <a:rPr lang="nl-BE" dirty="0"/>
            </a:br>
            <a:endParaRPr lang="nl-BE" dirty="0"/>
          </a:p>
        </p:txBody>
      </p:sp>
      <p:sp>
        <p:nvSpPr>
          <p:cNvPr id="3" name="Tijdelijke aanduiding voor inhoud 2">
            <a:extLst>
              <a:ext uri="{FF2B5EF4-FFF2-40B4-BE49-F238E27FC236}">
                <a16:creationId xmlns:a16="http://schemas.microsoft.com/office/drawing/2014/main" id="{2AB5C501-E5FE-B8EB-C8E4-E523C213DDD8}"/>
              </a:ext>
            </a:extLst>
          </p:cNvPr>
          <p:cNvSpPr>
            <a:spLocks noGrp="1"/>
          </p:cNvSpPr>
          <p:nvPr>
            <p:ph idx="1"/>
          </p:nvPr>
        </p:nvSpPr>
        <p:spPr/>
        <p:txBody>
          <a:bodyPr/>
          <a:lstStyle/>
          <a:p>
            <a:pPr algn="ctr"/>
            <a:r>
              <a:rPr lang="nl-BE" sz="2800" dirty="0">
                <a:solidFill>
                  <a:srgbClr val="FF0000"/>
                </a:solidFill>
              </a:rPr>
              <a:t>Misverstand</a:t>
            </a:r>
          </a:p>
          <a:p>
            <a:r>
              <a:rPr lang="nl-BE" sz="2800" dirty="0"/>
              <a:t>“Samenwerken betekent </a:t>
            </a:r>
          </a:p>
          <a:p>
            <a:r>
              <a:rPr lang="nl-BE" sz="2800" dirty="0"/>
              <a:t>vooral niet dat alles samen moet”</a:t>
            </a:r>
          </a:p>
          <a:p>
            <a:endParaRPr lang="nl-BE" sz="2800" dirty="0"/>
          </a:p>
          <a:p>
            <a:r>
              <a:rPr lang="nl-BE" sz="2800" dirty="0"/>
              <a:t>•Het is essentieel dat studenten hun</a:t>
            </a:r>
          </a:p>
          <a:p>
            <a:r>
              <a:rPr lang="nl-BE" sz="2800" dirty="0"/>
              <a:t>▪ eigenheid</a:t>
            </a:r>
          </a:p>
          <a:p>
            <a:r>
              <a:rPr lang="nl-BE" sz="2800" dirty="0"/>
              <a:t>▪ autonomie </a:t>
            </a:r>
          </a:p>
          <a:p>
            <a:r>
              <a:rPr lang="nl-BE" sz="2800" dirty="0"/>
              <a:t>▪ eigen inbreng behouden.</a:t>
            </a:r>
          </a:p>
        </p:txBody>
      </p:sp>
      <p:sp>
        <p:nvSpPr>
          <p:cNvPr id="4" name="Tijdelijke aanduiding voor voettekst 3">
            <a:extLst>
              <a:ext uri="{FF2B5EF4-FFF2-40B4-BE49-F238E27FC236}">
                <a16:creationId xmlns:a16="http://schemas.microsoft.com/office/drawing/2014/main" id="{46642493-FFCB-1588-A773-1369EE9B7001}"/>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3970499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2D04025C-C18E-3572-40F1-EF89DEE0AB74}"/>
              </a:ext>
            </a:extLst>
          </p:cNvPr>
          <p:cNvPicPr>
            <a:picLocks noGrp="1" noChangeAspect="1"/>
          </p:cNvPicPr>
          <p:nvPr>
            <p:ph idx="1"/>
          </p:nvPr>
        </p:nvPicPr>
        <p:blipFill>
          <a:blip r:embed="rId2"/>
          <a:stretch>
            <a:fillRect/>
          </a:stretch>
        </p:blipFill>
        <p:spPr>
          <a:xfrm>
            <a:off x="1473708" y="0"/>
            <a:ext cx="9244583" cy="6163056"/>
          </a:xfrm>
          <a:prstGeom prst="rect">
            <a:avLst/>
          </a:prstGeom>
        </p:spPr>
      </p:pic>
      <p:sp>
        <p:nvSpPr>
          <p:cNvPr id="4" name="Tijdelijke aanduiding voor voettekst 3">
            <a:extLst>
              <a:ext uri="{FF2B5EF4-FFF2-40B4-BE49-F238E27FC236}">
                <a16:creationId xmlns:a16="http://schemas.microsoft.com/office/drawing/2014/main" id="{AC156B48-BC85-46E6-4753-264D6D6171FF}"/>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2783041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F7CABB-9177-B466-E8E8-EB082C50ABD6}"/>
              </a:ext>
            </a:extLst>
          </p:cNvPr>
          <p:cNvSpPr>
            <a:spLocks noGrp="1"/>
          </p:cNvSpPr>
          <p:nvPr>
            <p:ph type="title"/>
          </p:nvPr>
        </p:nvSpPr>
        <p:spPr/>
        <p:txBody>
          <a:bodyPr/>
          <a:lstStyle/>
          <a:p>
            <a:r>
              <a:rPr lang="nl-BE" dirty="0"/>
              <a:t>Waarom co-teaching?</a:t>
            </a:r>
          </a:p>
        </p:txBody>
      </p:sp>
      <p:sp>
        <p:nvSpPr>
          <p:cNvPr id="3" name="Tijdelijke aanduiding voor inhoud 2">
            <a:extLst>
              <a:ext uri="{FF2B5EF4-FFF2-40B4-BE49-F238E27FC236}">
                <a16:creationId xmlns:a16="http://schemas.microsoft.com/office/drawing/2014/main" id="{FA1AC760-B512-BCE5-CF49-9D13D167DF6C}"/>
              </a:ext>
            </a:extLst>
          </p:cNvPr>
          <p:cNvSpPr>
            <a:spLocks noGrp="1"/>
          </p:cNvSpPr>
          <p:nvPr>
            <p:ph idx="1"/>
          </p:nvPr>
        </p:nvSpPr>
        <p:spPr>
          <a:xfrm>
            <a:off x="265176" y="1335024"/>
            <a:ext cx="11649456" cy="4791456"/>
          </a:xfrm>
        </p:spPr>
        <p:txBody>
          <a:bodyPr/>
          <a:lstStyle/>
          <a:p>
            <a:pPr algn="ctr"/>
            <a:r>
              <a:rPr lang="nl-BE" sz="2400" dirty="0"/>
              <a:t>Van samen leren naar zelfstandig handelen</a:t>
            </a:r>
          </a:p>
          <a:p>
            <a:pPr lvl="0"/>
            <a:endParaRPr lang="nl-BE" dirty="0"/>
          </a:p>
          <a:p>
            <a:pPr lvl="0"/>
            <a:r>
              <a:rPr lang="nl-BE" sz="2400" dirty="0">
                <a:solidFill>
                  <a:schemeClr val="bg2"/>
                </a:solidFill>
              </a:rPr>
              <a:t>Mentor als rolmodel: </a:t>
            </a:r>
            <a:r>
              <a:rPr lang="nl-BE" sz="2400" b="1" dirty="0"/>
              <a:t>voordoen, voorbeelden geven en keuzes zichtbaar maken.</a:t>
            </a:r>
          </a:p>
          <a:p>
            <a:pPr lvl="0"/>
            <a:r>
              <a:rPr lang="nl-BE" sz="2400" dirty="0">
                <a:solidFill>
                  <a:schemeClr val="bg2"/>
                </a:solidFill>
              </a:rPr>
              <a:t>Leren door te observeren</a:t>
            </a:r>
            <a:r>
              <a:rPr lang="nl-BE" sz="2400" dirty="0"/>
              <a:t>: zien hoe je een activiteit begeleidt en inspeelt op kleuters.</a:t>
            </a:r>
          </a:p>
          <a:p>
            <a:pPr lvl="0"/>
            <a:r>
              <a:rPr lang="nl-BE" sz="2400" dirty="0">
                <a:solidFill>
                  <a:schemeClr val="bg2"/>
                </a:solidFill>
              </a:rPr>
              <a:t>Samen oefenen: </a:t>
            </a:r>
            <a:r>
              <a:rPr lang="nl-BE" sz="2400" dirty="0"/>
              <a:t>de activiteit samen uitvoeren en bespreken.</a:t>
            </a:r>
          </a:p>
          <a:p>
            <a:pPr lvl="0"/>
            <a:r>
              <a:rPr lang="nl-BE" sz="2400" dirty="0">
                <a:solidFill>
                  <a:schemeClr val="bg2"/>
                </a:solidFill>
              </a:rPr>
              <a:t>Geleidelijk loslaten: </a:t>
            </a:r>
            <a:r>
              <a:rPr lang="nl-BE" sz="2400" dirty="0"/>
              <a:t>de student neemt stap voor stap meer verantwoordelijkheid op.</a:t>
            </a:r>
          </a:p>
          <a:p>
            <a:pPr lvl="0"/>
            <a:r>
              <a:rPr lang="nl-BE" sz="2400" dirty="0">
                <a:solidFill>
                  <a:schemeClr val="bg2"/>
                </a:solidFill>
              </a:rPr>
              <a:t>Feedback en reflectie: </a:t>
            </a:r>
            <a:r>
              <a:rPr lang="nl-BE" sz="2400" dirty="0"/>
              <a:t>samen groeien naar zelfstandig handelen.</a:t>
            </a:r>
          </a:p>
          <a:p>
            <a:endParaRPr lang="nl-BE" b="1" dirty="0"/>
          </a:p>
          <a:p>
            <a:pPr algn="ctr"/>
            <a:r>
              <a:rPr lang="nl-BE" sz="3600" b="1" dirty="0"/>
              <a:t>Van voordoen → samen doen → zelf doen</a:t>
            </a:r>
          </a:p>
          <a:p>
            <a:endParaRPr lang="nl-BE" dirty="0"/>
          </a:p>
          <a:p>
            <a:endParaRPr lang="nl-BE" dirty="0"/>
          </a:p>
        </p:txBody>
      </p:sp>
      <p:sp>
        <p:nvSpPr>
          <p:cNvPr id="4" name="Tijdelijke aanduiding voor voettekst 3">
            <a:extLst>
              <a:ext uri="{FF2B5EF4-FFF2-40B4-BE49-F238E27FC236}">
                <a16:creationId xmlns:a16="http://schemas.microsoft.com/office/drawing/2014/main" id="{EC8A71FE-A14A-C9AD-AC7E-35529704A304}"/>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1976282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76D295-6449-3EB5-CBE8-410DF800BFDA}"/>
              </a:ext>
            </a:extLst>
          </p:cNvPr>
          <p:cNvSpPr>
            <a:spLocks noGrp="1"/>
          </p:cNvSpPr>
          <p:nvPr>
            <p:ph type="title"/>
          </p:nvPr>
        </p:nvSpPr>
        <p:spPr>
          <a:xfrm>
            <a:off x="414000" y="413066"/>
            <a:ext cx="10076200" cy="654687"/>
          </a:xfrm>
        </p:spPr>
        <p:txBody>
          <a:bodyPr vert="horz" lIns="0" tIns="0" rIns="0" bIns="0" rtlCol="0" anchorCtr="0">
            <a:normAutofit/>
          </a:bodyPr>
          <a:lstStyle/>
          <a:p>
            <a:r>
              <a:rPr lang="nl-BE"/>
              <a:t>Nieuwsbrief</a:t>
            </a:r>
          </a:p>
        </p:txBody>
      </p:sp>
      <p:sp>
        <p:nvSpPr>
          <p:cNvPr id="4" name="Tijdelijke aanduiding voor voettekst 3">
            <a:extLst>
              <a:ext uri="{FF2B5EF4-FFF2-40B4-BE49-F238E27FC236}">
                <a16:creationId xmlns:a16="http://schemas.microsoft.com/office/drawing/2014/main" id="{7E0306FC-5ABF-042B-7330-ABF50F825A25}"/>
              </a:ext>
            </a:extLst>
          </p:cNvPr>
          <p:cNvSpPr>
            <a:spLocks noGrp="1"/>
          </p:cNvSpPr>
          <p:nvPr>
            <p:ph type="ftr" sz="quarter" idx="11"/>
          </p:nvPr>
        </p:nvSpPr>
        <p:spPr>
          <a:xfrm>
            <a:off x="6354309" y="6047014"/>
            <a:ext cx="4932000" cy="445770"/>
          </a:xfrm>
        </p:spPr>
        <p:txBody>
          <a:bodyPr vert="horz" lIns="0" tIns="0" rIns="0" bIns="0" rtlCol="0" anchor="b" anchorCtr="0">
            <a:normAutofit/>
          </a:bodyPr>
          <a:lstStyle/>
          <a:p>
            <a:pPr>
              <a:spcAft>
                <a:spcPts val="600"/>
              </a:spcAft>
            </a:pPr>
            <a:r>
              <a:rPr lang="nl-BE" kern="1200">
                <a:latin typeface="+mn-lt"/>
                <a:ea typeface="+mn-ea"/>
                <a:cs typeface="+mn-cs"/>
              </a:rPr>
              <a:t>Mentorencontact 2026</a:t>
            </a:r>
          </a:p>
        </p:txBody>
      </p:sp>
      <p:sp>
        <p:nvSpPr>
          <p:cNvPr id="7" name="Tekstvak 6">
            <a:extLst>
              <a:ext uri="{FF2B5EF4-FFF2-40B4-BE49-F238E27FC236}">
                <a16:creationId xmlns:a16="http://schemas.microsoft.com/office/drawing/2014/main" id="{53BFE84B-56A0-9F03-5483-F4D0DB46F289}"/>
              </a:ext>
            </a:extLst>
          </p:cNvPr>
          <p:cNvSpPr txBox="1"/>
          <p:nvPr/>
        </p:nvSpPr>
        <p:spPr>
          <a:xfrm>
            <a:off x="3518704" y="2489199"/>
            <a:ext cx="8252609" cy="3122613"/>
          </a:xfrm>
          <a:prstGeom prst="rect">
            <a:avLst/>
          </a:prstGeom>
        </p:spPr>
        <p:txBody>
          <a:bodyPr vert="horz" lIns="0" tIns="0" rIns="0" bIns="0" numCol="1" spcCol="205200" rtlCol="0">
            <a:normAutofit/>
          </a:bodyPr>
          <a:lstStyle/>
          <a:p>
            <a:pPr marL="309600" indent="-309600">
              <a:spcBef>
                <a:spcPts val="1500"/>
              </a:spcBef>
              <a:buFont typeface="+mj-lt"/>
              <a:buAutoNum type="arabicPeriod"/>
            </a:pPr>
            <a:r>
              <a:rPr lang="nl-NL" sz="2000">
                <a:solidFill>
                  <a:schemeClr val="tx2"/>
                </a:solidFill>
                <a:hlinkClick r:id="rId2">
                  <a:extLst>
                    <a:ext uri="{A12FA001-AC4F-418D-AE19-62706E023703}">
                      <ahyp:hlinkClr xmlns:ahyp="http://schemas.microsoft.com/office/drawing/2018/hyperlinkcolor" val="tx"/>
                    </a:ext>
                  </a:extLst>
                </a:hlinkClick>
              </a:rPr>
              <a:t>Praktijk Bachelor Kleuteronderwijs Diepenbeek | UCLL</a:t>
            </a:r>
            <a:endParaRPr lang="nl-NL" sz="2000">
              <a:solidFill>
                <a:schemeClr val="tx2"/>
              </a:solidFill>
            </a:endParaRPr>
          </a:p>
        </p:txBody>
      </p:sp>
      <p:pic>
        <p:nvPicPr>
          <p:cNvPr id="14" name="Afbeelding 13">
            <a:extLst>
              <a:ext uri="{FF2B5EF4-FFF2-40B4-BE49-F238E27FC236}">
                <a16:creationId xmlns:a16="http://schemas.microsoft.com/office/drawing/2014/main" id="{2881CFC5-B82C-0C7C-C785-D2156D837C94}"/>
              </a:ext>
            </a:extLst>
          </p:cNvPr>
          <p:cNvPicPr>
            <a:picLocks noChangeAspect="1"/>
          </p:cNvPicPr>
          <p:nvPr/>
        </p:nvPicPr>
        <p:blipFill>
          <a:blip r:embed="rId3"/>
          <a:stretch>
            <a:fillRect/>
          </a:stretch>
        </p:blipFill>
        <p:spPr>
          <a:xfrm>
            <a:off x="4425533" y="2916237"/>
            <a:ext cx="6429367" cy="3310392"/>
          </a:xfrm>
          <a:prstGeom prst="rect">
            <a:avLst/>
          </a:prstGeom>
        </p:spPr>
      </p:pic>
    </p:spTree>
    <p:extLst>
      <p:ext uri="{BB962C8B-B14F-4D97-AF65-F5344CB8AC3E}">
        <p14:creationId xmlns:p14="http://schemas.microsoft.com/office/powerpoint/2010/main" val="2352289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CD2B1BB4-EDCC-3A8F-33A1-687FB35C1FE9}"/>
              </a:ext>
            </a:extLst>
          </p:cNvPr>
          <p:cNvSpPr>
            <a:spLocks noGrp="1"/>
          </p:cNvSpPr>
          <p:nvPr>
            <p:ph type="ftr" sz="quarter" idx="11"/>
          </p:nvPr>
        </p:nvSpPr>
        <p:spPr/>
        <p:txBody>
          <a:bodyPr/>
          <a:lstStyle/>
          <a:p>
            <a:r>
              <a:rPr lang="nl-BE"/>
              <a:t>Mentorencontact 2026</a:t>
            </a:r>
          </a:p>
        </p:txBody>
      </p:sp>
      <p:pic>
        <p:nvPicPr>
          <p:cNvPr id="6" name="Afbeelding 5">
            <a:extLst>
              <a:ext uri="{FF2B5EF4-FFF2-40B4-BE49-F238E27FC236}">
                <a16:creationId xmlns:a16="http://schemas.microsoft.com/office/drawing/2014/main" id="{2BA0CB66-88FE-BD22-056F-381DE3B3F944}"/>
              </a:ext>
            </a:extLst>
          </p:cNvPr>
          <p:cNvPicPr>
            <a:picLocks noChangeAspect="1"/>
          </p:cNvPicPr>
          <p:nvPr/>
        </p:nvPicPr>
        <p:blipFill>
          <a:blip r:embed="rId2"/>
          <a:stretch>
            <a:fillRect/>
          </a:stretch>
        </p:blipFill>
        <p:spPr>
          <a:xfrm>
            <a:off x="6978469" y="1307872"/>
            <a:ext cx="4449372" cy="4730978"/>
          </a:xfrm>
          <a:prstGeom prst="rect">
            <a:avLst/>
          </a:prstGeom>
        </p:spPr>
      </p:pic>
    </p:spTree>
    <p:extLst>
      <p:ext uri="{BB962C8B-B14F-4D97-AF65-F5344CB8AC3E}">
        <p14:creationId xmlns:p14="http://schemas.microsoft.com/office/powerpoint/2010/main" val="1952318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66BB2-698A-15EA-EB9A-AB4E7CEE283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403BD055-F999-4F63-0945-486C71E9E58D}"/>
              </a:ext>
            </a:extLst>
          </p:cNvPr>
          <p:cNvSpPr>
            <a:spLocks noGrp="1"/>
          </p:cNvSpPr>
          <p:nvPr>
            <p:ph type="title"/>
          </p:nvPr>
        </p:nvSpPr>
        <p:spPr>
          <a:xfrm>
            <a:off x="414000" y="413066"/>
            <a:ext cx="10076200" cy="654687"/>
          </a:xfrm>
        </p:spPr>
        <p:txBody>
          <a:bodyPr/>
          <a:lstStyle/>
          <a:p>
            <a:r>
              <a:rPr lang="en-US" err="1"/>
              <a:t>Stagevademecum</a:t>
            </a:r>
            <a:endParaRPr lang="en-US"/>
          </a:p>
        </p:txBody>
      </p:sp>
      <p:sp>
        <p:nvSpPr>
          <p:cNvPr id="4" name="Tijdelijke aanduiding voor voettekst 3">
            <a:extLst>
              <a:ext uri="{FF2B5EF4-FFF2-40B4-BE49-F238E27FC236}">
                <a16:creationId xmlns:a16="http://schemas.microsoft.com/office/drawing/2014/main" id="{1BFACC12-3A5A-E043-F4FD-70BA6033F359}"/>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3" name="Afbeelding 2">
            <a:extLst>
              <a:ext uri="{FF2B5EF4-FFF2-40B4-BE49-F238E27FC236}">
                <a16:creationId xmlns:a16="http://schemas.microsoft.com/office/drawing/2014/main" id="{19A8A91C-D641-7289-7A63-FF18750D8C56}"/>
              </a:ext>
            </a:extLst>
          </p:cNvPr>
          <p:cNvPicPr>
            <a:picLocks noChangeAspect="1"/>
          </p:cNvPicPr>
          <p:nvPr/>
        </p:nvPicPr>
        <p:blipFill>
          <a:blip r:embed="rId3"/>
          <a:stretch>
            <a:fillRect/>
          </a:stretch>
        </p:blipFill>
        <p:spPr>
          <a:xfrm>
            <a:off x="7345535" y="286253"/>
            <a:ext cx="4121362" cy="5829600"/>
          </a:xfrm>
          <a:prstGeom prst="rect">
            <a:avLst/>
          </a:prstGeom>
        </p:spPr>
      </p:pic>
    </p:spTree>
    <p:extLst>
      <p:ext uri="{BB962C8B-B14F-4D97-AF65-F5344CB8AC3E}">
        <p14:creationId xmlns:p14="http://schemas.microsoft.com/office/powerpoint/2010/main" val="2652339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E9E9E1C-A5FE-6284-F069-129F53847AA2}"/>
              </a:ext>
            </a:extLst>
          </p:cNvPr>
          <p:cNvSpPr txBox="1">
            <a:spLocks/>
          </p:cNvSpPr>
          <p:nvPr/>
        </p:nvSpPr>
        <p:spPr>
          <a:xfrm>
            <a:off x="532872" y="3711321"/>
            <a:ext cx="10076200" cy="654687"/>
          </a:xfrm>
          <a:prstGeom prst="rect">
            <a:avLst/>
          </a:prstGeom>
          <a:effectLst>
            <a:outerShdw blurRad="101600" dist="12700" dir="2700000" algn="tl" rotWithShape="0">
              <a:prstClr val="black">
                <a:alpha val="15000"/>
              </a:prstClr>
            </a:outerShdw>
          </a:effectLst>
        </p:spPr>
        <p:txBody>
          <a:bodyPr vert="horz" lIns="0" tIns="0" rIns="0" bIns="0" rtlCol="0" anchor="b" anchorCtr="0">
            <a:noAutofit/>
          </a:bodyPr>
          <a:lstStyle>
            <a:lvl1pPr algn="l" defTabSz="914400" rtl="0" eaLnBrk="1" latinLnBrk="0" hangingPunct="1">
              <a:lnSpc>
                <a:spcPct val="90000"/>
              </a:lnSpc>
              <a:spcBef>
                <a:spcPct val="0"/>
              </a:spcBef>
              <a:buNone/>
              <a:defRPr sz="3000" b="0" kern="1200">
                <a:solidFill>
                  <a:schemeClr val="bg1"/>
                </a:solidFill>
                <a:latin typeface="Montserrat SemiBold" pitchFamily="2" charset="0"/>
                <a:ea typeface="+mj-ea"/>
                <a:cs typeface="+mj-cs"/>
              </a:defRPr>
            </a:lvl1pPr>
          </a:lstStyle>
          <a:p>
            <a:r>
              <a:rPr lang="en-US" err="1"/>
              <a:t>Opleidingsonderdelen</a:t>
            </a:r>
            <a:r>
              <a:rPr lang="en-US"/>
              <a:t> </a:t>
            </a:r>
          </a:p>
        </p:txBody>
      </p:sp>
      <p:sp>
        <p:nvSpPr>
          <p:cNvPr id="5" name="Title 1">
            <a:extLst>
              <a:ext uri="{FF2B5EF4-FFF2-40B4-BE49-F238E27FC236}">
                <a16:creationId xmlns:a16="http://schemas.microsoft.com/office/drawing/2014/main" id="{9C91B0ED-0FA1-72F6-0324-45470C077600}"/>
              </a:ext>
            </a:extLst>
          </p:cNvPr>
          <p:cNvSpPr txBox="1">
            <a:spLocks/>
          </p:cNvSpPr>
          <p:nvPr/>
        </p:nvSpPr>
        <p:spPr>
          <a:xfrm>
            <a:off x="8105256" y="5115815"/>
            <a:ext cx="4013592" cy="654687"/>
          </a:xfrm>
          <a:prstGeom prst="rect">
            <a:avLst/>
          </a:prstGeom>
        </p:spPr>
        <p:txBody>
          <a:bodyPr vert="horz" lIns="0" tIns="0" rIns="0" bIns="0" rtlCol="0" anchor="t" anchorCtr="0">
            <a:normAutofit fontScale="85000" lnSpcReduction="20000"/>
          </a:bodyPr>
          <a:lstStyle>
            <a:lvl1pPr algn="l" defTabSz="914400" rtl="0" eaLnBrk="1" latinLnBrk="0" hangingPunct="1">
              <a:lnSpc>
                <a:spcPct val="90000"/>
              </a:lnSpc>
              <a:spcBef>
                <a:spcPct val="0"/>
              </a:spcBef>
              <a:buNone/>
              <a:defRPr sz="3500" b="1" kern="1200">
                <a:solidFill>
                  <a:schemeClr val="bg1"/>
                </a:solidFill>
                <a:latin typeface="+mj-lt"/>
                <a:ea typeface="+mj-ea"/>
                <a:cs typeface="+mj-cs"/>
              </a:defRPr>
            </a:lvl1pPr>
          </a:lstStyle>
          <a:p>
            <a:r>
              <a:rPr lang="en-US" err="1">
                <a:solidFill>
                  <a:srgbClr val="E30046"/>
                </a:solidFill>
              </a:rPr>
              <a:t>Verwachtingen</a:t>
            </a:r>
            <a:r>
              <a:rPr lang="en-US">
                <a:solidFill>
                  <a:srgbClr val="E30046"/>
                </a:solidFill>
              </a:rPr>
              <a:t> </a:t>
            </a:r>
            <a:r>
              <a:rPr lang="en-US" err="1">
                <a:solidFill>
                  <a:srgbClr val="E30046"/>
                </a:solidFill>
              </a:rPr>
              <a:t>praktijk</a:t>
            </a:r>
            <a:endParaRPr lang="en-US">
              <a:solidFill>
                <a:srgbClr val="E30046"/>
              </a:solidFill>
            </a:endParaRPr>
          </a:p>
        </p:txBody>
      </p:sp>
      <p:pic>
        <p:nvPicPr>
          <p:cNvPr id="6" name="Afbeelding 5" descr="Pijl teken Vectors - Download gratis vectors van hoge kwaliteit | Magnific  (voorheen Freepik)">
            <a:extLst>
              <a:ext uri="{FF2B5EF4-FFF2-40B4-BE49-F238E27FC236}">
                <a16:creationId xmlns:a16="http://schemas.microsoft.com/office/drawing/2014/main" id="{78813EAD-6C70-5CF5-1FA2-1EDD13B41ADC}"/>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000519" y="4203983"/>
            <a:ext cx="2465282" cy="1642411"/>
          </a:xfrm>
          <a:prstGeom prst="rect">
            <a:avLst/>
          </a:prstGeom>
        </p:spPr>
      </p:pic>
      <p:pic>
        <p:nvPicPr>
          <p:cNvPr id="8" name="Afbeelding 7">
            <a:extLst>
              <a:ext uri="{FF2B5EF4-FFF2-40B4-BE49-F238E27FC236}">
                <a16:creationId xmlns:a16="http://schemas.microsoft.com/office/drawing/2014/main" id="{4F34AE34-7CFA-56FA-E32D-09C8FE0D203F}"/>
              </a:ext>
            </a:extLst>
          </p:cNvPr>
          <p:cNvPicPr>
            <a:picLocks noChangeAspect="1"/>
          </p:cNvPicPr>
          <p:nvPr/>
        </p:nvPicPr>
        <p:blipFill>
          <a:blip r:embed="rId3"/>
          <a:stretch>
            <a:fillRect/>
          </a:stretch>
        </p:blipFill>
        <p:spPr>
          <a:xfrm>
            <a:off x="2953512" y="314233"/>
            <a:ext cx="8330184" cy="2647281"/>
          </a:xfrm>
          <a:prstGeom prst="rect">
            <a:avLst/>
          </a:prstGeom>
        </p:spPr>
      </p:pic>
    </p:spTree>
    <p:extLst>
      <p:ext uri="{BB962C8B-B14F-4D97-AF65-F5344CB8AC3E}">
        <p14:creationId xmlns:p14="http://schemas.microsoft.com/office/powerpoint/2010/main" val="146676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835C4-B18F-0FB7-7412-A82CD064477D}"/>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7E144B84-21DD-E16C-D6FC-10920F5DF0E4}"/>
              </a:ext>
            </a:extLst>
          </p:cNvPr>
          <p:cNvSpPr>
            <a:spLocks noGrp="1"/>
          </p:cNvSpPr>
          <p:nvPr>
            <p:ph type="title"/>
          </p:nvPr>
        </p:nvSpPr>
        <p:spPr>
          <a:xfrm>
            <a:off x="953770" y="796288"/>
            <a:ext cx="10278110" cy="654687"/>
          </a:xfrm>
        </p:spPr>
        <p:txBody>
          <a:bodyPr/>
          <a:lstStyle/>
          <a:p>
            <a:r>
              <a:rPr lang="en-US"/>
              <a:t>Samen </a:t>
            </a:r>
            <a:r>
              <a:rPr lang="en-US" err="1"/>
              <a:t>kinderen</a:t>
            </a:r>
            <a:r>
              <a:rPr lang="en-US"/>
              <a:t> </a:t>
            </a:r>
            <a:r>
              <a:rPr lang="en-US" err="1"/>
              <a:t>zien</a:t>
            </a:r>
            <a:r>
              <a:rPr lang="en-US"/>
              <a:t> 1 </a:t>
            </a:r>
            <a:r>
              <a:rPr lang="en-US" err="1"/>
              <a:t>BaKO</a:t>
            </a:r>
          </a:p>
        </p:txBody>
      </p:sp>
      <p:sp>
        <p:nvSpPr>
          <p:cNvPr id="19" name="Content Placeholder 2">
            <a:extLst>
              <a:ext uri="{FF2B5EF4-FFF2-40B4-BE49-F238E27FC236}">
                <a16:creationId xmlns:a16="http://schemas.microsoft.com/office/drawing/2014/main" id="{267C722E-F10C-AAF1-3A04-FC483EBA4F59}"/>
              </a:ext>
            </a:extLst>
          </p:cNvPr>
          <p:cNvSpPr>
            <a:spLocks noGrp="1"/>
          </p:cNvSpPr>
          <p:nvPr>
            <p:ph idx="1"/>
          </p:nvPr>
        </p:nvSpPr>
        <p:spPr>
          <a:xfrm>
            <a:off x="1170224" y="1587347"/>
            <a:ext cx="10249804" cy="3883356"/>
          </a:xfrm>
        </p:spPr>
        <p:txBody>
          <a:bodyPr vert="horz" lIns="0" tIns="0" rIns="0" bIns="0" rtlCol="0" anchor="t">
            <a:noAutofit/>
          </a:bodyPr>
          <a:lstStyle/>
          <a:p>
            <a:r>
              <a:rPr lang="en-US">
                <a:latin typeface="Montserrat SemiBold"/>
              </a:rPr>
              <a:t>SEMESTER 1:</a:t>
            </a:r>
            <a:endParaRPr lang="en-US"/>
          </a:p>
          <a:p>
            <a:pPr marL="342900" indent="-342900">
              <a:buFont typeface="Wingdings" panose="020B0604020202020204" pitchFamily="34" charset="0"/>
              <a:buChar char="Ø"/>
            </a:pPr>
            <a:r>
              <a:rPr lang="en-US">
                <a:latin typeface="Montserrat SemiBold"/>
              </a:rPr>
              <a:t>Leren het </a:t>
            </a:r>
            <a:r>
              <a:rPr lang="en-US" err="1">
                <a:latin typeface="Montserrat SemiBold"/>
              </a:rPr>
              <a:t>ervaringsgericht</a:t>
            </a:r>
            <a:r>
              <a:rPr lang="en-US">
                <a:latin typeface="Montserrat SemiBold"/>
              </a:rPr>
              <a:t> </a:t>
            </a:r>
            <a:r>
              <a:rPr lang="en-US" err="1">
                <a:latin typeface="Montserrat SemiBold"/>
              </a:rPr>
              <a:t>werken</a:t>
            </a:r>
            <a:r>
              <a:rPr lang="en-US">
                <a:latin typeface="Montserrat SemiBold"/>
              </a:rPr>
              <a:t> </a:t>
            </a:r>
            <a:r>
              <a:rPr lang="en-US" err="1">
                <a:latin typeface="Montserrat SemiBold"/>
              </a:rPr>
              <a:t>kennen</a:t>
            </a:r>
            <a:r>
              <a:rPr lang="en-US">
                <a:latin typeface="Montserrat SemiBold"/>
              </a:rPr>
              <a:t>: </a:t>
            </a:r>
            <a:r>
              <a:rPr lang="en-US" err="1">
                <a:latin typeface="Montserrat SemiBold"/>
              </a:rPr>
              <a:t>welbevinden</a:t>
            </a:r>
            <a:r>
              <a:rPr lang="en-US">
                <a:latin typeface="Montserrat SemiBold"/>
              </a:rPr>
              <a:t> </a:t>
            </a:r>
            <a:r>
              <a:rPr lang="en-US" err="1">
                <a:latin typeface="Montserrat SemiBold"/>
              </a:rPr>
              <a:t>en</a:t>
            </a:r>
            <a:r>
              <a:rPr lang="en-US">
                <a:latin typeface="Montserrat SemiBold"/>
              </a:rPr>
              <a:t> </a:t>
            </a:r>
            <a:r>
              <a:rPr lang="en-US" err="1">
                <a:latin typeface="Montserrat SemiBold"/>
              </a:rPr>
              <a:t>betrokkenheid</a:t>
            </a:r>
            <a:endParaRPr lang="en-US">
              <a:latin typeface="Montserrat SemiBold"/>
            </a:endParaRPr>
          </a:p>
          <a:p>
            <a:pPr marL="342900" indent="-342900">
              <a:buFont typeface="Wingdings,sans-serif" panose="020B0604020202020204" pitchFamily="34" charset="0"/>
              <a:buChar char="Ø"/>
            </a:pPr>
            <a:r>
              <a:rPr lang="en-US" err="1">
                <a:latin typeface="Montserrat SemiBold"/>
              </a:rPr>
              <a:t>Ontwikkeling</a:t>
            </a:r>
            <a:r>
              <a:rPr lang="en-US">
                <a:latin typeface="Montserrat SemiBold"/>
              </a:rPr>
              <a:t>: </a:t>
            </a:r>
            <a:r>
              <a:rPr lang="en-US" err="1">
                <a:latin typeface="Montserrat SemiBold"/>
              </a:rPr>
              <a:t>zelfsturing</a:t>
            </a:r>
            <a:r>
              <a:rPr lang="en-US">
                <a:latin typeface="Montserrat SemiBold"/>
              </a:rPr>
              <a:t> </a:t>
            </a:r>
            <a:r>
              <a:rPr lang="en-US" err="1">
                <a:latin typeface="Montserrat SemiBold"/>
              </a:rPr>
              <a:t>en</a:t>
            </a:r>
            <a:r>
              <a:rPr lang="en-US">
                <a:latin typeface="Montserrat SemiBold"/>
              </a:rPr>
              <a:t> </a:t>
            </a:r>
            <a:r>
              <a:rPr lang="en-US" err="1">
                <a:latin typeface="Montserrat SemiBold"/>
              </a:rPr>
              <a:t>ondernemingszin</a:t>
            </a:r>
            <a:r>
              <a:rPr lang="en-US">
                <a:latin typeface="Montserrat SemiBold"/>
              </a:rPr>
              <a:t> </a:t>
            </a:r>
            <a:endParaRPr lang="en-US">
              <a:solidFill>
                <a:srgbClr val="000000"/>
              </a:solidFill>
              <a:latin typeface="Montserrat SemiBold"/>
            </a:endParaRPr>
          </a:p>
          <a:p>
            <a:pPr marL="342900" indent="-342900">
              <a:buFont typeface="Wingdings" panose="020B0604020202020204" pitchFamily="34" charset="0"/>
              <a:buChar char="Ø"/>
            </a:pPr>
            <a:r>
              <a:rPr lang="en-US">
                <a:latin typeface="Montserrat SemiBold"/>
              </a:rPr>
              <a:t>Leren </a:t>
            </a:r>
            <a:r>
              <a:rPr lang="en-US" err="1">
                <a:latin typeface="Montserrat SemiBold"/>
              </a:rPr>
              <a:t>observeren</a:t>
            </a:r>
            <a:r>
              <a:rPr lang="en-US">
                <a:latin typeface="Montserrat SemiBold"/>
              </a:rPr>
              <a:t> </a:t>
            </a:r>
          </a:p>
          <a:p>
            <a:endParaRPr lang="en-US"/>
          </a:p>
        </p:txBody>
      </p:sp>
      <p:sp>
        <p:nvSpPr>
          <p:cNvPr id="4" name="Tijdelijke aanduiding voor voettekst 3">
            <a:extLst>
              <a:ext uri="{FF2B5EF4-FFF2-40B4-BE49-F238E27FC236}">
                <a16:creationId xmlns:a16="http://schemas.microsoft.com/office/drawing/2014/main" id="{FC857F04-614D-1106-4C02-452253B82501}"/>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2" name="Picture 1" descr="Cego | Website">
            <a:extLst>
              <a:ext uri="{FF2B5EF4-FFF2-40B4-BE49-F238E27FC236}">
                <a16:creationId xmlns:a16="http://schemas.microsoft.com/office/drawing/2014/main" id="{7BBF1304-5B50-6C86-D277-3F5E8D1BD17A}"/>
              </a:ext>
            </a:extLst>
          </p:cNvPr>
          <p:cNvPicPr>
            <a:picLocks noChangeAspect="1"/>
          </p:cNvPicPr>
          <p:nvPr/>
        </p:nvPicPr>
        <p:blipFill>
          <a:blip r:embed="rId2"/>
          <a:stretch>
            <a:fillRect/>
          </a:stretch>
        </p:blipFill>
        <p:spPr>
          <a:xfrm>
            <a:off x="4925602" y="3530246"/>
            <a:ext cx="2340798" cy="3052469"/>
          </a:xfrm>
          <a:prstGeom prst="rect">
            <a:avLst/>
          </a:prstGeom>
        </p:spPr>
      </p:pic>
      <p:pic>
        <p:nvPicPr>
          <p:cNvPr id="3" name="Picture 2">
            <a:extLst>
              <a:ext uri="{FF2B5EF4-FFF2-40B4-BE49-F238E27FC236}">
                <a16:creationId xmlns:a16="http://schemas.microsoft.com/office/drawing/2014/main" id="{84E19594-D120-0963-E8CA-826080C83AFA}"/>
              </a:ext>
            </a:extLst>
          </p:cNvPr>
          <p:cNvPicPr>
            <a:picLocks noChangeAspect="1"/>
          </p:cNvPicPr>
          <p:nvPr/>
        </p:nvPicPr>
        <p:blipFill>
          <a:blip r:embed="rId3"/>
          <a:stretch>
            <a:fillRect/>
          </a:stretch>
        </p:blipFill>
        <p:spPr>
          <a:xfrm>
            <a:off x="7935589" y="3527776"/>
            <a:ext cx="3498675" cy="3057409"/>
          </a:xfrm>
          <a:prstGeom prst="rect">
            <a:avLst/>
          </a:prstGeom>
        </p:spPr>
      </p:pic>
      <p:sp>
        <p:nvSpPr>
          <p:cNvPr id="5" name="Arrow: Curved Down 4">
            <a:extLst>
              <a:ext uri="{FF2B5EF4-FFF2-40B4-BE49-F238E27FC236}">
                <a16:creationId xmlns:a16="http://schemas.microsoft.com/office/drawing/2014/main" id="{C9EB9A3D-2B80-C9D3-D440-7CE0DE4D0F59}"/>
              </a:ext>
            </a:extLst>
          </p:cNvPr>
          <p:cNvSpPr/>
          <p:nvPr/>
        </p:nvSpPr>
        <p:spPr>
          <a:xfrm rot="2040000">
            <a:off x="3990749" y="2788338"/>
            <a:ext cx="1220292" cy="437233"/>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74132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14C15-C077-2C13-276F-7FE00389EBBD}"/>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48D667E9-FE91-D792-C2FE-A5A72F9E51A7}"/>
              </a:ext>
            </a:extLst>
          </p:cNvPr>
          <p:cNvSpPr>
            <a:spLocks noGrp="1"/>
          </p:cNvSpPr>
          <p:nvPr>
            <p:ph type="title"/>
          </p:nvPr>
        </p:nvSpPr>
        <p:spPr>
          <a:xfrm>
            <a:off x="953770" y="796288"/>
            <a:ext cx="10278110" cy="654687"/>
          </a:xfrm>
        </p:spPr>
        <p:txBody>
          <a:bodyPr/>
          <a:lstStyle/>
          <a:p>
            <a:r>
              <a:rPr lang="en-US"/>
              <a:t>Samen </a:t>
            </a:r>
            <a:r>
              <a:rPr lang="en-US" err="1"/>
              <a:t>kinderen</a:t>
            </a:r>
            <a:r>
              <a:rPr lang="en-US"/>
              <a:t> </a:t>
            </a:r>
            <a:r>
              <a:rPr lang="en-US" err="1"/>
              <a:t>zien</a:t>
            </a:r>
            <a:r>
              <a:rPr lang="en-US"/>
              <a:t> 2 </a:t>
            </a:r>
            <a:r>
              <a:rPr lang="en-US" err="1"/>
              <a:t>BaKO</a:t>
            </a:r>
          </a:p>
        </p:txBody>
      </p:sp>
      <p:sp>
        <p:nvSpPr>
          <p:cNvPr id="19" name="Content Placeholder 2">
            <a:extLst>
              <a:ext uri="{FF2B5EF4-FFF2-40B4-BE49-F238E27FC236}">
                <a16:creationId xmlns:a16="http://schemas.microsoft.com/office/drawing/2014/main" id="{13CD6320-F2DE-F43C-28DE-71B1C2339150}"/>
              </a:ext>
            </a:extLst>
          </p:cNvPr>
          <p:cNvSpPr>
            <a:spLocks noGrp="1"/>
          </p:cNvSpPr>
          <p:nvPr>
            <p:ph idx="1"/>
          </p:nvPr>
        </p:nvSpPr>
        <p:spPr>
          <a:xfrm>
            <a:off x="1170224" y="1587347"/>
            <a:ext cx="10249804" cy="3883356"/>
          </a:xfrm>
        </p:spPr>
        <p:txBody>
          <a:bodyPr vert="horz" lIns="0" tIns="0" rIns="0" bIns="0" rtlCol="0" anchor="t">
            <a:noAutofit/>
          </a:bodyPr>
          <a:lstStyle/>
          <a:p>
            <a:r>
              <a:rPr lang="en-US" sz="1800" b="1">
                <a:latin typeface="Montserrat SemiBold"/>
              </a:rPr>
              <a:t>LESINHOUDEN:</a:t>
            </a:r>
            <a:r>
              <a:rPr lang="en-US">
                <a:latin typeface="Montserrat SemiBold"/>
              </a:rPr>
              <a:t> </a:t>
            </a:r>
            <a:endParaRPr lang="en-US"/>
          </a:p>
          <a:p>
            <a:pPr marL="342900" indent="-342900">
              <a:buFont typeface="Wingdings" panose="020B0604020202020204" pitchFamily="34" charset="0"/>
              <a:buChar char="Ø"/>
            </a:pPr>
            <a:r>
              <a:rPr lang="en-US" err="1">
                <a:latin typeface="Montserrat SemiBold"/>
              </a:rPr>
              <a:t>Verdieping</a:t>
            </a:r>
            <a:r>
              <a:rPr lang="en-US">
                <a:latin typeface="Montserrat SemiBold"/>
              </a:rPr>
              <a:t> </a:t>
            </a:r>
            <a:r>
              <a:rPr lang="en-US" err="1">
                <a:latin typeface="Montserrat SemiBold"/>
              </a:rPr>
              <a:t>observeren</a:t>
            </a:r>
            <a:r>
              <a:rPr lang="en-US">
                <a:latin typeface="Montserrat SemiBold"/>
              </a:rPr>
              <a:t> -&gt; </a:t>
            </a:r>
            <a:r>
              <a:rPr lang="en-US" err="1">
                <a:latin typeface="Montserrat SemiBold"/>
              </a:rPr>
              <a:t>leerverhalen</a:t>
            </a:r>
            <a:endParaRPr lang="en-US" err="1"/>
          </a:p>
          <a:p>
            <a:pPr marL="342900" indent="-342900">
              <a:buFont typeface="Wingdings" panose="020B0604020202020204" pitchFamily="34" charset="0"/>
              <a:buChar char="Ø"/>
            </a:pPr>
            <a:r>
              <a:rPr lang="en-US">
                <a:latin typeface="Montserrat SemiBold"/>
              </a:rPr>
              <a:t>ABC – </a:t>
            </a:r>
            <a:r>
              <a:rPr lang="en-US" b="1" err="1">
                <a:latin typeface="Montserrat SemiBold"/>
              </a:rPr>
              <a:t>a</a:t>
            </a:r>
            <a:r>
              <a:rPr lang="en-US" err="1">
                <a:latin typeface="Montserrat SemiBold"/>
              </a:rPr>
              <a:t>utonomie</a:t>
            </a:r>
            <a:r>
              <a:rPr lang="en-US">
                <a:latin typeface="Montserrat SemiBold"/>
              </a:rPr>
              <a:t>, </a:t>
            </a:r>
            <a:r>
              <a:rPr lang="en-US" err="1">
                <a:latin typeface="Montserrat SemiBold"/>
              </a:rPr>
              <a:t>ver</a:t>
            </a:r>
            <a:r>
              <a:rPr lang="en-US" b="1" err="1">
                <a:latin typeface="Montserrat SemiBold"/>
              </a:rPr>
              <a:t>b</a:t>
            </a:r>
            <a:r>
              <a:rPr lang="en-US" err="1">
                <a:latin typeface="Montserrat SemiBold"/>
              </a:rPr>
              <a:t>ondenheid</a:t>
            </a:r>
            <a:r>
              <a:rPr lang="en-US">
                <a:latin typeface="Montserrat SemiBold"/>
              </a:rPr>
              <a:t>, </a:t>
            </a:r>
            <a:r>
              <a:rPr lang="en-US" b="1" err="1">
                <a:latin typeface="Montserrat SemiBold"/>
              </a:rPr>
              <a:t>c</a:t>
            </a:r>
            <a:r>
              <a:rPr lang="en-US" err="1">
                <a:latin typeface="Montserrat SemiBold"/>
              </a:rPr>
              <a:t>ompetentie</a:t>
            </a:r>
          </a:p>
          <a:p>
            <a:pPr marL="490855" lvl="2" indent="-285750">
              <a:lnSpc>
                <a:spcPct val="113999"/>
              </a:lnSpc>
              <a:buClr>
                <a:srgbClr val="E30046"/>
              </a:buClr>
              <a:buFont typeface="Wingdings,sans-serif" panose="020B0604020202020204" pitchFamily="34" charset="0"/>
              <a:buChar char="Ø"/>
            </a:pPr>
            <a:r>
              <a:rPr lang="en-US" err="1">
                <a:solidFill>
                  <a:srgbClr val="003469"/>
                </a:solidFill>
                <a:latin typeface="Montserrat SemiBold"/>
              </a:rPr>
              <a:t>Executieve</a:t>
            </a:r>
            <a:r>
              <a:rPr lang="en-US">
                <a:solidFill>
                  <a:srgbClr val="003469"/>
                </a:solidFill>
                <a:latin typeface="Montserrat SemiBold"/>
              </a:rPr>
              <a:t> </a:t>
            </a:r>
            <a:r>
              <a:rPr lang="en-US" err="1">
                <a:solidFill>
                  <a:srgbClr val="003469"/>
                </a:solidFill>
                <a:latin typeface="Montserrat SemiBold"/>
              </a:rPr>
              <a:t>functies</a:t>
            </a:r>
            <a:endParaRPr lang="en-US" err="1">
              <a:solidFill>
                <a:srgbClr val="000000"/>
              </a:solidFill>
              <a:latin typeface="Montserrat SemiBold"/>
            </a:endParaRPr>
          </a:p>
          <a:p>
            <a:pPr marL="490855" lvl="2" indent="-285750">
              <a:lnSpc>
                <a:spcPct val="113999"/>
              </a:lnSpc>
              <a:buClr>
                <a:srgbClr val="E30046"/>
              </a:buClr>
              <a:buFont typeface="Wingdings,sans-serif" panose="020B0604020202020204" pitchFamily="34" charset="0"/>
              <a:buChar char="Ø"/>
            </a:pPr>
            <a:r>
              <a:rPr lang="en-US" err="1">
                <a:solidFill>
                  <a:srgbClr val="003469"/>
                </a:solidFill>
                <a:latin typeface="Montserrat SemiBold"/>
              </a:rPr>
              <a:t>Klasmanagement</a:t>
            </a:r>
            <a:r>
              <a:rPr lang="en-US">
                <a:solidFill>
                  <a:srgbClr val="003469"/>
                </a:solidFill>
                <a:latin typeface="Montserrat SemiBold"/>
              </a:rPr>
              <a:t>: routines, attitudes (</a:t>
            </a:r>
            <a:r>
              <a:rPr lang="en-US" err="1">
                <a:solidFill>
                  <a:srgbClr val="003469"/>
                </a:solidFill>
                <a:latin typeface="Montserrat SemiBold"/>
              </a:rPr>
              <a:t>minimumdoelen</a:t>
            </a:r>
            <a:r>
              <a:rPr lang="en-US">
                <a:solidFill>
                  <a:srgbClr val="003469"/>
                </a:solidFill>
                <a:latin typeface="Montserrat SemiBold"/>
              </a:rPr>
              <a:t>)</a:t>
            </a:r>
            <a:endParaRPr lang="en-US">
              <a:solidFill>
                <a:srgbClr val="000000"/>
              </a:solidFill>
              <a:latin typeface="Montserrat SemiBold"/>
            </a:endParaRPr>
          </a:p>
          <a:p>
            <a:endParaRPr lang="en-US">
              <a:solidFill>
                <a:srgbClr val="003469"/>
              </a:solidFill>
              <a:latin typeface="Montserrat SemiBold"/>
            </a:endParaRPr>
          </a:p>
          <a:p>
            <a:pPr>
              <a:buFont typeface="Wingdings" panose="020B0604020202020204" pitchFamily="34" charset="0"/>
            </a:pPr>
            <a:endParaRPr lang="en-US" sz="2400">
              <a:solidFill>
                <a:srgbClr val="003469"/>
              </a:solidFill>
              <a:latin typeface="Montserrat SemiBold"/>
            </a:endParaRPr>
          </a:p>
          <a:p>
            <a:r>
              <a:rPr lang="en-US" sz="1800">
                <a:solidFill>
                  <a:srgbClr val="003469"/>
                </a:solidFill>
                <a:latin typeface="Montserrat SemiBold"/>
              </a:rPr>
              <a:t>STAGEVERWACHTING </a:t>
            </a:r>
            <a:r>
              <a:rPr lang="en-US" sz="1800" err="1">
                <a:solidFill>
                  <a:srgbClr val="003469"/>
                </a:solidFill>
                <a:latin typeface="Montserrat SemiBold"/>
              </a:rPr>
              <a:t>nov.</a:t>
            </a:r>
            <a:r>
              <a:rPr lang="en-US" sz="1800">
                <a:solidFill>
                  <a:srgbClr val="003469"/>
                </a:solidFill>
                <a:latin typeface="Montserrat SemiBold"/>
              </a:rPr>
              <a:t>/dec.</a:t>
            </a:r>
          </a:p>
          <a:p>
            <a:pPr marL="342900" indent="-342900">
              <a:buFont typeface="Wingdings" panose="020B0604020202020204" pitchFamily="34" charset="0"/>
              <a:buChar char="Ø"/>
            </a:pPr>
            <a:r>
              <a:rPr lang="en-US" err="1">
                <a:solidFill>
                  <a:srgbClr val="003469"/>
                </a:solidFill>
                <a:latin typeface="Montserrat SemiBold"/>
              </a:rPr>
              <a:t>Observeren</a:t>
            </a:r>
            <a:r>
              <a:rPr lang="en-US">
                <a:solidFill>
                  <a:srgbClr val="003469"/>
                </a:solidFill>
                <a:latin typeface="Montserrat SemiBold"/>
              </a:rPr>
              <a:t> &amp; </a:t>
            </a:r>
            <a:r>
              <a:rPr lang="en-US" err="1">
                <a:solidFill>
                  <a:srgbClr val="003469"/>
                </a:solidFill>
                <a:latin typeface="Montserrat SemiBold"/>
              </a:rPr>
              <a:t>pedagogisch</a:t>
            </a:r>
            <a:r>
              <a:rPr lang="en-US">
                <a:solidFill>
                  <a:srgbClr val="003469"/>
                </a:solidFill>
                <a:latin typeface="Montserrat SemiBold"/>
              </a:rPr>
              <a:t> </a:t>
            </a:r>
            <a:r>
              <a:rPr lang="en-US" err="1">
                <a:solidFill>
                  <a:srgbClr val="003469"/>
                </a:solidFill>
                <a:latin typeface="Montserrat SemiBold"/>
              </a:rPr>
              <a:t>documenteren</a:t>
            </a:r>
            <a:r>
              <a:rPr lang="en-US">
                <a:solidFill>
                  <a:srgbClr val="003469"/>
                </a:solidFill>
                <a:latin typeface="Montserrat SemiBold"/>
              </a:rPr>
              <a:t> </a:t>
            </a:r>
            <a:r>
              <a:rPr lang="en-US" i="1">
                <a:solidFill>
                  <a:srgbClr val="003469"/>
                </a:solidFill>
                <a:latin typeface="Montserrat SemiBold"/>
              </a:rPr>
              <a:t>(</a:t>
            </a:r>
            <a:r>
              <a:rPr lang="en-US" i="1" err="1">
                <a:solidFill>
                  <a:srgbClr val="003469"/>
                </a:solidFill>
                <a:latin typeface="Montserrat SemiBold"/>
              </a:rPr>
              <a:t>zichtbaar</a:t>
            </a:r>
            <a:r>
              <a:rPr lang="en-US" i="1">
                <a:solidFill>
                  <a:srgbClr val="003469"/>
                </a:solidFill>
                <a:latin typeface="Montserrat SemiBold"/>
              </a:rPr>
              <a:t> in </a:t>
            </a:r>
            <a:r>
              <a:rPr lang="en-US" i="1" err="1">
                <a:solidFill>
                  <a:srgbClr val="003469"/>
                </a:solidFill>
                <a:latin typeface="Montserrat SemiBold"/>
              </a:rPr>
              <a:t>stagemap</a:t>
            </a:r>
            <a:r>
              <a:rPr lang="en-US" i="1">
                <a:solidFill>
                  <a:srgbClr val="003469"/>
                </a:solidFill>
                <a:latin typeface="Montserrat SemiBold"/>
              </a:rPr>
              <a:t>)</a:t>
            </a:r>
          </a:p>
          <a:p>
            <a:pPr marL="548005" lvl="2" indent="-342900">
              <a:lnSpc>
                <a:spcPct val="113999"/>
              </a:lnSpc>
              <a:buClr>
                <a:srgbClr val="E30046"/>
              </a:buClr>
              <a:buFont typeface="Wingdings" panose="020B0604020202020204" pitchFamily="34" charset="0"/>
              <a:buChar char="Ø"/>
            </a:pPr>
            <a:r>
              <a:rPr lang="en-US" err="1">
                <a:solidFill>
                  <a:srgbClr val="003469"/>
                </a:solidFill>
                <a:latin typeface="Montserrat SemiBold"/>
              </a:rPr>
              <a:t>Klasportret</a:t>
            </a:r>
            <a:endParaRPr lang="en-US">
              <a:solidFill>
                <a:srgbClr val="003469"/>
              </a:solidFill>
              <a:latin typeface="Montserrat SemiBold"/>
            </a:endParaRPr>
          </a:p>
          <a:p>
            <a:pPr marL="548005" lvl="2" indent="-342900">
              <a:lnSpc>
                <a:spcPct val="113999"/>
              </a:lnSpc>
              <a:buClr>
                <a:srgbClr val="E30046"/>
              </a:buClr>
              <a:buFont typeface="Wingdings" panose="020B0604020202020204" pitchFamily="34" charset="0"/>
              <a:buChar char="Ø"/>
            </a:pPr>
            <a:r>
              <a:rPr lang="en-US">
                <a:solidFill>
                  <a:srgbClr val="003469"/>
                </a:solidFill>
                <a:latin typeface="Montserrat SemiBold"/>
              </a:rPr>
              <a:t>Twee </a:t>
            </a:r>
            <a:r>
              <a:rPr lang="en-US" err="1">
                <a:solidFill>
                  <a:srgbClr val="003469"/>
                </a:solidFill>
                <a:latin typeface="Montserrat SemiBold"/>
              </a:rPr>
              <a:t>kindportretten</a:t>
            </a:r>
            <a:r>
              <a:rPr lang="en-US">
                <a:solidFill>
                  <a:srgbClr val="003469"/>
                </a:solidFill>
                <a:latin typeface="Montserrat SemiBold"/>
              </a:rPr>
              <a:t> </a:t>
            </a:r>
          </a:p>
          <a:p>
            <a:pPr marL="205105" lvl="2" indent="0">
              <a:lnSpc>
                <a:spcPct val="113999"/>
              </a:lnSpc>
              <a:buClr>
                <a:srgbClr val="E30046"/>
              </a:buClr>
              <a:buNone/>
            </a:pPr>
            <a:endParaRPr lang="en-US">
              <a:solidFill>
                <a:srgbClr val="003469"/>
              </a:solidFill>
              <a:latin typeface="Montserrat SemiBold"/>
            </a:endParaRPr>
          </a:p>
          <a:p>
            <a:pPr marL="490855" lvl="2" indent="-285750">
              <a:lnSpc>
                <a:spcPct val="113999"/>
              </a:lnSpc>
              <a:spcAft>
                <a:spcPts val="300"/>
              </a:spcAft>
              <a:buFont typeface="Wingdings" panose="020B0604020202020204" pitchFamily="34" charset="0"/>
              <a:buChar char="Ø"/>
            </a:pPr>
            <a:endParaRPr lang="en-US">
              <a:solidFill>
                <a:srgbClr val="003469"/>
              </a:solidFill>
              <a:latin typeface="Montserrat SemiBold"/>
            </a:endParaRPr>
          </a:p>
          <a:p>
            <a:pPr marL="205105" lvl="2" indent="0">
              <a:lnSpc>
                <a:spcPct val="113999"/>
              </a:lnSpc>
              <a:spcAft>
                <a:spcPts val="300"/>
              </a:spcAft>
              <a:buNone/>
            </a:pPr>
            <a:endParaRPr lang="en-US">
              <a:solidFill>
                <a:srgbClr val="003469"/>
              </a:solidFill>
              <a:latin typeface="Montserrat SemiBold"/>
            </a:endParaRPr>
          </a:p>
          <a:p>
            <a:pPr marL="205105" lvl="2" indent="0">
              <a:lnSpc>
                <a:spcPct val="113999"/>
              </a:lnSpc>
              <a:spcAft>
                <a:spcPts val="300"/>
              </a:spcAft>
              <a:buNone/>
            </a:pPr>
            <a:r>
              <a:rPr lang="en-US">
                <a:solidFill>
                  <a:srgbClr val="003469"/>
                </a:solidFill>
                <a:latin typeface="Montserrat SemiBold"/>
              </a:rPr>
              <a:t> </a:t>
            </a:r>
            <a:endParaRPr lang="en-US"/>
          </a:p>
          <a:p>
            <a:endParaRPr lang="en-US"/>
          </a:p>
        </p:txBody>
      </p:sp>
      <p:sp>
        <p:nvSpPr>
          <p:cNvPr id="4" name="Tijdelijke aanduiding voor voettekst 3">
            <a:extLst>
              <a:ext uri="{FF2B5EF4-FFF2-40B4-BE49-F238E27FC236}">
                <a16:creationId xmlns:a16="http://schemas.microsoft.com/office/drawing/2014/main" id="{2FFFE6F3-DB58-96E4-42C9-6CFD532D937C}"/>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7" name="Picture 6" descr="Cego | Website">
            <a:extLst>
              <a:ext uri="{FF2B5EF4-FFF2-40B4-BE49-F238E27FC236}">
                <a16:creationId xmlns:a16="http://schemas.microsoft.com/office/drawing/2014/main" id="{351EA0A1-1504-8111-9570-EB45384DDFE0}"/>
              </a:ext>
            </a:extLst>
          </p:cNvPr>
          <p:cNvPicPr>
            <a:picLocks noChangeAspect="1"/>
          </p:cNvPicPr>
          <p:nvPr/>
        </p:nvPicPr>
        <p:blipFill>
          <a:blip r:embed="rId2"/>
          <a:stretch>
            <a:fillRect/>
          </a:stretch>
        </p:blipFill>
        <p:spPr>
          <a:xfrm>
            <a:off x="9300046" y="877357"/>
            <a:ext cx="1945687" cy="2544469"/>
          </a:xfrm>
          <a:prstGeom prst="rect">
            <a:avLst/>
          </a:prstGeom>
        </p:spPr>
      </p:pic>
    </p:spTree>
    <p:extLst>
      <p:ext uri="{BB962C8B-B14F-4D97-AF65-F5344CB8AC3E}">
        <p14:creationId xmlns:p14="http://schemas.microsoft.com/office/powerpoint/2010/main" val="112812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069FAF-7032-F8B7-D762-80C422519BE0}"/>
              </a:ext>
            </a:extLst>
          </p:cNvPr>
          <p:cNvPicPr>
            <a:picLocks noChangeAspect="1"/>
          </p:cNvPicPr>
          <p:nvPr/>
        </p:nvPicPr>
        <p:blipFill>
          <a:blip r:embed="rId2"/>
          <a:stretch>
            <a:fillRect/>
          </a:stretch>
        </p:blipFill>
        <p:spPr>
          <a:xfrm>
            <a:off x="2921442" y="649109"/>
            <a:ext cx="6358526" cy="5559779"/>
          </a:xfrm>
          <a:prstGeom prst="rect">
            <a:avLst/>
          </a:prstGeom>
        </p:spPr>
      </p:pic>
    </p:spTree>
    <p:extLst>
      <p:ext uri="{BB962C8B-B14F-4D97-AF65-F5344CB8AC3E}">
        <p14:creationId xmlns:p14="http://schemas.microsoft.com/office/powerpoint/2010/main" val="816093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4D487-AC1C-10EB-82A8-BB2AE6CABF81}"/>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24D0FA5A-0BD8-38B7-B671-1E162ED5FD7E}"/>
              </a:ext>
            </a:extLst>
          </p:cNvPr>
          <p:cNvSpPr>
            <a:spLocks noGrp="1"/>
          </p:cNvSpPr>
          <p:nvPr>
            <p:ph type="title"/>
          </p:nvPr>
        </p:nvSpPr>
        <p:spPr>
          <a:xfrm>
            <a:off x="953770" y="796288"/>
            <a:ext cx="10278110" cy="654687"/>
          </a:xfrm>
        </p:spPr>
        <p:txBody>
          <a:bodyPr/>
          <a:lstStyle/>
          <a:p>
            <a:r>
              <a:rPr lang="en-US"/>
              <a:t>Samen </a:t>
            </a:r>
            <a:r>
              <a:rPr lang="en-US" err="1"/>
              <a:t>kinderen</a:t>
            </a:r>
            <a:r>
              <a:rPr lang="en-US"/>
              <a:t> </a:t>
            </a:r>
            <a:r>
              <a:rPr lang="en-US" err="1"/>
              <a:t>zien</a:t>
            </a:r>
            <a:r>
              <a:rPr lang="en-US"/>
              <a:t> 3 </a:t>
            </a:r>
            <a:r>
              <a:rPr lang="en-US" err="1"/>
              <a:t>BaKO</a:t>
            </a:r>
            <a:endParaRPr lang="en-US"/>
          </a:p>
        </p:txBody>
      </p:sp>
      <p:sp>
        <p:nvSpPr>
          <p:cNvPr id="19" name="Content Placeholder 2">
            <a:extLst>
              <a:ext uri="{FF2B5EF4-FFF2-40B4-BE49-F238E27FC236}">
                <a16:creationId xmlns:a16="http://schemas.microsoft.com/office/drawing/2014/main" id="{7CD9AE67-D26A-9125-7320-5D2DDF0CD96B}"/>
              </a:ext>
            </a:extLst>
          </p:cNvPr>
          <p:cNvSpPr>
            <a:spLocks noGrp="1"/>
          </p:cNvSpPr>
          <p:nvPr>
            <p:ph idx="1"/>
          </p:nvPr>
        </p:nvSpPr>
        <p:spPr>
          <a:xfrm>
            <a:off x="1170224" y="1587347"/>
            <a:ext cx="10249804" cy="3883356"/>
          </a:xfrm>
        </p:spPr>
        <p:txBody>
          <a:bodyPr vert="horz" lIns="0" tIns="0" rIns="0" bIns="0" rtlCol="0" anchor="t">
            <a:noAutofit/>
          </a:bodyPr>
          <a:lstStyle/>
          <a:p>
            <a:r>
              <a:rPr lang="en-US" sz="1800" b="1">
                <a:latin typeface="Montserrat SemiBold"/>
              </a:rPr>
              <a:t>LESINHOUDEN:</a:t>
            </a:r>
            <a:r>
              <a:rPr lang="en-US">
                <a:latin typeface="Montserrat SemiBold"/>
              </a:rPr>
              <a:t> </a:t>
            </a:r>
            <a:endParaRPr lang="en-US"/>
          </a:p>
          <a:p>
            <a:pPr marL="342900" lvl="0" indent="-342900">
              <a:buFont typeface="Wingdings" panose="05000000000000000000" pitchFamily="2" charset="2"/>
              <a:buChar char="Ø"/>
            </a:pPr>
            <a:r>
              <a:rPr lang="nl-BE"/>
              <a:t>Van visie naar curriculum naar praktijk</a:t>
            </a:r>
          </a:p>
          <a:p>
            <a:pPr marL="342900" lvl="0" indent="-342900">
              <a:buFont typeface="Wingdings" panose="05000000000000000000" pitchFamily="2" charset="2"/>
              <a:buChar char="Ø"/>
            </a:pPr>
            <a:r>
              <a:rPr lang="nl-BE"/>
              <a:t> Agency</a:t>
            </a:r>
          </a:p>
          <a:p>
            <a:pPr marL="342900" lvl="0" indent="-342900">
              <a:buFont typeface="Wingdings" panose="05000000000000000000" pitchFamily="2" charset="2"/>
              <a:buChar char="Ø"/>
            </a:pPr>
            <a:r>
              <a:rPr lang="nl-NL" err="1"/>
              <a:t>Belonging</a:t>
            </a:r>
            <a:endParaRPr lang="nl-BE"/>
          </a:p>
          <a:p>
            <a:pPr marL="342900" lvl="0" indent="-342900">
              <a:buFont typeface="Wingdings" panose="05000000000000000000" pitchFamily="2" charset="2"/>
              <a:buChar char="Ø"/>
            </a:pPr>
            <a:r>
              <a:rPr lang="nl-NL"/>
              <a:t>Zorgcontinuüm</a:t>
            </a:r>
            <a:endParaRPr lang="nl-BE"/>
          </a:p>
          <a:p>
            <a:pPr marL="342900" lvl="0" indent="-342900">
              <a:buFont typeface="Wingdings" panose="05000000000000000000" pitchFamily="2" charset="2"/>
              <a:buChar char="Ø"/>
            </a:pPr>
            <a:r>
              <a:rPr lang="nl-NL"/>
              <a:t>Oudercommunicatie</a:t>
            </a:r>
            <a:endParaRPr lang="nl-BE"/>
          </a:p>
          <a:p>
            <a:pPr marL="342900" lvl="0" indent="-342900">
              <a:buFont typeface="Wingdings" panose="05000000000000000000" pitchFamily="2" charset="2"/>
              <a:buChar char="Ø"/>
            </a:pPr>
            <a:r>
              <a:rPr lang="nl-NL"/>
              <a:t> Omgaan met moeilijker te begrijpen gedrag</a:t>
            </a:r>
            <a:endParaRPr lang="nl-BE"/>
          </a:p>
          <a:p>
            <a:pPr marL="342900" indent="-342900">
              <a:buFont typeface="Wingdings" panose="020B0604020202020204" pitchFamily="34" charset="0"/>
              <a:buChar char="Ø"/>
            </a:pPr>
            <a:endParaRPr lang="en-US">
              <a:solidFill>
                <a:srgbClr val="003469"/>
              </a:solidFill>
              <a:latin typeface="Montserrat SemiBold"/>
            </a:endParaRPr>
          </a:p>
          <a:p>
            <a:pPr>
              <a:buFont typeface="Wingdings" panose="020B0604020202020204" pitchFamily="34" charset="0"/>
            </a:pPr>
            <a:endParaRPr lang="en-US" sz="2400">
              <a:solidFill>
                <a:srgbClr val="003469"/>
              </a:solidFill>
              <a:latin typeface="Montserrat SemiBold"/>
            </a:endParaRPr>
          </a:p>
          <a:p>
            <a:r>
              <a:rPr lang="en-US" sz="1800">
                <a:solidFill>
                  <a:srgbClr val="003469"/>
                </a:solidFill>
                <a:latin typeface="Montserrat SemiBold"/>
              </a:rPr>
              <a:t>STAGEVERWACHTING </a:t>
            </a:r>
            <a:r>
              <a:rPr lang="en-US" sz="1800" err="1">
                <a:solidFill>
                  <a:srgbClr val="003469"/>
                </a:solidFill>
                <a:latin typeface="Montserrat SemiBold"/>
              </a:rPr>
              <a:t>nov.</a:t>
            </a:r>
            <a:r>
              <a:rPr lang="en-US" sz="1800">
                <a:solidFill>
                  <a:srgbClr val="003469"/>
                </a:solidFill>
                <a:latin typeface="Montserrat SemiBold"/>
              </a:rPr>
              <a:t>/dec.</a:t>
            </a:r>
          </a:p>
          <a:p>
            <a:pPr marL="342900" indent="-342900">
              <a:buFont typeface="Wingdings" panose="020B0604020202020204" pitchFamily="34" charset="0"/>
              <a:buChar char="Ø"/>
            </a:pPr>
            <a:r>
              <a:rPr lang="en-US" err="1">
                <a:solidFill>
                  <a:srgbClr val="003469"/>
                </a:solidFill>
                <a:latin typeface="Montserrat SemiBold"/>
              </a:rPr>
              <a:t>Observeren</a:t>
            </a:r>
            <a:r>
              <a:rPr lang="en-US">
                <a:solidFill>
                  <a:srgbClr val="003469"/>
                </a:solidFill>
                <a:latin typeface="Montserrat SemiBold"/>
              </a:rPr>
              <a:t> &amp; </a:t>
            </a:r>
            <a:r>
              <a:rPr lang="en-US" err="1">
                <a:solidFill>
                  <a:srgbClr val="003469"/>
                </a:solidFill>
                <a:latin typeface="Montserrat SemiBold"/>
              </a:rPr>
              <a:t>pedagogisch</a:t>
            </a:r>
            <a:r>
              <a:rPr lang="en-US">
                <a:solidFill>
                  <a:srgbClr val="003469"/>
                </a:solidFill>
                <a:latin typeface="Montserrat SemiBold"/>
              </a:rPr>
              <a:t> </a:t>
            </a:r>
            <a:r>
              <a:rPr lang="en-US" err="1">
                <a:solidFill>
                  <a:srgbClr val="003469"/>
                </a:solidFill>
                <a:latin typeface="Montserrat SemiBold"/>
              </a:rPr>
              <a:t>documenteren</a:t>
            </a:r>
            <a:r>
              <a:rPr lang="en-US">
                <a:solidFill>
                  <a:srgbClr val="003469"/>
                </a:solidFill>
                <a:latin typeface="Montserrat SemiBold"/>
              </a:rPr>
              <a:t> </a:t>
            </a:r>
            <a:r>
              <a:rPr lang="en-US" i="1">
                <a:solidFill>
                  <a:srgbClr val="003469"/>
                </a:solidFill>
                <a:latin typeface="Montserrat SemiBold"/>
              </a:rPr>
              <a:t>(</a:t>
            </a:r>
            <a:r>
              <a:rPr lang="en-US" i="1" err="1">
                <a:solidFill>
                  <a:srgbClr val="003469"/>
                </a:solidFill>
                <a:latin typeface="Montserrat SemiBold"/>
              </a:rPr>
              <a:t>zichtbaar</a:t>
            </a:r>
            <a:r>
              <a:rPr lang="en-US" i="1">
                <a:solidFill>
                  <a:srgbClr val="003469"/>
                </a:solidFill>
                <a:latin typeface="Montserrat SemiBold"/>
              </a:rPr>
              <a:t> in </a:t>
            </a:r>
            <a:r>
              <a:rPr lang="en-US" i="1" err="1">
                <a:solidFill>
                  <a:srgbClr val="003469"/>
                </a:solidFill>
                <a:latin typeface="Montserrat SemiBold"/>
              </a:rPr>
              <a:t>stagemap</a:t>
            </a:r>
            <a:r>
              <a:rPr lang="en-US" i="1">
                <a:solidFill>
                  <a:srgbClr val="003469"/>
                </a:solidFill>
                <a:latin typeface="Montserrat SemiBold"/>
              </a:rPr>
              <a:t>)</a:t>
            </a:r>
          </a:p>
          <a:p>
            <a:pPr marL="548005" lvl="2" indent="-342900">
              <a:lnSpc>
                <a:spcPct val="113999"/>
              </a:lnSpc>
              <a:buClr>
                <a:srgbClr val="E30046"/>
              </a:buClr>
              <a:buFont typeface="Wingdings" panose="020B0604020202020204" pitchFamily="34" charset="0"/>
              <a:buChar char="Ø"/>
            </a:pPr>
            <a:r>
              <a:rPr lang="en-US" err="1">
                <a:solidFill>
                  <a:srgbClr val="003469"/>
                </a:solidFill>
                <a:latin typeface="Montserrat SemiBold"/>
              </a:rPr>
              <a:t>Klasportret</a:t>
            </a:r>
            <a:endParaRPr lang="en-US">
              <a:solidFill>
                <a:srgbClr val="003469"/>
              </a:solidFill>
              <a:latin typeface="Montserrat SemiBold"/>
            </a:endParaRPr>
          </a:p>
          <a:p>
            <a:pPr marL="548005" lvl="2" indent="-342900">
              <a:lnSpc>
                <a:spcPct val="113999"/>
              </a:lnSpc>
              <a:buClr>
                <a:srgbClr val="E30046"/>
              </a:buClr>
              <a:buFont typeface="Wingdings" panose="020B0604020202020204" pitchFamily="34" charset="0"/>
              <a:buChar char="Ø"/>
            </a:pPr>
            <a:r>
              <a:rPr lang="en-US" err="1">
                <a:solidFill>
                  <a:srgbClr val="003469"/>
                </a:solidFill>
                <a:latin typeface="Montserrat SemiBold"/>
              </a:rPr>
              <a:t>drie</a:t>
            </a:r>
            <a:r>
              <a:rPr lang="en-US">
                <a:solidFill>
                  <a:srgbClr val="003469"/>
                </a:solidFill>
                <a:latin typeface="Montserrat SemiBold"/>
              </a:rPr>
              <a:t> </a:t>
            </a:r>
            <a:r>
              <a:rPr lang="en-US" err="1">
                <a:solidFill>
                  <a:srgbClr val="003469"/>
                </a:solidFill>
                <a:latin typeface="Montserrat SemiBold"/>
              </a:rPr>
              <a:t>kindportretten</a:t>
            </a:r>
            <a:r>
              <a:rPr lang="en-US">
                <a:solidFill>
                  <a:srgbClr val="003469"/>
                </a:solidFill>
                <a:latin typeface="Montserrat SemiBold"/>
              </a:rPr>
              <a:t> </a:t>
            </a:r>
            <a:r>
              <a:rPr lang="en-US" err="1">
                <a:solidFill>
                  <a:srgbClr val="003469"/>
                </a:solidFill>
                <a:latin typeface="Montserrat SemiBold"/>
              </a:rPr>
              <a:t>waarvan</a:t>
            </a:r>
            <a:r>
              <a:rPr lang="en-US">
                <a:solidFill>
                  <a:srgbClr val="003469"/>
                </a:solidFill>
                <a:latin typeface="Montserrat SemiBold"/>
              </a:rPr>
              <a:t> </a:t>
            </a:r>
            <a:r>
              <a:rPr lang="en-US" err="1">
                <a:solidFill>
                  <a:srgbClr val="003469"/>
                </a:solidFill>
                <a:latin typeface="Montserrat SemiBold"/>
              </a:rPr>
              <a:t>één</a:t>
            </a:r>
            <a:r>
              <a:rPr lang="en-US">
                <a:solidFill>
                  <a:srgbClr val="003469"/>
                </a:solidFill>
                <a:latin typeface="Montserrat SemiBold"/>
              </a:rPr>
              <a:t> </a:t>
            </a:r>
            <a:r>
              <a:rPr lang="en-US" err="1">
                <a:solidFill>
                  <a:srgbClr val="003469"/>
                </a:solidFill>
                <a:latin typeface="Montserrat SemiBold"/>
              </a:rPr>
              <a:t>kleuter</a:t>
            </a:r>
            <a:r>
              <a:rPr lang="en-US">
                <a:solidFill>
                  <a:srgbClr val="003469"/>
                </a:solidFill>
                <a:latin typeface="Montserrat SemiBold"/>
              </a:rPr>
              <a:t> met </a:t>
            </a:r>
            <a:r>
              <a:rPr lang="en-US" err="1">
                <a:solidFill>
                  <a:srgbClr val="003469"/>
                </a:solidFill>
                <a:latin typeface="Montserrat SemiBold"/>
              </a:rPr>
              <a:t>verhoogde</a:t>
            </a:r>
            <a:r>
              <a:rPr lang="en-US">
                <a:solidFill>
                  <a:srgbClr val="003469"/>
                </a:solidFill>
                <a:latin typeface="Montserrat SemiBold"/>
              </a:rPr>
              <a:t> zorgnoden</a:t>
            </a:r>
          </a:p>
          <a:p>
            <a:pPr marL="205105" lvl="2" indent="0">
              <a:lnSpc>
                <a:spcPct val="113999"/>
              </a:lnSpc>
              <a:buClr>
                <a:srgbClr val="E30046"/>
              </a:buClr>
              <a:buNone/>
            </a:pPr>
            <a:endParaRPr lang="en-US">
              <a:solidFill>
                <a:srgbClr val="003469"/>
              </a:solidFill>
              <a:latin typeface="Montserrat SemiBold"/>
            </a:endParaRPr>
          </a:p>
          <a:p>
            <a:pPr marL="490855" lvl="2" indent="-285750">
              <a:lnSpc>
                <a:spcPct val="113999"/>
              </a:lnSpc>
              <a:spcAft>
                <a:spcPts val="300"/>
              </a:spcAft>
              <a:buFont typeface="Wingdings" panose="020B0604020202020204" pitchFamily="34" charset="0"/>
              <a:buChar char="Ø"/>
            </a:pPr>
            <a:endParaRPr lang="en-US">
              <a:solidFill>
                <a:srgbClr val="003469"/>
              </a:solidFill>
              <a:latin typeface="Montserrat SemiBold"/>
            </a:endParaRPr>
          </a:p>
          <a:p>
            <a:pPr marL="205105" lvl="2" indent="0">
              <a:lnSpc>
                <a:spcPct val="113999"/>
              </a:lnSpc>
              <a:spcAft>
                <a:spcPts val="300"/>
              </a:spcAft>
              <a:buNone/>
            </a:pPr>
            <a:endParaRPr lang="en-US">
              <a:solidFill>
                <a:srgbClr val="003469"/>
              </a:solidFill>
              <a:latin typeface="Montserrat SemiBold"/>
            </a:endParaRPr>
          </a:p>
          <a:p>
            <a:pPr marL="205105" lvl="2" indent="0">
              <a:lnSpc>
                <a:spcPct val="113999"/>
              </a:lnSpc>
              <a:spcAft>
                <a:spcPts val="300"/>
              </a:spcAft>
              <a:buNone/>
            </a:pPr>
            <a:r>
              <a:rPr lang="en-US">
                <a:solidFill>
                  <a:srgbClr val="003469"/>
                </a:solidFill>
                <a:latin typeface="Montserrat SemiBold"/>
              </a:rPr>
              <a:t> </a:t>
            </a:r>
            <a:endParaRPr lang="en-US"/>
          </a:p>
          <a:p>
            <a:endParaRPr lang="en-US"/>
          </a:p>
        </p:txBody>
      </p:sp>
      <p:sp>
        <p:nvSpPr>
          <p:cNvPr id="4" name="Tijdelijke aanduiding voor voettekst 3">
            <a:extLst>
              <a:ext uri="{FF2B5EF4-FFF2-40B4-BE49-F238E27FC236}">
                <a16:creationId xmlns:a16="http://schemas.microsoft.com/office/drawing/2014/main" id="{3A56B5D4-0B66-A8EF-0C1F-3D56AFA46ED5}"/>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Tree>
    <p:extLst>
      <p:ext uri="{BB962C8B-B14F-4D97-AF65-F5344CB8AC3E}">
        <p14:creationId xmlns:p14="http://schemas.microsoft.com/office/powerpoint/2010/main" val="1228551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D8424-1DE6-B487-4CD8-553736DBB956}"/>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939C91EE-C739-A32F-8770-EB2D699FC6F5}"/>
              </a:ext>
            </a:extLst>
          </p:cNvPr>
          <p:cNvSpPr>
            <a:spLocks noGrp="1"/>
          </p:cNvSpPr>
          <p:nvPr>
            <p:ph type="title"/>
          </p:nvPr>
        </p:nvSpPr>
        <p:spPr>
          <a:xfrm>
            <a:off x="953770" y="796288"/>
            <a:ext cx="10278110" cy="654687"/>
          </a:xfrm>
        </p:spPr>
        <p:txBody>
          <a:bodyPr/>
          <a:lstStyle/>
          <a:p>
            <a:r>
              <a:rPr lang="en-US"/>
              <a:t>Samen </a:t>
            </a:r>
            <a:r>
              <a:rPr lang="en-US" err="1"/>
              <a:t>verwonderd</a:t>
            </a:r>
            <a:r>
              <a:rPr lang="en-US"/>
              <a:t> </a:t>
            </a:r>
            <a:r>
              <a:rPr lang="en-US" err="1"/>
              <a:t>zijn</a:t>
            </a:r>
            <a:endParaRPr lang="en-US"/>
          </a:p>
        </p:txBody>
      </p:sp>
      <p:sp>
        <p:nvSpPr>
          <p:cNvPr id="19" name="Content Placeholder 2">
            <a:extLst>
              <a:ext uri="{FF2B5EF4-FFF2-40B4-BE49-F238E27FC236}">
                <a16:creationId xmlns:a16="http://schemas.microsoft.com/office/drawing/2014/main" id="{2CB11F33-F444-861D-BE41-B99F961C5632}"/>
              </a:ext>
            </a:extLst>
          </p:cNvPr>
          <p:cNvSpPr>
            <a:spLocks noGrp="1"/>
          </p:cNvSpPr>
          <p:nvPr>
            <p:ph idx="1"/>
          </p:nvPr>
        </p:nvSpPr>
        <p:spPr>
          <a:xfrm>
            <a:off x="1697038" y="1803716"/>
            <a:ext cx="9534842" cy="3808098"/>
          </a:xfrm>
        </p:spPr>
        <p:txBody>
          <a:bodyPr/>
          <a:lstStyle/>
          <a:p>
            <a:endParaRPr lang="en-US"/>
          </a:p>
        </p:txBody>
      </p:sp>
      <p:sp>
        <p:nvSpPr>
          <p:cNvPr id="4" name="Tijdelijke aanduiding voor voettekst 3">
            <a:extLst>
              <a:ext uri="{FF2B5EF4-FFF2-40B4-BE49-F238E27FC236}">
                <a16:creationId xmlns:a16="http://schemas.microsoft.com/office/drawing/2014/main" id="{1E4E35DC-C923-2067-E7B8-9863305BB730}"/>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Tree>
    <p:extLst>
      <p:ext uri="{BB962C8B-B14F-4D97-AF65-F5344CB8AC3E}">
        <p14:creationId xmlns:p14="http://schemas.microsoft.com/office/powerpoint/2010/main" val="46815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4C3F2-DE6F-0489-0018-3740F7806A10}"/>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9B36B41B-2874-AC1A-A068-D35434DA8ACC}"/>
              </a:ext>
            </a:extLst>
          </p:cNvPr>
          <p:cNvSpPr>
            <a:spLocks noGrp="1"/>
          </p:cNvSpPr>
          <p:nvPr>
            <p:ph type="title"/>
          </p:nvPr>
        </p:nvSpPr>
        <p:spPr>
          <a:xfrm>
            <a:off x="953770" y="796288"/>
            <a:ext cx="10278110" cy="654687"/>
          </a:xfrm>
        </p:spPr>
        <p:txBody>
          <a:bodyPr/>
          <a:lstStyle/>
          <a:p>
            <a:r>
              <a:rPr lang="en-US" err="1"/>
              <a:t>Levensbeschouwing</a:t>
            </a:r>
            <a:r>
              <a:rPr lang="en-US"/>
              <a:t> 1 </a:t>
            </a:r>
            <a:r>
              <a:rPr lang="en-US" err="1"/>
              <a:t>BaKO</a:t>
            </a:r>
            <a:endParaRPr lang="en-US"/>
          </a:p>
        </p:txBody>
      </p:sp>
      <p:sp>
        <p:nvSpPr>
          <p:cNvPr id="4" name="Tijdelijke aanduiding voor voettekst 3">
            <a:extLst>
              <a:ext uri="{FF2B5EF4-FFF2-40B4-BE49-F238E27FC236}">
                <a16:creationId xmlns:a16="http://schemas.microsoft.com/office/drawing/2014/main" id="{02CA510F-2FB5-FEBF-DAF9-3B511A12B9B5}"/>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8" name="Afbeelding 7">
            <a:extLst>
              <a:ext uri="{FF2B5EF4-FFF2-40B4-BE49-F238E27FC236}">
                <a16:creationId xmlns:a16="http://schemas.microsoft.com/office/drawing/2014/main" id="{68CAC86B-87B9-C39C-AB62-F26428F8EC81}"/>
              </a:ext>
            </a:extLst>
          </p:cNvPr>
          <p:cNvPicPr>
            <a:picLocks noChangeAspect="1"/>
          </p:cNvPicPr>
          <p:nvPr/>
        </p:nvPicPr>
        <p:blipFill>
          <a:blip r:embed="rId3"/>
          <a:stretch>
            <a:fillRect/>
          </a:stretch>
        </p:blipFill>
        <p:spPr>
          <a:xfrm>
            <a:off x="1823012" y="1371281"/>
            <a:ext cx="8300777" cy="4981894"/>
          </a:xfrm>
          <a:prstGeom prst="rect">
            <a:avLst/>
          </a:prstGeom>
        </p:spPr>
      </p:pic>
    </p:spTree>
    <p:extLst>
      <p:ext uri="{BB962C8B-B14F-4D97-AF65-F5344CB8AC3E}">
        <p14:creationId xmlns:p14="http://schemas.microsoft.com/office/powerpoint/2010/main" val="3332474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A8B01-6C65-CECD-33A4-885374ABC1E0}"/>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CFBD6C89-5E62-8EC1-A475-37385BF61D8E}"/>
              </a:ext>
            </a:extLst>
          </p:cNvPr>
          <p:cNvSpPr>
            <a:spLocks noGrp="1"/>
          </p:cNvSpPr>
          <p:nvPr>
            <p:ph type="title"/>
          </p:nvPr>
        </p:nvSpPr>
        <p:spPr>
          <a:xfrm>
            <a:off x="953770" y="796288"/>
            <a:ext cx="10278110" cy="654687"/>
          </a:xfrm>
        </p:spPr>
        <p:txBody>
          <a:bodyPr/>
          <a:lstStyle/>
          <a:p>
            <a:r>
              <a:rPr lang="en-US" err="1"/>
              <a:t>Levensbeschouwing</a:t>
            </a:r>
            <a:r>
              <a:rPr lang="en-US"/>
              <a:t> 2 &amp; 3 </a:t>
            </a:r>
            <a:r>
              <a:rPr lang="en-US" err="1"/>
              <a:t>BaKO</a:t>
            </a:r>
            <a:endParaRPr lang="en-US"/>
          </a:p>
        </p:txBody>
      </p:sp>
      <p:sp>
        <p:nvSpPr>
          <p:cNvPr id="4" name="Tijdelijke aanduiding voor voettekst 3">
            <a:extLst>
              <a:ext uri="{FF2B5EF4-FFF2-40B4-BE49-F238E27FC236}">
                <a16:creationId xmlns:a16="http://schemas.microsoft.com/office/drawing/2014/main" id="{6860102D-BFDC-B4FC-BAD2-04FA459386B9}"/>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8" name="Afbeelding 7">
            <a:extLst>
              <a:ext uri="{FF2B5EF4-FFF2-40B4-BE49-F238E27FC236}">
                <a16:creationId xmlns:a16="http://schemas.microsoft.com/office/drawing/2014/main" id="{6D318119-0116-9004-9CF6-0BA88BC4207C}"/>
              </a:ext>
            </a:extLst>
          </p:cNvPr>
          <p:cNvPicPr>
            <a:picLocks noChangeAspect="1"/>
          </p:cNvPicPr>
          <p:nvPr/>
        </p:nvPicPr>
        <p:blipFill>
          <a:blip r:embed="rId3"/>
          <a:stretch>
            <a:fillRect/>
          </a:stretch>
        </p:blipFill>
        <p:spPr>
          <a:xfrm>
            <a:off x="1823012" y="1371281"/>
            <a:ext cx="8300777" cy="4981894"/>
          </a:xfrm>
          <a:prstGeom prst="rect">
            <a:avLst/>
          </a:prstGeom>
        </p:spPr>
      </p:pic>
    </p:spTree>
    <p:extLst>
      <p:ext uri="{BB962C8B-B14F-4D97-AF65-F5344CB8AC3E}">
        <p14:creationId xmlns:p14="http://schemas.microsoft.com/office/powerpoint/2010/main" val="803519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F8FB2-02C0-A522-7C26-5FF162BE4643}"/>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8C2BEE4E-5BDE-AAD5-DFF0-7E1D9D4E2560}"/>
              </a:ext>
            </a:extLst>
          </p:cNvPr>
          <p:cNvSpPr>
            <a:spLocks noGrp="1"/>
          </p:cNvSpPr>
          <p:nvPr>
            <p:ph type="title"/>
          </p:nvPr>
        </p:nvSpPr>
        <p:spPr>
          <a:xfrm>
            <a:off x="1325404" y="721993"/>
            <a:ext cx="10278110" cy="654687"/>
          </a:xfrm>
        </p:spPr>
        <p:txBody>
          <a:bodyPr>
            <a:normAutofit/>
          </a:bodyPr>
          <a:lstStyle/>
          <a:p>
            <a:r>
              <a:rPr lang="en-US" err="1"/>
              <a:t>Kleuters</a:t>
            </a:r>
            <a:r>
              <a:rPr lang="en-US"/>
              <a:t> en </a:t>
            </a:r>
            <a:r>
              <a:rPr lang="en-US" err="1"/>
              <a:t>wiskunde</a:t>
            </a:r>
            <a:r>
              <a:rPr lang="en-US"/>
              <a:t> &amp; </a:t>
            </a:r>
            <a:r>
              <a:rPr lang="en-US" err="1"/>
              <a:t>kleuters</a:t>
            </a:r>
            <a:r>
              <a:rPr lang="en-US"/>
              <a:t> en taal</a:t>
            </a:r>
          </a:p>
        </p:txBody>
      </p:sp>
      <p:pic>
        <p:nvPicPr>
          <p:cNvPr id="3" name="Tijdelijke aanduiding voor inhoud 2">
            <a:extLst>
              <a:ext uri="{FF2B5EF4-FFF2-40B4-BE49-F238E27FC236}">
                <a16:creationId xmlns:a16="http://schemas.microsoft.com/office/drawing/2014/main" id="{F51DF811-8958-6DE4-4FD5-8E1B325CD9F8}"/>
              </a:ext>
            </a:extLst>
          </p:cNvPr>
          <p:cNvPicPr>
            <a:picLocks noGrp="1" noChangeAspect="1"/>
          </p:cNvPicPr>
          <p:nvPr>
            <p:ph idx="1"/>
          </p:nvPr>
        </p:nvPicPr>
        <p:blipFill>
          <a:blip r:embed="rId2"/>
          <a:stretch>
            <a:fillRect/>
          </a:stretch>
        </p:blipFill>
        <p:spPr>
          <a:xfrm>
            <a:off x="1386575" y="1803557"/>
            <a:ext cx="5077884" cy="3808413"/>
          </a:xfrm>
          <a:prstGeom prst="rect">
            <a:avLst/>
          </a:prstGeom>
        </p:spPr>
      </p:pic>
      <p:sp>
        <p:nvSpPr>
          <p:cNvPr id="4" name="Tijdelijke aanduiding voor voettekst 3">
            <a:extLst>
              <a:ext uri="{FF2B5EF4-FFF2-40B4-BE49-F238E27FC236}">
                <a16:creationId xmlns:a16="http://schemas.microsoft.com/office/drawing/2014/main" id="{2681308D-24E7-3B08-A77E-66A9B067E236}"/>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
        <p:nvSpPr>
          <p:cNvPr id="5" name="Rechthoek 4">
            <a:extLst>
              <a:ext uri="{FF2B5EF4-FFF2-40B4-BE49-F238E27FC236}">
                <a16:creationId xmlns:a16="http://schemas.microsoft.com/office/drawing/2014/main" id="{78265F8E-E4C8-30ED-E438-9079226F8F28}"/>
              </a:ext>
            </a:extLst>
          </p:cNvPr>
          <p:cNvSpPr/>
          <p:nvPr/>
        </p:nvSpPr>
        <p:spPr>
          <a:xfrm>
            <a:off x="6193463" y="3107600"/>
            <a:ext cx="6076358" cy="1200329"/>
          </a:xfrm>
          <a:prstGeom prst="rect">
            <a:avLst/>
          </a:prstGeom>
          <a:noFill/>
        </p:spPr>
        <p:txBody>
          <a:bodyPr wrap="square" lIns="91440" tIns="45720" rIns="91440" bIns="45720">
            <a:spAutoFit/>
          </a:bodyPr>
          <a:lstStyle/>
          <a:p>
            <a:pPr algn="ctr"/>
            <a:r>
              <a:rPr lang="nl-NL" sz="3600" b="1" cap="none" spc="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Studenten aan </a:t>
            </a:r>
          </a:p>
          <a:p>
            <a:pPr algn="ctr"/>
            <a:r>
              <a:rPr lang="nl-NL" sz="3600" b="1" cap="none" spc="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het woord</a:t>
            </a:r>
          </a:p>
        </p:txBody>
      </p:sp>
    </p:spTree>
    <p:extLst>
      <p:ext uri="{BB962C8B-B14F-4D97-AF65-F5344CB8AC3E}">
        <p14:creationId xmlns:p14="http://schemas.microsoft.com/office/powerpoint/2010/main" val="619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C4977-BA6A-AAF8-71D7-284B902D3C43}"/>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C4109321-7C32-6DDB-F382-59110BC6EFDF}"/>
              </a:ext>
            </a:extLst>
          </p:cNvPr>
          <p:cNvSpPr>
            <a:spLocks noGrp="1"/>
          </p:cNvSpPr>
          <p:nvPr>
            <p:ph type="title"/>
          </p:nvPr>
        </p:nvSpPr>
        <p:spPr>
          <a:xfrm>
            <a:off x="953770" y="796288"/>
            <a:ext cx="10278110" cy="654687"/>
          </a:xfrm>
        </p:spPr>
        <p:txBody>
          <a:bodyPr/>
          <a:lstStyle/>
          <a:p>
            <a:r>
              <a:rPr lang="en-US" err="1"/>
              <a:t>Spelen</a:t>
            </a:r>
            <a:r>
              <a:rPr lang="en-US"/>
              <a:t> met </a:t>
            </a:r>
            <a:r>
              <a:rPr lang="en-US" err="1"/>
              <a:t>kinderen</a:t>
            </a:r>
            <a:endParaRPr lang="en-US"/>
          </a:p>
        </p:txBody>
      </p:sp>
      <p:pic>
        <p:nvPicPr>
          <p:cNvPr id="2" name="Tijdelijke aanduiding voor inhoud 1" descr="Wereldoriëntatie basisonderwijs - methodes Uitgeverij Zwijsen">
            <a:extLst>
              <a:ext uri="{FF2B5EF4-FFF2-40B4-BE49-F238E27FC236}">
                <a16:creationId xmlns:a16="http://schemas.microsoft.com/office/drawing/2014/main" id="{F032B171-2365-3EF7-F327-20169BDB6572}"/>
              </a:ext>
            </a:extLst>
          </p:cNvPr>
          <p:cNvPicPr>
            <a:picLocks noGrp="1" noChangeAspect="1"/>
          </p:cNvPicPr>
          <p:nvPr>
            <p:ph idx="1"/>
          </p:nvPr>
        </p:nvPicPr>
        <p:blipFill>
          <a:blip r:embed="rId2"/>
          <a:stretch>
            <a:fillRect/>
          </a:stretch>
        </p:blipFill>
        <p:spPr>
          <a:xfrm>
            <a:off x="1384056" y="2033412"/>
            <a:ext cx="4915824" cy="3808413"/>
          </a:xfrm>
          <a:prstGeom prst="rect">
            <a:avLst/>
          </a:prstGeom>
        </p:spPr>
      </p:pic>
      <p:sp>
        <p:nvSpPr>
          <p:cNvPr id="4" name="Tijdelijke aanduiding voor voettekst 3">
            <a:extLst>
              <a:ext uri="{FF2B5EF4-FFF2-40B4-BE49-F238E27FC236}">
                <a16:creationId xmlns:a16="http://schemas.microsoft.com/office/drawing/2014/main" id="{1C14C254-6A7B-9811-BF10-225159FAC472}"/>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5" name="Afbeelding 4" descr="Spel beter begrijpen en faciliteren - Wij-leren.nl">
            <a:extLst>
              <a:ext uri="{FF2B5EF4-FFF2-40B4-BE49-F238E27FC236}">
                <a16:creationId xmlns:a16="http://schemas.microsoft.com/office/drawing/2014/main" id="{566EDAA1-3DF6-02D1-5CC8-96B43FEB1E53}"/>
              </a:ext>
            </a:extLst>
          </p:cNvPr>
          <p:cNvPicPr>
            <a:picLocks noChangeAspect="1"/>
          </p:cNvPicPr>
          <p:nvPr/>
        </p:nvPicPr>
        <p:blipFill>
          <a:blip r:embed="rId3"/>
          <a:stretch>
            <a:fillRect/>
          </a:stretch>
        </p:blipFill>
        <p:spPr>
          <a:xfrm>
            <a:off x="6485655" y="2417468"/>
            <a:ext cx="4560450" cy="3040300"/>
          </a:xfrm>
          <a:prstGeom prst="rect">
            <a:avLst/>
          </a:prstGeom>
        </p:spPr>
      </p:pic>
    </p:spTree>
    <p:extLst>
      <p:ext uri="{BB962C8B-B14F-4D97-AF65-F5344CB8AC3E}">
        <p14:creationId xmlns:p14="http://schemas.microsoft.com/office/powerpoint/2010/main" val="2331449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16D10-452F-C096-72A6-1E03D331F9E3}"/>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B5D189A6-5D4F-62CB-26BE-3A922407CA13}"/>
              </a:ext>
            </a:extLst>
          </p:cNvPr>
          <p:cNvSpPr>
            <a:spLocks noGrp="1"/>
          </p:cNvSpPr>
          <p:nvPr>
            <p:ph type="title"/>
          </p:nvPr>
        </p:nvSpPr>
        <p:spPr>
          <a:xfrm>
            <a:off x="953770" y="796288"/>
            <a:ext cx="10278110" cy="654687"/>
          </a:xfrm>
        </p:spPr>
        <p:txBody>
          <a:bodyPr/>
          <a:lstStyle/>
          <a:p>
            <a:r>
              <a:rPr lang="en-US"/>
              <a:t>Ik, </a:t>
            </a:r>
            <a:r>
              <a:rPr lang="en-US" err="1"/>
              <a:t>jij</a:t>
            </a:r>
            <a:r>
              <a:rPr lang="en-US"/>
              <a:t>, </a:t>
            </a:r>
            <a:r>
              <a:rPr lang="en-US" err="1"/>
              <a:t>wij</a:t>
            </a:r>
            <a:r>
              <a:rPr lang="en-US"/>
              <a:t>  1 &amp; 2 </a:t>
            </a:r>
            <a:r>
              <a:rPr lang="en-US" err="1"/>
              <a:t>BaKO</a:t>
            </a:r>
            <a:endParaRPr lang="en-US"/>
          </a:p>
        </p:txBody>
      </p:sp>
      <p:sp>
        <p:nvSpPr>
          <p:cNvPr id="19" name="Content Placeholder 2">
            <a:extLst>
              <a:ext uri="{FF2B5EF4-FFF2-40B4-BE49-F238E27FC236}">
                <a16:creationId xmlns:a16="http://schemas.microsoft.com/office/drawing/2014/main" id="{AAC8C4C0-F199-4E50-AAA2-29A08B1B1459}"/>
              </a:ext>
            </a:extLst>
          </p:cNvPr>
          <p:cNvSpPr>
            <a:spLocks noGrp="1"/>
          </p:cNvSpPr>
          <p:nvPr>
            <p:ph idx="1"/>
          </p:nvPr>
        </p:nvSpPr>
        <p:spPr>
          <a:xfrm>
            <a:off x="6299880" y="1965767"/>
            <a:ext cx="3448607" cy="3808098"/>
          </a:xfrm>
        </p:spPr>
        <p:txBody>
          <a:bodyPr/>
          <a:lstStyle/>
          <a:p>
            <a:r>
              <a:rPr lang="en-US" u="sng"/>
              <a:t>KOFFIE &amp; KRITIEK</a:t>
            </a:r>
          </a:p>
          <a:p>
            <a:endParaRPr lang="en-US" i="1"/>
          </a:p>
          <a:p>
            <a:pPr marL="342900" indent="-342900">
              <a:buFont typeface="Wingdings" panose="05000000000000000000" pitchFamily="2" charset="2"/>
              <a:buChar char="è"/>
            </a:pPr>
            <a:r>
              <a:rPr lang="en-US" i="1"/>
              <a:t>Sociale media</a:t>
            </a:r>
          </a:p>
          <a:p>
            <a:pPr marL="342900" indent="-342900">
              <a:buFont typeface="Wingdings" panose="05000000000000000000" pitchFamily="2" charset="2"/>
              <a:buChar char="è"/>
            </a:pPr>
            <a:r>
              <a:rPr lang="en-US" i="1"/>
              <a:t>Sint &amp; </a:t>
            </a:r>
            <a:r>
              <a:rPr lang="en-US" i="1" err="1"/>
              <a:t>piet</a:t>
            </a:r>
            <a:endParaRPr lang="en-US" i="1"/>
          </a:p>
          <a:p>
            <a:pPr marL="342900" indent="-342900">
              <a:buFont typeface="Wingdings" panose="05000000000000000000" pitchFamily="2" charset="2"/>
              <a:buChar char="è"/>
            </a:pPr>
            <a:r>
              <a:rPr lang="en-US" i="1" err="1"/>
              <a:t>Kennisrijk</a:t>
            </a:r>
            <a:r>
              <a:rPr lang="en-US" i="1"/>
              <a:t> curriculum &amp; </a:t>
            </a:r>
            <a:r>
              <a:rPr lang="en-US" i="1" err="1"/>
              <a:t>effectieve</a:t>
            </a:r>
            <a:r>
              <a:rPr lang="en-US" i="1"/>
              <a:t> </a:t>
            </a:r>
            <a:r>
              <a:rPr lang="en-US" i="1" err="1"/>
              <a:t>didactiek</a:t>
            </a:r>
            <a:endParaRPr lang="en-US" i="1"/>
          </a:p>
          <a:p>
            <a:pPr marL="342900" indent="-342900">
              <a:buFont typeface="Wingdings" panose="05000000000000000000" pitchFamily="2" charset="2"/>
              <a:buChar char="è"/>
            </a:pPr>
            <a:r>
              <a:rPr lang="en-US" i="1" err="1"/>
              <a:t>Inclusie</a:t>
            </a:r>
            <a:endParaRPr lang="en-US" i="1"/>
          </a:p>
          <a:p>
            <a:pPr marL="342900" indent="-342900">
              <a:buFont typeface="Wingdings" panose="05000000000000000000" pitchFamily="2" charset="2"/>
              <a:buChar char="è"/>
            </a:pPr>
            <a:r>
              <a:rPr lang="en-US" i="1" err="1"/>
              <a:t>Kansarmoede</a:t>
            </a:r>
            <a:endParaRPr lang="en-US" i="1"/>
          </a:p>
          <a:p>
            <a:pPr marL="342900" indent="-342900">
              <a:buFont typeface="Wingdings" panose="05000000000000000000" pitchFamily="2" charset="2"/>
              <a:buChar char="è"/>
            </a:pPr>
            <a:r>
              <a:rPr lang="en-US" i="1" err="1"/>
              <a:t>Ecologische</a:t>
            </a:r>
            <a:r>
              <a:rPr lang="en-US" i="1"/>
              <a:t> </a:t>
            </a:r>
            <a:r>
              <a:rPr lang="en-US" i="1" err="1"/>
              <a:t>voetafdruk</a:t>
            </a:r>
            <a:endParaRPr lang="en-US" i="1"/>
          </a:p>
          <a:p>
            <a:pPr marL="342900" indent="-342900">
              <a:buFont typeface="Wingdings" panose="05000000000000000000" pitchFamily="2" charset="2"/>
              <a:buChar char="è"/>
            </a:pPr>
            <a:r>
              <a:rPr lang="en-US" i="1" err="1"/>
              <a:t>Duurzaamheid</a:t>
            </a:r>
            <a:endParaRPr lang="en-US" i="1"/>
          </a:p>
        </p:txBody>
      </p:sp>
      <p:sp>
        <p:nvSpPr>
          <p:cNvPr id="4" name="Tijdelijke aanduiding voor voettekst 3">
            <a:extLst>
              <a:ext uri="{FF2B5EF4-FFF2-40B4-BE49-F238E27FC236}">
                <a16:creationId xmlns:a16="http://schemas.microsoft.com/office/drawing/2014/main" id="{21EB177A-2550-159F-CEE8-B85E65D0AAEB}"/>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3" name="Afbeelding 2">
            <a:extLst>
              <a:ext uri="{FF2B5EF4-FFF2-40B4-BE49-F238E27FC236}">
                <a16:creationId xmlns:a16="http://schemas.microsoft.com/office/drawing/2014/main" id="{FEEC98D0-45F6-257A-7391-E91CFAAC3F21}"/>
              </a:ext>
            </a:extLst>
          </p:cNvPr>
          <p:cNvPicPr>
            <a:picLocks noChangeAspect="1"/>
          </p:cNvPicPr>
          <p:nvPr/>
        </p:nvPicPr>
        <p:blipFill>
          <a:blip r:embed="rId2"/>
          <a:srcRect t="11734" r="1623"/>
          <a:stretch>
            <a:fillRect/>
          </a:stretch>
        </p:blipFill>
        <p:spPr>
          <a:xfrm>
            <a:off x="1950243" y="2383276"/>
            <a:ext cx="3448607" cy="2973080"/>
          </a:xfrm>
          <a:prstGeom prst="rect">
            <a:avLst/>
          </a:prstGeom>
        </p:spPr>
      </p:pic>
    </p:spTree>
    <p:extLst>
      <p:ext uri="{BB962C8B-B14F-4D97-AF65-F5344CB8AC3E}">
        <p14:creationId xmlns:p14="http://schemas.microsoft.com/office/powerpoint/2010/main" val="2931779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63CFB-B4EF-7CA7-57FF-93AF019F6D8A}"/>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4276153E-237E-1A40-A24D-047FA89C1352}"/>
              </a:ext>
            </a:extLst>
          </p:cNvPr>
          <p:cNvSpPr>
            <a:spLocks noGrp="1"/>
          </p:cNvSpPr>
          <p:nvPr>
            <p:ph type="title"/>
          </p:nvPr>
        </p:nvSpPr>
        <p:spPr>
          <a:xfrm>
            <a:off x="6096000" y="796288"/>
            <a:ext cx="5680073" cy="654688"/>
          </a:xfrm>
        </p:spPr>
        <p:txBody>
          <a:bodyPr>
            <a:normAutofit/>
          </a:bodyPr>
          <a:lstStyle/>
          <a:p>
            <a:r>
              <a:rPr lang="en-US"/>
              <a:t>Ik, </a:t>
            </a:r>
            <a:r>
              <a:rPr lang="en-US" err="1"/>
              <a:t>jij</a:t>
            </a:r>
            <a:r>
              <a:rPr lang="en-US"/>
              <a:t>, </a:t>
            </a:r>
            <a:r>
              <a:rPr lang="en-US" err="1"/>
              <a:t>wij</a:t>
            </a:r>
            <a:r>
              <a:rPr lang="en-US"/>
              <a:t>  1 2 3 </a:t>
            </a:r>
            <a:r>
              <a:rPr lang="en-US" err="1"/>
              <a:t>BaKO</a:t>
            </a:r>
            <a:endParaRPr lang="en-US"/>
          </a:p>
        </p:txBody>
      </p:sp>
      <p:sp>
        <p:nvSpPr>
          <p:cNvPr id="22" name="Content Placeholder 2">
            <a:extLst>
              <a:ext uri="{FF2B5EF4-FFF2-40B4-BE49-F238E27FC236}">
                <a16:creationId xmlns:a16="http://schemas.microsoft.com/office/drawing/2014/main" id="{252471B5-7674-A3F6-7A7F-DACB4FFAAA5A}"/>
              </a:ext>
            </a:extLst>
          </p:cNvPr>
          <p:cNvSpPr>
            <a:spLocks noGrp="1"/>
          </p:cNvSpPr>
          <p:nvPr>
            <p:ph idx="1"/>
          </p:nvPr>
        </p:nvSpPr>
        <p:spPr>
          <a:xfrm>
            <a:off x="6635751" y="2016001"/>
            <a:ext cx="4059238" cy="1623312"/>
          </a:xfrm>
        </p:spPr>
        <p:txBody>
          <a:bodyPr>
            <a:normAutofit/>
          </a:bodyPr>
          <a:lstStyle/>
          <a:p>
            <a:r>
              <a:rPr lang="en-US" err="1"/>
              <a:t>Zelfreflectie</a:t>
            </a:r>
            <a:r>
              <a:rPr lang="en-US"/>
              <a:t> – </a:t>
            </a:r>
            <a:r>
              <a:rPr lang="en-US" err="1"/>
              <a:t>levenslang</a:t>
            </a:r>
            <a:r>
              <a:rPr lang="en-US"/>
              <a:t> </a:t>
            </a:r>
            <a:r>
              <a:rPr lang="en-US" err="1"/>
              <a:t>leren</a:t>
            </a:r>
            <a:endParaRPr lang="en-US"/>
          </a:p>
          <a:p>
            <a:r>
              <a:rPr lang="en-US" err="1"/>
              <a:t>Stageplan</a:t>
            </a:r>
            <a:r>
              <a:rPr lang="en-US"/>
              <a:t> – eigen </a:t>
            </a:r>
            <a:r>
              <a:rPr lang="en-US" err="1"/>
              <a:t>leerroute</a:t>
            </a:r>
            <a:endParaRPr lang="en-US"/>
          </a:p>
          <a:p>
            <a:r>
              <a:rPr lang="en-US" err="1"/>
              <a:t>Visievorming</a:t>
            </a:r>
            <a:endParaRPr lang="en-US"/>
          </a:p>
          <a:p>
            <a:endParaRPr lang="en-US"/>
          </a:p>
        </p:txBody>
      </p:sp>
      <p:sp>
        <p:nvSpPr>
          <p:cNvPr id="4" name="Tijdelijke aanduiding voor voettekst 3">
            <a:extLst>
              <a:ext uri="{FF2B5EF4-FFF2-40B4-BE49-F238E27FC236}">
                <a16:creationId xmlns:a16="http://schemas.microsoft.com/office/drawing/2014/main" id="{7D123477-0B0E-F554-8CAF-D08F88B01864}"/>
              </a:ext>
            </a:extLst>
          </p:cNvPr>
          <p:cNvSpPr>
            <a:spLocks noGrp="1"/>
          </p:cNvSpPr>
          <p:nvPr>
            <p:ph type="ftr" sz="quarter" idx="11"/>
          </p:nvPr>
        </p:nvSpPr>
        <p:spPr>
          <a:xfrm>
            <a:off x="6300790" y="6038850"/>
            <a:ext cx="4931090" cy="445770"/>
          </a:xfrm>
        </p:spPr>
        <p:txBody>
          <a:bodyPr anchor="b">
            <a:normAutofit/>
          </a:bodyPr>
          <a:lstStyle/>
          <a:p>
            <a:pPr>
              <a:spcAft>
                <a:spcPts val="600"/>
              </a:spcAft>
            </a:pPr>
            <a:r>
              <a:rPr lang="nl-BE"/>
              <a:t>Mentorencontact 2026</a:t>
            </a:r>
          </a:p>
        </p:txBody>
      </p:sp>
      <p:pic>
        <p:nvPicPr>
          <p:cNvPr id="2" name="Tijdelijke aanduiding voor inhoud 1" descr="Vastgoed splitsen mét vrijstelling? Wees er op tijd bij | Baker Tilly">
            <a:extLst>
              <a:ext uri="{FF2B5EF4-FFF2-40B4-BE49-F238E27FC236}">
                <a16:creationId xmlns:a16="http://schemas.microsoft.com/office/drawing/2014/main" id="{78BE8907-B42C-71B1-3C71-0AA2F69E64A5}"/>
              </a:ext>
            </a:extLst>
          </p:cNvPr>
          <p:cNvPicPr>
            <a:picLocks noGrp="1" noChangeAspect="1"/>
          </p:cNvPicPr>
          <p:nvPr>
            <p:ph type="pic" sz="quarter" idx="14"/>
          </p:nvPr>
        </p:nvPicPr>
        <p:blipFill>
          <a:blip r:embed="rId2"/>
          <a:srcRect l="30889" r="36578"/>
          <a:stretch>
            <a:fillRect/>
          </a:stretch>
        </p:blipFill>
        <p:spPr>
          <a:xfrm>
            <a:off x="20" y="10"/>
            <a:ext cx="5314612" cy="6085034"/>
          </a:xfrm>
          <a:prstGeom prst="rect">
            <a:avLst/>
          </a:prstGeom>
          <a:noFill/>
        </p:spPr>
      </p:pic>
      <p:sp>
        <p:nvSpPr>
          <p:cNvPr id="6" name="Tekstvak 5">
            <a:extLst>
              <a:ext uri="{FF2B5EF4-FFF2-40B4-BE49-F238E27FC236}">
                <a16:creationId xmlns:a16="http://schemas.microsoft.com/office/drawing/2014/main" id="{A0F8BB6F-8BC2-4CB6-D400-6AD9AF403C52}"/>
              </a:ext>
            </a:extLst>
          </p:cNvPr>
          <p:cNvSpPr txBox="1"/>
          <p:nvPr/>
        </p:nvSpPr>
        <p:spPr>
          <a:xfrm>
            <a:off x="5891211" y="3430191"/>
            <a:ext cx="6094476" cy="3139321"/>
          </a:xfrm>
          <a:prstGeom prst="rect">
            <a:avLst/>
          </a:prstGeom>
          <a:noFill/>
        </p:spPr>
        <p:txBody>
          <a:bodyPr wrap="square">
            <a:spAutoFit/>
          </a:bodyPr>
          <a:lstStyle/>
          <a:p>
            <a:r>
              <a:rPr lang="en-US" sz="3500" b="1">
                <a:solidFill>
                  <a:schemeClr val="bg2"/>
                </a:solidFill>
              </a:rPr>
              <a:t>Ik, </a:t>
            </a:r>
            <a:r>
              <a:rPr lang="en-US" sz="3500" b="1" err="1">
                <a:solidFill>
                  <a:schemeClr val="bg2"/>
                </a:solidFill>
              </a:rPr>
              <a:t>jij</a:t>
            </a:r>
            <a:r>
              <a:rPr lang="en-US" sz="3500" b="1">
                <a:solidFill>
                  <a:schemeClr val="bg2"/>
                </a:solidFill>
              </a:rPr>
              <a:t>, </a:t>
            </a:r>
            <a:r>
              <a:rPr lang="en-US" sz="3500" b="1" err="1">
                <a:solidFill>
                  <a:schemeClr val="bg2"/>
                </a:solidFill>
              </a:rPr>
              <a:t>wij</a:t>
            </a:r>
            <a:r>
              <a:rPr lang="en-US" sz="3500" b="1">
                <a:solidFill>
                  <a:schemeClr val="bg2"/>
                </a:solidFill>
              </a:rPr>
              <a:t>  3 </a:t>
            </a:r>
            <a:r>
              <a:rPr lang="en-US" sz="3500" b="1" err="1">
                <a:solidFill>
                  <a:schemeClr val="bg2"/>
                </a:solidFill>
              </a:rPr>
              <a:t>BaKO</a:t>
            </a:r>
            <a:endParaRPr lang="en-US" sz="3500" b="1">
              <a:solidFill>
                <a:schemeClr val="bg2"/>
              </a:solidFill>
            </a:endParaRPr>
          </a:p>
          <a:p>
            <a:endParaRPr lang="en-US" sz="3500" b="1">
              <a:solidFill>
                <a:schemeClr val="bg2"/>
              </a:solidFill>
            </a:endParaRPr>
          </a:p>
          <a:p>
            <a:r>
              <a:rPr lang="en-US" sz="2000" b="1">
                <a:solidFill>
                  <a:schemeClr val="tx2"/>
                </a:solidFill>
              </a:rPr>
              <a:t>           </a:t>
            </a:r>
            <a:r>
              <a:rPr lang="en-US" sz="2000" err="1">
                <a:solidFill>
                  <a:schemeClr val="tx2"/>
                </a:solidFill>
                <a:latin typeface="Montserrat SemiBold" pitchFamily="2" charset="0"/>
              </a:rPr>
              <a:t>Bachelorproef</a:t>
            </a:r>
            <a:r>
              <a:rPr lang="en-US" sz="2000">
                <a:solidFill>
                  <a:schemeClr val="tx2"/>
                </a:solidFill>
                <a:latin typeface="Montserrat SemiBold" pitchFamily="2" charset="0"/>
              </a:rPr>
              <a:t> met </a:t>
            </a:r>
            <a:r>
              <a:rPr lang="en-US" sz="2000" err="1">
                <a:solidFill>
                  <a:schemeClr val="tx2"/>
                </a:solidFill>
                <a:latin typeface="Montserrat SemiBold" pitchFamily="2" charset="0"/>
              </a:rPr>
              <a:t>presentatie</a:t>
            </a:r>
            <a:r>
              <a:rPr lang="en-US" sz="2000">
                <a:solidFill>
                  <a:schemeClr val="tx2"/>
                </a:solidFill>
                <a:latin typeface="Montserrat SemiBold" pitchFamily="2" charset="0"/>
              </a:rPr>
              <a:t> op </a:t>
            </a:r>
            <a:r>
              <a:rPr lang="en-US" sz="2000" err="1">
                <a:solidFill>
                  <a:schemeClr val="tx2"/>
                </a:solidFill>
                <a:latin typeface="Montserrat SemiBold" pitchFamily="2" charset="0"/>
              </a:rPr>
              <a:t>een</a:t>
            </a:r>
            <a:r>
              <a:rPr lang="en-US" sz="2000">
                <a:solidFill>
                  <a:schemeClr val="tx2"/>
                </a:solidFill>
                <a:latin typeface="Montserrat SemiBold" pitchFamily="2" charset="0"/>
              </a:rPr>
              <a:t>        	stageschool </a:t>
            </a:r>
          </a:p>
          <a:p>
            <a:endParaRPr lang="en-US" sz="3500" b="1">
              <a:solidFill>
                <a:schemeClr val="bg2"/>
              </a:solidFill>
            </a:endParaRPr>
          </a:p>
          <a:p>
            <a:endParaRPr lang="en-US" sz="3500" b="1">
              <a:solidFill>
                <a:schemeClr val="bg2"/>
              </a:solidFill>
            </a:endParaRPr>
          </a:p>
          <a:p>
            <a:endParaRPr lang="nl-BE" b="1">
              <a:solidFill>
                <a:schemeClr val="bg2"/>
              </a:solidFill>
            </a:endParaRPr>
          </a:p>
        </p:txBody>
      </p:sp>
    </p:spTree>
    <p:extLst>
      <p:ext uri="{BB962C8B-B14F-4D97-AF65-F5344CB8AC3E}">
        <p14:creationId xmlns:p14="http://schemas.microsoft.com/office/powerpoint/2010/main" val="36234599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A92FF3A4-F00A-26A2-5862-890AEFF4079B}"/>
              </a:ext>
            </a:extLst>
          </p:cNvPr>
          <p:cNvSpPr>
            <a:spLocks noGrp="1" noChangeAspect="1"/>
          </p:cNvSpPr>
          <p:nvPr>
            <p:ph type="pic" sz="quarter" idx="14"/>
          </p:nvPr>
        </p:nvSpPr>
        <p:spPr/>
        <p:txBody>
          <a:bodyPr/>
          <a:lstStyle/>
          <a:p>
            <a:endParaRPr lang="nl-BE"/>
          </a:p>
        </p:txBody>
      </p:sp>
      <p:sp>
        <p:nvSpPr>
          <p:cNvPr id="3" name="Titel 2">
            <a:extLst>
              <a:ext uri="{FF2B5EF4-FFF2-40B4-BE49-F238E27FC236}">
                <a16:creationId xmlns:a16="http://schemas.microsoft.com/office/drawing/2014/main" id="{DC92523C-D418-D6D2-A136-ADC0EBC0A206}"/>
              </a:ext>
            </a:extLst>
          </p:cNvPr>
          <p:cNvSpPr>
            <a:spLocks noGrp="1"/>
          </p:cNvSpPr>
          <p:nvPr>
            <p:ph type="ctrTitle"/>
          </p:nvPr>
        </p:nvSpPr>
        <p:spPr/>
        <p:txBody>
          <a:bodyPr/>
          <a:lstStyle/>
          <a:p>
            <a:r>
              <a:rPr lang="nl-BE"/>
              <a:t>Nieuw document verslaggeving</a:t>
            </a:r>
          </a:p>
        </p:txBody>
      </p:sp>
      <p:sp>
        <p:nvSpPr>
          <p:cNvPr id="4" name="Ondertitel 3">
            <a:extLst>
              <a:ext uri="{FF2B5EF4-FFF2-40B4-BE49-F238E27FC236}">
                <a16:creationId xmlns:a16="http://schemas.microsoft.com/office/drawing/2014/main" id="{31CB3D26-610C-156F-37FB-00E325A61B2D}"/>
              </a:ext>
            </a:extLst>
          </p:cNvPr>
          <p:cNvSpPr>
            <a:spLocks noGrp="1"/>
          </p:cNvSpPr>
          <p:nvPr>
            <p:ph type="subTitle" idx="1"/>
          </p:nvPr>
        </p:nvSpPr>
        <p:spPr/>
        <p:txBody>
          <a:bodyPr/>
          <a:lstStyle/>
          <a:p>
            <a:endParaRPr lang="nl-BE" sz="1000" dirty="0"/>
          </a:p>
        </p:txBody>
      </p:sp>
      <p:sp>
        <p:nvSpPr>
          <p:cNvPr id="5" name="Tijdelijke aanduiding voor afbeelding 1">
            <a:extLst>
              <a:ext uri="{FF2B5EF4-FFF2-40B4-BE49-F238E27FC236}">
                <a16:creationId xmlns:a16="http://schemas.microsoft.com/office/drawing/2014/main" id="{356D499C-F691-4DAD-685C-E16345641962}"/>
              </a:ext>
            </a:extLst>
          </p:cNvPr>
          <p:cNvSpPr txBox="1">
            <a:spLocks noChangeAspect="1"/>
          </p:cNvSpPr>
          <p:nvPr/>
        </p:nvSpPr>
        <p:spPr>
          <a:xfrm>
            <a:off x="6120764" y="339533"/>
            <a:ext cx="6096001" cy="6166211"/>
          </a:xfrm>
          <a:custGeom>
            <a:avLst/>
            <a:gdLst>
              <a:gd name="connsiteX0" fmla="*/ 6096001 w 6096001"/>
              <a:gd name="connsiteY0" fmla="*/ 0 h 6166211"/>
              <a:gd name="connsiteX1" fmla="*/ 6096001 w 6096001"/>
              <a:gd name="connsiteY1" fmla="*/ 6166211 h 6166211"/>
              <a:gd name="connsiteX2" fmla="*/ 3622602 w 6096001"/>
              <a:gd name="connsiteY2" fmla="*/ 5884361 h 6166211"/>
              <a:gd name="connsiteX3" fmla="*/ 3622602 w 6096001"/>
              <a:gd name="connsiteY3" fmla="*/ 5884977 h 6166211"/>
              <a:gd name="connsiteX4" fmla="*/ 3032961 w 6096001"/>
              <a:gd name="connsiteY4" fmla="*/ 5817786 h 6166211"/>
              <a:gd name="connsiteX5" fmla="*/ 3032961 w 6096001"/>
              <a:gd name="connsiteY5" fmla="*/ 4660356 h 6166211"/>
              <a:gd name="connsiteX6" fmla="*/ 2893051 w 6096001"/>
              <a:gd name="connsiteY6" fmla="*/ 4660356 h 6166211"/>
              <a:gd name="connsiteX7" fmla="*/ 2893051 w 6096001"/>
              <a:gd name="connsiteY7" fmla="*/ 5801843 h 6166211"/>
              <a:gd name="connsiteX8" fmla="*/ 2619908 w 6096001"/>
              <a:gd name="connsiteY8" fmla="*/ 5770718 h 6166211"/>
              <a:gd name="connsiteX9" fmla="*/ 2619908 w 6096001"/>
              <a:gd name="connsiteY9" fmla="*/ 4660356 h 6166211"/>
              <a:gd name="connsiteX10" fmla="*/ 2479998 w 6096001"/>
              <a:gd name="connsiteY10" fmla="*/ 4660356 h 6166211"/>
              <a:gd name="connsiteX11" fmla="*/ 2479998 w 6096001"/>
              <a:gd name="connsiteY11" fmla="*/ 5754774 h 6166211"/>
              <a:gd name="connsiteX12" fmla="*/ 2206854 w 6096001"/>
              <a:gd name="connsiteY12" fmla="*/ 5723649 h 6166211"/>
              <a:gd name="connsiteX13" fmla="*/ 2206854 w 6096001"/>
              <a:gd name="connsiteY13" fmla="*/ 4651458 h 6166211"/>
              <a:gd name="connsiteX14" fmla="*/ 2066933 w 6096001"/>
              <a:gd name="connsiteY14" fmla="*/ 4651458 h 6166211"/>
              <a:gd name="connsiteX15" fmla="*/ 2066933 w 6096001"/>
              <a:gd name="connsiteY15" fmla="*/ 5707705 h 6166211"/>
              <a:gd name="connsiteX16" fmla="*/ 1449315 w 6096001"/>
              <a:gd name="connsiteY16" fmla="*/ 5637325 h 6166211"/>
              <a:gd name="connsiteX17" fmla="*/ 1449315 w 6096001"/>
              <a:gd name="connsiteY17" fmla="*/ 5636710 h 6166211"/>
              <a:gd name="connsiteX18" fmla="*/ 607899 w 6096001"/>
              <a:gd name="connsiteY18" fmla="*/ 5540827 h 6166211"/>
              <a:gd name="connsiteX19" fmla="*/ 0 w 6096001"/>
              <a:gd name="connsiteY19" fmla="*/ 1265143 h 616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1" h="6166211">
                <a:moveTo>
                  <a:pt x="6096001" y="0"/>
                </a:moveTo>
                <a:lnTo>
                  <a:pt x="6096001" y="6166211"/>
                </a:lnTo>
                <a:lnTo>
                  <a:pt x="3622602" y="5884361"/>
                </a:lnTo>
                <a:lnTo>
                  <a:pt x="3622602" y="5884977"/>
                </a:lnTo>
                <a:lnTo>
                  <a:pt x="3032961" y="5817786"/>
                </a:lnTo>
                <a:lnTo>
                  <a:pt x="3032961" y="4660356"/>
                </a:lnTo>
                <a:lnTo>
                  <a:pt x="2893051" y="4660356"/>
                </a:lnTo>
                <a:lnTo>
                  <a:pt x="2893051" y="5801843"/>
                </a:lnTo>
                <a:lnTo>
                  <a:pt x="2619908" y="5770718"/>
                </a:lnTo>
                <a:lnTo>
                  <a:pt x="2619908" y="4660356"/>
                </a:lnTo>
                <a:lnTo>
                  <a:pt x="2479998" y="4660356"/>
                </a:lnTo>
                <a:lnTo>
                  <a:pt x="2479998" y="5754774"/>
                </a:lnTo>
                <a:lnTo>
                  <a:pt x="2206854" y="5723649"/>
                </a:lnTo>
                <a:lnTo>
                  <a:pt x="2206854" y="4651458"/>
                </a:lnTo>
                <a:lnTo>
                  <a:pt x="2066933" y="4651458"/>
                </a:lnTo>
                <a:lnTo>
                  <a:pt x="2066933" y="5707705"/>
                </a:lnTo>
                <a:lnTo>
                  <a:pt x="1449315" y="5637325"/>
                </a:lnTo>
                <a:lnTo>
                  <a:pt x="1449315" y="5636710"/>
                </a:lnTo>
                <a:lnTo>
                  <a:pt x="607899" y="5540827"/>
                </a:lnTo>
                <a:lnTo>
                  <a:pt x="0" y="1265143"/>
                </a:lnTo>
                <a:close/>
              </a:path>
            </a:pathLst>
          </a:custGeom>
          <a:noFill/>
        </p:spPr>
        <p:txBody>
          <a:bodyPr vert="horz" wrap="square" lIns="0" tIns="0" rIns="0" bIns="0" rtlCol="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2000" kern="1200">
                <a:solidFill>
                  <a:schemeClr val="tx2"/>
                </a:solidFill>
                <a:latin typeface="Montserrat SemiBold" pitchFamily="2" charset="0"/>
                <a:ea typeface="+mn-ea"/>
                <a:cs typeface="+mn-cs"/>
              </a:defRPr>
            </a:lvl1pPr>
            <a:lvl2pPr marL="0" indent="0" algn="l" defTabSz="914400" rtl="0" eaLnBrk="1" latinLnBrk="0" hangingPunct="1">
              <a:lnSpc>
                <a:spcPct val="114000"/>
              </a:lnSpc>
              <a:spcBef>
                <a:spcPts val="0"/>
              </a:spcBef>
              <a:buFont typeface="Arial" panose="020B0604020202020204" pitchFamily="34" charset="0"/>
              <a:buNone/>
              <a:defRPr sz="1600" kern="1200">
                <a:solidFill>
                  <a:schemeClr val="tx1"/>
                </a:solidFill>
                <a:latin typeface="+mn-lt"/>
                <a:ea typeface="+mn-ea"/>
                <a:cs typeface="+mn-cs"/>
              </a:defRPr>
            </a:lvl2pPr>
            <a:lvl3pPr marL="205200" indent="-205200" algn="l" defTabSz="914400" rtl="0" eaLnBrk="1" latinLnBrk="0" hangingPunct="1">
              <a:lnSpc>
                <a:spcPct val="114000"/>
              </a:lnSpc>
              <a:spcBef>
                <a:spcPts val="0"/>
              </a:spcBef>
              <a:buClr>
                <a:schemeClr val="bg2"/>
              </a:buClr>
              <a:buFont typeface="Arial" panose="020B0604020202020204" pitchFamily="34" charset="0"/>
              <a:buChar char="•"/>
              <a:defRPr sz="1600" kern="1200">
                <a:solidFill>
                  <a:schemeClr val="tx1"/>
                </a:solidFill>
                <a:latin typeface="+mn-lt"/>
                <a:ea typeface="+mn-ea"/>
                <a:cs typeface="+mn-cs"/>
              </a:defRPr>
            </a:lvl3pPr>
            <a:lvl4pPr marL="615600" indent="-205200" algn="l" defTabSz="914400" rtl="0" eaLnBrk="1" latinLnBrk="0" hangingPunct="1">
              <a:lnSpc>
                <a:spcPct val="114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4pPr>
            <a:lvl5pPr marL="1026000" indent="-205200" algn="l" defTabSz="914400" rtl="0" eaLnBrk="1" latinLnBrk="0" hangingPunct="1">
              <a:lnSpc>
                <a:spcPct val="114000"/>
              </a:lnSpc>
              <a:spcBef>
                <a:spcPts val="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BE"/>
          </a:p>
        </p:txBody>
      </p:sp>
      <p:sp>
        <p:nvSpPr>
          <p:cNvPr id="6" name="Ondertitel 3">
            <a:extLst>
              <a:ext uri="{FF2B5EF4-FFF2-40B4-BE49-F238E27FC236}">
                <a16:creationId xmlns:a16="http://schemas.microsoft.com/office/drawing/2014/main" id="{94B9180A-5A60-52C3-F66F-8B0DB9C5DB6A}"/>
              </a:ext>
            </a:extLst>
          </p:cNvPr>
          <p:cNvSpPr txBox="1">
            <a:spLocks/>
          </p:cNvSpPr>
          <p:nvPr/>
        </p:nvSpPr>
        <p:spPr>
          <a:xfrm>
            <a:off x="1414778" y="3429000"/>
            <a:ext cx="6040958" cy="1978026"/>
          </a:xfrm>
          <a:prstGeom prst="rect">
            <a:avLst/>
          </a:prstGeom>
        </p:spPr>
        <p:txBody>
          <a:bodyPr vert="horz" lIns="0" tIns="410400" rIns="0" bIns="0" rtlCol="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2400" kern="1200">
                <a:solidFill>
                  <a:schemeClr val="tx2"/>
                </a:solidFill>
                <a:latin typeface="Montserrat SemiBold" pitchFamily="2" charset="0"/>
                <a:ea typeface="+mn-ea"/>
                <a:cs typeface="+mn-cs"/>
              </a:defRPr>
            </a:lvl1pPr>
            <a:lvl2pPr marL="457200" indent="0" algn="ctr" defTabSz="914400" rtl="0" eaLnBrk="1" latinLnBrk="0" hangingPunct="1">
              <a:lnSpc>
                <a:spcPct val="114000"/>
              </a:lnSpc>
              <a:spcBef>
                <a:spcPts val="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14000"/>
              </a:lnSpc>
              <a:spcBef>
                <a:spcPts val="0"/>
              </a:spcBef>
              <a:buClr>
                <a:schemeClr val="bg2"/>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4000"/>
              </a:lnSpc>
              <a:spcBef>
                <a:spcPts val="0"/>
              </a:spcBef>
              <a:buClr>
                <a:schemeClr val="tx2"/>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14000"/>
              </a:lnSpc>
              <a:spcBef>
                <a:spcPts val="0"/>
              </a:spcBef>
              <a:buClr>
                <a:schemeClr val="accent1"/>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nl-BE" sz="1000" dirty="0"/>
          </a:p>
        </p:txBody>
      </p:sp>
    </p:spTree>
    <p:extLst>
      <p:ext uri="{BB962C8B-B14F-4D97-AF65-F5344CB8AC3E}">
        <p14:creationId xmlns:p14="http://schemas.microsoft.com/office/powerpoint/2010/main" val="2672504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7BAF2D73-EC95-744D-6292-406EDC00384E}"/>
              </a:ext>
            </a:extLst>
          </p:cNvPr>
          <p:cNvPicPr>
            <a:picLocks noChangeAspect="1"/>
          </p:cNvPicPr>
          <p:nvPr/>
        </p:nvPicPr>
        <p:blipFill>
          <a:blip r:embed="rId2"/>
          <a:stretch>
            <a:fillRect/>
          </a:stretch>
        </p:blipFill>
        <p:spPr>
          <a:xfrm>
            <a:off x="2114166" y="245649"/>
            <a:ext cx="7963667" cy="5475022"/>
          </a:xfrm>
          <a:prstGeom prst="rect">
            <a:avLst/>
          </a:prstGeom>
          <a:noFill/>
        </p:spPr>
      </p:pic>
      <p:sp>
        <p:nvSpPr>
          <p:cNvPr id="3" name="Tijdelijke aanduiding voor voettekst 2">
            <a:extLst>
              <a:ext uri="{FF2B5EF4-FFF2-40B4-BE49-F238E27FC236}">
                <a16:creationId xmlns:a16="http://schemas.microsoft.com/office/drawing/2014/main" id="{1D2B19CF-4E49-3500-6EF3-CB1D1E227F52}"/>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Tree>
    <p:extLst>
      <p:ext uri="{BB962C8B-B14F-4D97-AF65-F5344CB8AC3E}">
        <p14:creationId xmlns:p14="http://schemas.microsoft.com/office/powerpoint/2010/main" val="26532258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3BC256-FFE9-73C9-9732-AAC56391F80D}"/>
              </a:ext>
            </a:extLst>
          </p:cNvPr>
          <p:cNvSpPr>
            <a:spLocks noGrp="1"/>
          </p:cNvSpPr>
          <p:nvPr>
            <p:ph type="title"/>
          </p:nvPr>
        </p:nvSpPr>
        <p:spPr/>
        <p:txBody>
          <a:bodyPr/>
          <a:lstStyle/>
          <a:p>
            <a:r>
              <a:rPr lang="nl-BE"/>
              <a:t>Kennisrijk curriculum</a:t>
            </a:r>
          </a:p>
        </p:txBody>
      </p:sp>
      <p:sp>
        <p:nvSpPr>
          <p:cNvPr id="4" name="Tijdelijke aanduiding voor voettekst 3">
            <a:extLst>
              <a:ext uri="{FF2B5EF4-FFF2-40B4-BE49-F238E27FC236}">
                <a16:creationId xmlns:a16="http://schemas.microsoft.com/office/drawing/2014/main" id="{AF887CD5-EB11-0F3D-62C9-0D514BA72DE5}"/>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1511642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70597-33DF-977D-3131-A8F2545580A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CA94BAF-46F9-4625-65EC-DE43E01552D4}"/>
              </a:ext>
            </a:extLst>
          </p:cNvPr>
          <p:cNvSpPr>
            <a:spLocks noGrp="1"/>
          </p:cNvSpPr>
          <p:nvPr>
            <p:ph type="title"/>
          </p:nvPr>
        </p:nvSpPr>
        <p:spPr/>
        <p:txBody>
          <a:bodyPr/>
          <a:lstStyle/>
          <a:p>
            <a:r>
              <a:rPr lang="nl-BE"/>
              <a:t>Kennisrijk curriculum is…</a:t>
            </a:r>
          </a:p>
        </p:txBody>
      </p:sp>
      <p:sp>
        <p:nvSpPr>
          <p:cNvPr id="4" name="Tijdelijke aanduiding voor voettekst 3">
            <a:extLst>
              <a:ext uri="{FF2B5EF4-FFF2-40B4-BE49-F238E27FC236}">
                <a16:creationId xmlns:a16="http://schemas.microsoft.com/office/drawing/2014/main" id="{36770180-741D-FB91-2CCF-4767BEDE8339}"/>
              </a:ext>
            </a:extLst>
          </p:cNvPr>
          <p:cNvSpPr>
            <a:spLocks noGrp="1"/>
          </p:cNvSpPr>
          <p:nvPr>
            <p:ph type="ftr" sz="quarter" idx="11"/>
          </p:nvPr>
        </p:nvSpPr>
        <p:spPr/>
        <p:txBody>
          <a:bodyPr/>
          <a:lstStyle/>
          <a:p>
            <a:r>
              <a:rPr lang="nl-BE"/>
              <a:t>Mentorencontact 2026</a:t>
            </a:r>
          </a:p>
        </p:txBody>
      </p:sp>
      <p:graphicFrame>
        <p:nvGraphicFramePr>
          <p:cNvPr id="3" name="Tijdelijke aanduiding voor inhoud 2">
            <a:extLst>
              <a:ext uri="{FF2B5EF4-FFF2-40B4-BE49-F238E27FC236}">
                <a16:creationId xmlns:a16="http://schemas.microsoft.com/office/drawing/2014/main" id="{82F96242-8FF9-DE32-17FF-0F25AB340975}"/>
              </a:ext>
            </a:extLst>
          </p:cNvPr>
          <p:cNvGraphicFramePr>
            <a:graphicFrameLocks noGrp="1"/>
          </p:cNvGraphicFramePr>
          <p:nvPr>
            <p:ph idx="1"/>
            <p:extLst>
              <p:ext uri="{D42A27DB-BD31-4B8C-83A1-F6EECF244321}">
                <p14:modId xmlns:p14="http://schemas.microsoft.com/office/powerpoint/2010/main" val="1522759365"/>
              </p:ext>
            </p:extLst>
          </p:nvPr>
        </p:nvGraphicFramePr>
        <p:xfrm>
          <a:off x="896673" y="1550672"/>
          <a:ext cx="10817157" cy="4511040"/>
        </p:xfrm>
        <a:graphic>
          <a:graphicData uri="http://schemas.openxmlformats.org/drawingml/2006/table">
            <a:tbl>
              <a:tblPr firstRow="1" bandRow="1">
                <a:tableStyleId>{5C22544A-7EE6-4342-B048-85BDC9FD1C3A}</a:tableStyleId>
              </a:tblPr>
              <a:tblGrid>
                <a:gridCol w="3605719">
                  <a:extLst>
                    <a:ext uri="{9D8B030D-6E8A-4147-A177-3AD203B41FA5}">
                      <a16:colId xmlns:a16="http://schemas.microsoft.com/office/drawing/2014/main" val="14670457"/>
                    </a:ext>
                  </a:extLst>
                </a:gridCol>
                <a:gridCol w="3605719">
                  <a:extLst>
                    <a:ext uri="{9D8B030D-6E8A-4147-A177-3AD203B41FA5}">
                      <a16:colId xmlns:a16="http://schemas.microsoft.com/office/drawing/2014/main" val="2643596579"/>
                    </a:ext>
                  </a:extLst>
                </a:gridCol>
                <a:gridCol w="3605719">
                  <a:extLst>
                    <a:ext uri="{9D8B030D-6E8A-4147-A177-3AD203B41FA5}">
                      <a16:colId xmlns:a16="http://schemas.microsoft.com/office/drawing/2014/main" val="3380713973"/>
                    </a:ext>
                  </a:extLst>
                </a:gridCol>
              </a:tblGrid>
              <a:tr h="370840">
                <a:tc>
                  <a:txBody>
                    <a:bodyPr/>
                    <a:lstStyle/>
                    <a:p>
                      <a:r>
                        <a:rPr lang="nl-BE"/>
                        <a:t>Rijk aan inhoud</a:t>
                      </a:r>
                    </a:p>
                  </a:txBody>
                  <a:tcPr/>
                </a:tc>
                <a:tc>
                  <a:txBody>
                    <a:bodyPr/>
                    <a:lstStyle/>
                    <a:p>
                      <a:r>
                        <a:rPr lang="nl-BE"/>
                        <a:t>Samenhangend</a:t>
                      </a:r>
                    </a:p>
                  </a:txBody>
                  <a:tcPr/>
                </a:tc>
                <a:tc>
                  <a:txBody>
                    <a:bodyPr/>
                    <a:lstStyle/>
                    <a:p>
                      <a:r>
                        <a:rPr lang="nl-BE"/>
                        <a:t>Bevat duidelijke en heldere doelen</a:t>
                      </a:r>
                    </a:p>
                  </a:txBody>
                  <a:tcPr/>
                </a:tc>
                <a:extLst>
                  <a:ext uri="{0D108BD9-81ED-4DB2-BD59-A6C34878D82A}">
                    <a16:rowId xmlns:a16="http://schemas.microsoft.com/office/drawing/2014/main" val="478704729"/>
                  </a:ext>
                </a:extLst>
              </a:tr>
              <a:tr h="370840">
                <a:tc>
                  <a:txBody>
                    <a:bodyPr/>
                    <a:lstStyle/>
                    <a:p>
                      <a:pPr marL="285750" indent="-285750">
                        <a:buFont typeface="Wingdings" panose="05000000000000000000" pitchFamily="2" charset="2"/>
                        <a:buChar char="v"/>
                      </a:pPr>
                      <a:endParaRPr lang="nl-BE"/>
                    </a:p>
                    <a:p>
                      <a:pPr marL="0" indent="0">
                        <a:buFont typeface="Wingdings" panose="05000000000000000000" pitchFamily="2" charset="2"/>
                        <a:buNone/>
                      </a:pPr>
                      <a:endParaRPr lang="nl-BE"/>
                    </a:p>
                    <a:p>
                      <a:pPr marL="0" indent="0">
                        <a:buFont typeface="Wingdings" panose="05000000000000000000" pitchFamily="2" charset="2"/>
                        <a:buNone/>
                      </a:pPr>
                      <a:endParaRPr lang="nl-BE"/>
                    </a:p>
                    <a:p>
                      <a:pPr marL="0" indent="0">
                        <a:buFont typeface="Wingdings" panose="05000000000000000000" pitchFamily="2" charset="2"/>
                        <a:buNone/>
                      </a:pPr>
                      <a:endParaRPr lang="nl-BE"/>
                    </a:p>
                    <a:p>
                      <a:pPr marL="285750" indent="-285750">
                        <a:buFont typeface="Wingdings" panose="05000000000000000000" pitchFamily="2" charset="2"/>
                        <a:buChar char="v"/>
                      </a:pPr>
                      <a:r>
                        <a:rPr lang="nl-BE"/>
                        <a:t>Rijke inhouden vanuit de domeinen kunst, wetenschap, techniek, maatschappij, taal, wiskunde…</a:t>
                      </a:r>
                    </a:p>
                    <a:p>
                      <a:pPr marL="285750" indent="-285750">
                        <a:buFont typeface="Wingdings" panose="05000000000000000000" pitchFamily="2" charset="2"/>
                        <a:buChar char="v"/>
                      </a:pPr>
                      <a:r>
                        <a:rPr lang="nl-BE"/>
                        <a:t>Diepe verwerking van inhouden</a:t>
                      </a:r>
                      <a:r>
                        <a:rPr lang="nl-BE" sz="1200"/>
                        <a:t> </a:t>
                      </a:r>
                      <a:r>
                        <a:rPr lang="nl-BE" sz="1200">
                          <a:sym typeface="Wingdings" panose="05000000000000000000" pitchFamily="2" charset="2"/>
                        </a:rPr>
                        <a:t></a:t>
                      </a:r>
                      <a:r>
                        <a:rPr lang="nl-BE" sz="1050" i="1"/>
                        <a:t> </a:t>
                      </a:r>
                      <a:r>
                        <a:rPr lang="nl-BE" sz="1400" i="1"/>
                        <a:t>6-weken thema’s</a:t>
                      </a:r>
                    </a:p>
                    <a:p>
                      <a:pPr marL="285750" indent="-285750">
                        <a:buFont typeface="Wingdings" panose="05000000000000000000" pitchFamily="2" charset="2"/>
                        <a:buChar char="v"/>
                      </a:pPr>
                      <a:r>
                        <a:rPr lang="nl-BE"/>
                        <a:t>Spiegels en vensters </a:t>
                      </a:r>
                      <a:r>
                        <a:rPr lang="nl-BE" sz="1200" i="1">
                          <a:sym typeface="Wingdings" panose="05000000000000000000" pitchFamily="2" charset="2"/>
                        </a:rPr>
                        <a:t> </a:t>
                      </a:r>
                      <a:r>
                        <a:rPr lang="nl-BE" sz="1400" i="1">
                          <a:sym typeface="Wingdings" panose="05000000000000000000" pitchFamily="2" charset="2"/>
                        </a:rPr>
                        <a:t>oude Egypte</a:t>
                      </a:r>
                    </a:p>
                    <a:p>
                      <a:pPr marL="285750" indent="-285750">
                        <a:buFont typeface="Wingdings" panose="05000000000000000000" pitchFamily="2" charset="2"/>
                        <a:buChar char="v"/>
                      </a:pPr>
                      <a:endParaRPr lang="nl-BE" i="0"/>
                    </a:p>
                  </a:txBody>
                  <a:tcPr/>
                </a:tc>
                <a:tc>
                  <a:txBody>
                    <a:bodyPr/>
                    <a:lstStyle/>
                    <a:p>
                      <a:pPr marL="285750" indent="-285750">
                        <a:buFont typeface="Wingdings" panose="05000000000000000000" pitchFamily="2" charset="2"/>
                        <a:buChar char="v"/>
                      </a:pPr>
                      <a:r>
                        <a:rPr lang="nl-BE"/>
                        <a:t>Horizontale samenhang: geïntegreerd werken, themawerking. </a:t>
                      </a:r>
                    </a:p>
                    <a:p>
                      <a:pPr marL="0" indent="0">
                        <a:buFont typeface="Wingdings" panose="05000000000000000000" pitchFamily="2" charset="2"/>
                        <a:buNone/>
                      </a:pPr>
                      <a:endParaRPr lang="nl-BE"/>
                    </a:p>
                    <a:p>
                      <a:pPr marL="285750" indent="-285750">
                        <a:buFont typeface="Wingdings" panose="05000000000000000000" pitchFamily="2" charset="2"/>
                        <a:buChar char="v"/>
                      </a:pPr>
                      <a:r>
                        <a:rPr lang="nl-BE"/>
                        <a:t>Verticale samenhang: logische opbouw van inhoud en doelen over de tijd heen, zodat eerder geleerde stof steeds de basis vormt voor toekomstige inhoud.</a:t>
                      </a:r>
                    </a:p>
                  </a:txBody>
                  <a:tcPr/>
                </a:tc>
                <a:tc>
                  <a:txBody>
                    <a:bodyPr/>
                    <a:lstStyle/>
                    <a:p>
                      <a:pPr marL="285750" indent="-285750">
                        <a:buFont typeface="Wingdings" panose="05000000000000000000" pitchFamily="2" charset="2"/>
                        <a:buChar char="v"/>
                      </a:pPr>
                      <a:r>
                        <a:rPr lang="nl-BE" b="0"/>
                        <a:t>Wat wil je dat kleuters leren- concreet</a:t>
                      </a:r>
                    </a:p>
                    <a:p>
                      <a:pPr marL="285750" indent="-285750">
                        <a:buFont typeface="Wingdings" panose="05000000000000000000" pitchFamily="2" charset="2"/>
                        <a:buChar char="v"/>
                      </a:pPr>
                      <a:r>
                        <a:rPr lang="nl-BE" b="0"/>
                        <a:t>Focus: plannen, observeren, bijsturen</a:t>
                      </a:r>
                    </a:p>
                  </a:txBody>
                  <a:tcPr/>
                </a:tc>
                <a:extLst>
                  <a:ext uri="{0D108BD9-81ED-4DB2-BD59-A6C34878D82A}">
                    <a16:rowId xmlns:a16="http://schemas.microsoft.com/office/drawing/2014/main" val="465525846"/>
                  </a:ext>
                </a:extLst>
              </a:tr>
            </a:tbl>
          </a:graphicData>
        </a:graphic>
      </p:graphicFrame>
      <p:pic>
        <p:nvPicPr>
          <p:cNvPr id="11" name="Graphic 10" descr="Bol silhouet">
            <a:extLst>
              <a:ext uri="{FF2B5EF4-FFF2-40B4-BE49-F238E27FC236}">
                <a16:creationId xmlns:a16="http://schemas.microsoft.com/office/drawing/2014/main" id="{C39D9A97-92C5-1E22-A15D-A6B2035BD7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88205" y="2320046"/>
            <a:ext cx="914400" cy="914400"/>
          </a:xfrm>
          <a:prstGeom prst="rect">
            <a:avLst/>
          </a:prstGeom>
        </p:spPr>
      </p:pic>
      <p:pic>
        <p:nvPicPr>
          <p:cNvPr id="13" name="Graphic 12" descr="Esdoornblad silhouet">
            <a:extLst>
              <a:ext uri="{FF2B5EF4-FFF2-40B4-BE49-F238E27FC236}">
                <a16:creationId xmlns:a16="http://schemas.microsoft.com/office/drawing/2014/main" id="{FFD3EEF6-1AED-CC7B-453A-07910BB1F2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12966" y="5408640"/>
            <a:ext cx="536428" cy="536428"/>
          </a:xfrm>
          <a:prstGeom prst="rect">
            <a:avLst/>
          </a:prstGeom>
        </p:spPr>
      </p:pic>
      <p:cxnSp>
        <p:nvCxnSpPr>
          <p:cNvPr id="15" name="Rechte verbindingslijn met pijl 14">
            <a:extLst>
              <a:ext uri="{FF2B5EF4-FFF2-40B4-BE49-F238E27FC236}">
                <a16:creationId xmlns:a16="http://schemas.microsoft.com/office/drawing/2014/main" id="{48BA2F81-FA83-08A2-47E7-63B569560FE3}"/>
              </a:ext>
            </a:extLst>
          </p:cNvPr>
          <p:cNvCxnSpPr/>
          <p:nvPr/>
        </p:nvCxnSpPr>
        <p:spPr>
          <a:xfrm>
            <a:off x="5249394" y="5691228"/>
            <a:ext cx="35992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7" name="Graphic 16" descr="Naaldboom silhouet">
            <a:extLst>
              <a:ext uri="{FF2B5EF4-FFF2-40B4-BE49-F238E27FC236}">
                <a16:creationId xmlns:a16="http://schemas.microsoft.com/office/drawing/2014/main" id="{70A25BD5-AE2F-3682-E409-9BE8833EB69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34436" y="5368677"/>
            <a:ext cx="576391" cy="576391"/>
          </a:xfrm>
          <a:prstGeom prst="rect">
            <a:avLst/>
          </a:prstGeom>
        </p:spPr>
      </p:pic>
      <p:pic>
        <p:nvPicPr>
          <p:cNvPr id="21" name="Graphic 20" descr="Boom met wortels silhouet">
            <a:extLst>
              <a:ext uri="{FF2B5EF4-FFF2-40B4-BE49-F238E27FC236}">
                <a16:creationId xmlns:a16="http://schemas.microsoft.com/office/drawing/2014/main" id="{4C964C84-AAD0-CCDB-98A3-C0C16A68AFD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45539" y="5378324"/>
            <a:ext cx="576392" cy="576392"/>
          </a:xfrm>
          <a:prstGeom prst="rect">
            <a:avLst/>
          </a:prstGeom>
        </p:spPr>
      </p:pic>
      <p:cxnSp>
        <p:nvCxnSpPr>
          <p:cNvPr id="22" name="Rechte verbindingslijn met pijl 21">
            <a:extLst>
              <a:ext uri="{FF2B5EF4-FFF2-40B4-BE49-F238E27FC236}">
                <a16:creationId xmlns:a16="http://schemas.microsoft.com/office/drawing/2014/main" id="{102FF7A0-9126-CB35-9062-44472E58A819}"/>
              </a:ext>
            </a:extLst>
          </p:cNvPr>
          <p:cNvCxnSpPr/>
          <p:nvPr/>
        </p:nvCxnSpPr>
        <p:spPr>
          <a:xfrm>
            <a:off x="6516349" y="5692696"/>
            <a:ext cx="35992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4" name="Graphic 23" descr="Dorre boom met effen opvulling">
            <a:extLst>
              <a:ext uri="{FF2B5EF4-FFF2-40B4-BE49-F238E27FC236}">
                <a16:creationId xmlns:a16="http://schemas.microsoft.com/office/drawing/2014/main" id="{3119A605-D211-41A6-D914-537F81224C7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47004" y="5341558"/>
            <a:ext cx="699337" cy="699337"/>
          </a:xfrm>
          <a:prstGeom prst="rect">
            <a:avLst/>
          </a:prstGeom>
        </p:spPr>
      </p:pic>
      <p:pic>
        <p:nvPicPr>
          <p:cNvPr id="26" name="Graphic 25" descr="Boom met wortels silhouet">
            <a:extLst>
              <a:ext uri="{FF2B5EF4-FFF2-40B4-BE49-F238E27FC236}">
                <a16:creationId xmlns:a16="http://schemas.microsoft.com/office/drawing/2014/main" id="{CA4834AA-B16B-33DA-4640-F90FBF43251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76272" y="5409761"/>
            <a:ext cx="562933" cy="562933"/>
          </a:xfrm>
          <a:prstGeom prst="rect">
            <a:avLst/>
          </a:prstGeom>
        </p:spPr>
      </p:pic>
      <p:pic>
        <p:nvPicPr>
          <p:cNvPr id="28" name="Graphic 27" descr="Kronkelende pijl silhouet">
            <a:extLst>
              <a:ext uri="{FF2B5EF4-FFF2-40B4-BE49-F238E27FC236}">
                <a16:creationId xmlns:a16="http://schemas.microsoft.com/office/drawing/2014/main" id="{46378F48-C423-129E-CD55-D7B3DA05538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1062867">
            <a:off x="7219600" y="1622969"/>
            <a:ext cx="562933" cy="562933"/>
          </a:xfrm>
          <a:prstGeom prst="rect">
            <a:avLst/>
          </a:prstGeom>
        </p:spPr>
      </p:pic>
    </p:spTree>
    <p:extLst>
      <p:ext uri="{BB962C8B-B14F-4D97-AF65-F5344CB8AC3E}">
        <p14:creationId xmlns:p14="http://schemas.microsoft.com/office/powerpoint/2010/main" val="914851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D01651-4E08-A906-2CBA-2EB9DA8A3651}"/>
              </a:ext>
            </a:extLst>
          </p:cNvPr>
          <p:cNvSpPr>
            <a:spLocks noGrp="1"/>
          </p:cNvSpPr>
          <p:nvPr>
            <p:ph type="title"/>
          </p:nvPr>
        </p:nvSpPr>
        <p:spPr/>
        <p:txBody>
          <a:bodyPr/>
          <a:lstStyle/>
          <a:p>
            <a:r>
              <a:rPr lang="nl-BE"/>
              <a:t>Lerend netwerk- stellingen</a:t>
            </a:r>
          </a:p>
        </p:txBody>
      </p:sp>
      <p:sp>
        <p:nvSpPr>
          <p:cNvPr id="7" name="Rechthoek: bovenhoeken, één afgeronde en één afgeschuinde hoek 6">
            <a:extLst>
              <a:ext uri="{FF2B5EF4-FFF2-40B4-BE49-F238E27FC236}">
                <a16:creationId xmlns:a16="http://schemas.microsoft.com/office/drawing/2014/main" id="{B4EF2BDD-9521-9773-D9CB-B23B6EAC7426}"/>
              </a:ext>
            </a:extLst>
          </p:cNvPr>
          <p:cNvSpPr/>
          <p:nvPr/>
        </p:nvSpPr>
        <p:spPr>
          <a:xfrm>
            <a:off x="6726103" y="1490218"/>
            <a:ext cx="3725019" cy="2150490"/>
          </a:xfrm>
          <a:prstGeom prst="snip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a:t>In een kennisrijk curriculum is er minder ruimte voor spel van kleuters.</a:t>
            </a:r>
          </a:p>
        </p:txBody>
      </p:sp>
      <p:sp>
        <p:nvSpPr>
          <p:cNvPr id="9" name="Tijdelijke aanduiding voor inhoud 8">
            <a:extLst>
              <a:ext uri="{FF2B5EF4-FFF2-40B4-BE49-F238E27FC236}">
                <a16:creationId xmlns:a16="http://schemas.microsoft.com/office/drawing/2014/main" id="{A85F4AF2-7A27-9FC8-E4F8-0037DB8765E2}"/>
              </a:ext>
            </a:extLst>
          </p:cNvPr>
          <p:cNvSpPr>
            <a:spLocks noGrp="1"/>
          </p:cNvSpPr>
          <p:nvPr>
            <p:ph sz="quarter" idx="14"/>
          </p:nvPr>
        </p:nvSpPr>
        <p:spPr>
          <a:xfrm>
            <a:off x="1490662" y="4062241"/>
            <a:ext cx="3725019" cy="2381760"/>
          </a:xfrm>
          <a:prstGeom prst="snip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a:t>Mogen we bij kennisrijk curriculum nog over welbevinden en betrokkenheid spreken?</a:t>
            </a:r>
          </a:p>
        </p:txBody>
      </p:sp>
      <p:sp>
        <p:nvSpPr>
          <p:cNvPr id="10" name="Tijdelijke aanduiding voor inhoud 8">
            <a:extLst>
              <a:ext uri="{FF2B5EF4-FFF2-40B4-BE49-F238E27FC236}">
                <a16:creationId xmlns:a16="http://schemas.microsoft.com/office/drawing/2014/main" id="{BF5CC00D-D7AC-75E4-80BA-6964DDCECED7}"/>
              </a:ext>
            </a:extLst>
          </p:cNvPr>
          <p:cNvSpPr txBox="1">
            <a:spLocks/>
          </p:cNvSpPr>
          <p:nvPr/>
        </p:nvSpPr>
        <p:spPr>
          <a:xfrm>
            <a:off x="1490661" y="1490218"/>
            <a:ext cx="3725019" cy="2150490"/>
          </a:xfrm>
          <a:prstGeom prst="snipRoundRect">
            <a:avLst/>
          </a:prstGeom>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2000" kern="1200">
                <a:solidFill>
                  <a:schemeClr val="lt1"/>
                </a:solidFill>
                <a:latin typeface="+mn-lt"/>
                <a:ea typeface="+mn-ea"/>
                <a:cs typeface="+mn-cs"/>
              </a:defRPr>
            </a:lvl1pPr>
            <a:lvl2pPr marL="0" indent="0" algn="l" defTabSz="914400" rtl="0" eaLnBrk="1" latinLnBrk="0" hangingPunct="1">
              <a:lnSpc>
                <a:spcPct val="114000"/>
              </a:lnSpc>
              <a:spcBef>
                <a:spcPts val="0"/>
              </a:spcBef>
              <a:buFont typeface="Arial" panose="020B0604020202020204" pitchFamily="34" charset="0"/>
              <a:buNone/>
              <a:defRPr sz="1600" kern="1200">
                <a:solidFill>
                  <a:schemeClr val="lt1"/>
                </a:solidFill>
                <a:latin typeface="+mn-lt"/>
                <a:ea typeface="+mn-ea"/>
                <a:cs typeface="+mn-cs"/>
              </a:defRPr>
            </a:lvl2pPr>
            <a:lvl3pPr marL="205200" indent="-205200" algn="l" defTabSz="914400" rtl="0" eaLnBrk="1" latinLnBrk="0" hangingPunct="1">
              <a:lnSpc>
                <a:spcPct val="114000"/>
              </a:lnSpc>
              <a:spcBef>
                <a:spcPts val="0"/>
              </a:spcBef>
              <a:buClr>
                <a:schemeClr val="bg2"/>
              </a:buClr>
              <a:buFont typeface="Arial" panose="020B0604020202020204" pitchFamily="34" charset="0"/>
              <a:buChar char="•"/>
              <a:defRPr sz="1600" kern="1200">
                <a:solidFill>
                  <a:schemeClr val="lt1"/>
                </a:solidFill>
                <a:latin typeface="+mn-lt"/>
                <a:ea typeface="+mn-ea"/>
                <a:cs typeface="+mn-cs"/>
              </a:defRPr>
            </a:lvl3pPr>
            <a:lvl4pPr marL="615600" indent="-205200" algn="l" defTabSz="914400" rtl="0" eaLnBrk="1" latinLnBrk="0" hangingPunct="1">
              <a:lnSpc>
                <a:spcPct val="114000"/>
              </a:lnSpc>
              <a:spcBef>
                <a:spcPts val="0"/>
              </a:spcBef>
              <a:buClr>
                <a:schemeClr val="tx2"/>
              </a:buClr>
              <a:buFont typeface="Arial" panose="020B0604020202020204" pitchFamily="34" charset="0"/>
              <a:buChar char="•"/>
              <a:defRPr sz="1600" kern="1200">
                <a:solidFill>
                  <a:schemeClr val="lt1"/>
                </a:solidFill>
                <a:latin typeface="+mn-lt"/>
                <a:ea typeface="+mn-ea"/>
                <a:cs typeface="+mn-cs"/>
              </a:defRPr>
            </a:lvl4pPr>
            <a:lvl5pPr marL="820800" indent="0" algn="l" defTabSz="914400" rtl="0" eaLnBrk="1" latinLnBrk="0" hangingPunct="1">
              <a:lnSpc>
                <a:spcPct val="114000"/>
              </a:lnSpc>
              <a:spcBef>
                <a:spcPts val="0"/>
              </a:spcBef>
              <a:buClr>
                <a:schemeClr val="accent1"/>
              </a:buClr>
              <a:buFont typeface="Arial" panose="020B0604020202020204" pitchFamily="34" charset="0"/>
              <a:buNone/>
              <a:defRPr sz="16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algn="ctr"/>
            <a:r>
              <a:rPr lang="nl-BE"/>
              <a:t>Alle kinderen zijn kennissponsjes.</a:t>
            </a:r>
          </a:p>
        </p:txBody>
      </p:sp>
      <p:sp>
        <p:nvSpPr>
          <p:cNvPr id="12" name="Tijdelijke aanduiding voor inhoud 8">
            <a:extLst>
              <a:ext uri="{FF2B5EF4-FFF2-40B4-BE49-F238E27FC236}">
                <a16:creationId xmlns:a16="http://schemas.microsoft.com/office/drawing/2014/main" id="{042DB980-C7B9-2FDD-704A-444A43CAC2E5}"/>
              </a:ext>
            </a:extLst>
          </p:cNvPr>
          <p:cNvSpPr txBox="1">
            <a:spLocks/>
          </p:cNvSpPr>
          <p:nvPr/>
        </p:nvSpPr>
        <p:spPr>
          <a:xfrm>
            <a:off x="6726103" y="4062240"/>
            <a:ext cx="3725019" cy="2381760"/>
          </a:xfrm>
          <a:prstGeom prst="snipRoundRect">
            <a:avLst/>
          </a:prstGeom>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2000" kern="1200">
                <a:solidFill>
                  <a:schemeClr val="lt1"/>
                </a:solidFill>
                <a:latin typeface="+mn-lt"/>
                <a:ea typeface="+mn-ea"/>
                <a:cs typeface="+mn-cs"/>
              </a:defRPr>
            </a:lvl1pPr>
            <a:lvl2pPr marL="0" indent="0" algn="l" defTabSz="914400" rtl="0" eaLnBrk="1" latinLnBrk="0" hangingPunct="1">
              <a:lnSpc>
                <a:spcPct val="114000"/>
              </a:lnSpc>
              <a:spcBef>
                <a:spcPts val="0"/>
              </a:spcBef>
              <a:buFont typeface="Arial" panose="020B0604020202020204" pitchFamily="34" charset="0"/>
              <a:buNone/>
              <a:defRPr sz="1600" kern="1200">
                <a:solidFill>
                  <a:schemeClr val="lt1"/>
                </a:solidFill>
                <a:latin typeface="+mn-lt"/>
                <a:ea typeface="+mn-ea"/>
                <a:cs typeface="+mn-cs"/>
              </a:defRPr>
            </a:lvl2pPr>
            <a:lvl3pPr marL="205200" indent="-205200" algn="l" defTabSz="914400" rtl="0" eaLnBrk="1" latinLnBrk="0" hangingPunct="1">
              <a:lnSpc>
                <a:spcPct val="114000"/>
              </a:lnSpc>
              <a:spcBef>
                <a:spcPts val="0"/>
              </a:spcBef>
              <a:buClr>
                <a:schemeClr val="bg2"/>
              </a:buClr>
              <a:buFont typeface="Arial" panose="020B0604020202020204" pitchFamily="34" charset="0"/>
              <a:buChar char="•"/>
              <a:defRPr sz="1600" kern="1200">
                <a:solidFill>
                  <a:schemeClr val="lt1"/>
                </a:solidFill>
                <a:latin typeface="+mn-lt"/>
                <a:ea typeface="+mn-ea"/>
                <a:cs typeface="+mn-cs"/>
              </a:defRPr>
            </a:lvl3pPr>
            <a:lvl4pPr marL="615600" indent="-205200" algn="l" defTabSz="914400" rtl="0" eaLnBrk="1" latinLnBrk="0" hangingPunct="1">
              <a:lnSpc>
                <a:spcPct val="114000"/>
              </a:lnSpc>
              <a:spcBef>
                <a:spcPts val="0"/>
              </a:spcBef>
              <a:buClr>
                <a:schemeClr val="tx2"/>
              </a:buClr>
              <a:buFont typeface="Arial" panose="020B0604020202020204" pitchFamily="34" charset="0"/>
              <a:buChar char="•"/>
              <a:defRPr sz="1600" kern="1200">
                <a:solidFill>
                  <a:schemeClr val="lt1"/>
                </a:solidFill>
                <a:latin typeface="+mn-lt"/>
                <a:ea typeface="+mn-ea"/>
                <a:cs typeface="+mn-cs"/>
              </a:defRPr>
            </a:lvl4pPr>
            <a:lvl5pPr marL="820800" indent="0" algn="l" defTabSz="914400" rtl="0" eaLnBrk="1" latinLnBrk="0" hangingPunct="1">
              <a:lnSpc>
                <a:spcPct val="114000"/>
              </a:lnSpc>
              <a:spcBef>
                <a:spcPts val="0"/>
              </a:spcBef>
              <a:buClr>
                <a:schemeClr val="accent1"/>
              </a:buClr>
              <a:buFont typeface="Arial" panose="020B0604020202020204" pitchFamily="34" charset="0"/>
              <a:buNone/>
              <a:defRPr sz="16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algn="ctr"/>
            <a:r>
              <a:rPr lang="nl-BE"/>
              <a:t>Thema’s moeten altijd aansluiten bij en vertrekken vanuit de leefwereld van kleuters.</a:t>
            </a:r>
          </a:p>
        </p:txBody>
      </p:sp>
    </p:spTree>
    <p:extLst>
      <p:ext uri="{BB962C8B-B14F-4D97-AF65-F5344CB8AC3E}">
        <p14:creationId xmlns:p14="http://schemas.microsoft.com/office/powerpoint/2010/main" val="1868344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DB451E-E895-3A17-9526-B681F6F602E8}"/>
              </a:ext>
            </a:extLst>
          </p:cNvPr>
          <p:cNvSpPr>
            <a:spLocks noGrp="1"/>
          </p:cNvSpPr>
          <p:nvPr>
            <p:ph type="title"/>
          </p:nvPr>
        </p:nvSpPr>
        <p:spPr>
          <a:xfrm>
            <a:off x="953770" y="796288"/>
            <a:ext cx="10278110" cy="654687"/>
          </a:xfrm>
        </p:spPr>
        <p:txBody>
          <a:bodyPr>
            <a:normAutofit/>
          </a:bodyPr>
          <a:lstStyle/>
          <a:p>
            <a:r>
              <a:rPr lang="nl-BE"/>
              <a:t>Tijd voor jullie ervaringen: </a:t>
            </a:r>
            <a:r>
              <a:rPr lang="nl-BE" err="1"/>
              <a:t>mentimeter</a:t>
            </a:r>
            <a:r>
              <a:rPr lang="nl-BE"/>
              <a:t> </a:t>
            </a:r>
          </a:p>
        </p:txBody>
      </p:sp>
      <p:sp>
        <p:nvSpPr>
          <p:cNvPr id="6" name="Tijdelijke aanduiding voor inhoud 5">
            <a:extLst>
              <a:ext uri="{FF2B5EF4-FFF2-40B4-BE49-F238E27FC236}">
                <a16:creationId xmlns:a16="http://schemas.microsoft.com/office/drawing/2014/main" id="{F1F1D443-56A6-29C6-9ACF-33E838325325}"/>
              </a:ext>
            </a:extLst>
          </p:cNvPr>
          <p:cNvSpPr>
            <a:spLocks noGrp="1"/>
          </p:cNvSpPr>
          <p:nvPr>
            <p:ph idx="1"/>
          </p:nvPr>
        </p:nvSpPr>
        <p:spPr>
          <a:xfrm>
            <a:off x="1492250" y="1803714"/>
            <a:ext cx="4062413" cy="3808099"/>
          </a:xfrm>
        </p:spPr>
        <p:txBody>
          <a:bodyPr>
            <a:normAutofit/>
          </a:bodyPr>
          <a:lstStyle/>
          <a:p>
            <a:endParaRPr lang="nl-BE"/>
          </a:p>
          <a:p>
            <a:endParaRPr lang="nl-BE"/>
          </a:p>
          <a:p>
            <a:endParaRPr lang="nl-BE"/>
          </a:p>
          <a:p>
            <a:endParaRPr lang="nl-BE"/>
          </a:p>
          <a:p>
            <a:endParaRPr lang="nl-BE"/>
          </a:p>
        </p:txBody>
      </p:sp>
      <p:sp>
        <p:nvSpPr>
          <p:cNvPr id="4" name="Tijdelijke aanduiding voor voettekst 3">
            <a:extLst>
              <a:ext uri="{FF2B5EF4-FFF2-40B4-BE49-F238E27FC236}">
                <a16:creationId xmlns:a16="http://schemas.microsoft.com/office/drawing/2014/main" id="{6885CDB8-2D64-56A8-86AF-2ADBA9D86750}"/>
              </a:ext>
            </a:extLst>
          </p:cNvPr>
          <p:cNvSpPr>
            <a:spLocks noGrp="1"/>
          </p:cNvSpPr>
          <p:nvPr>
            <p:ph type="ftr" sz="quarter" idx="11"/>
          </p:nvPr>
        </p:nvSpPr>
        <p:spPr>
          <a:xfrm>
            <a:off x="6300790" y="6038850"/>
            <a:ext cx="4931090" cy="445770"/>
          </a:xfrm>
        </p:spPr>
        <p:txBody>
          <a:bodyPr anchor="b">
            <a:normAutofit/>
          </a:bodyPr>
          <a:lstStyle/>
          <a:p>
            <a:pPr>
              <a:spcAft>
                <a:spcPts val="600"/>
              </a:spcAft>
            </a:pPr>
            <a:r>
              <a:rPr lang="nl-BE"/>
              <a:t>Mentorencontact 2026</a:t>
            </a:r>
          </a:p>
        </p:txBody>
      </p:sp>
      <p:pic>
        <p:nvPicPr>
          <p:cNvPr id="7" name="Afbeelding 6">
            <a:extLst>
              <a:ext uri="{FF2B5EF4-FFF2-40B4-BE49-F238E27FC236}">
                <a16:creationId xmlns:a16="http://schemas.microsoft.com/office/drawing/2014/main" id="{90536C09-9D96-C4E8-5EDF-3162A07C94AA}"/>
              </a:ext>
            </a:extLst>
          </p:cNvPr>
          <p:cNvPicPr>
            <a:picLocks noChangeAspect="1"/>
          </p:cNvPicPr>
          <p:nvPr/>
        </p:nvPicPr>
        <p:blipFill>
          <a:blip r:embed="rId2"/>
          <a:stretch>
            <a:fillRect/>
          </a:stretch>
        </p:blipFill>
        <p:spPr>
          <a:xfrm>
            <a:off x="6763700" y="1803714"/>
            <a:ext cx="3808099" cy="3808099"/>
          </a:xfrm>
          <a:prstGeom prst="rect">
            <a:avLst/>
          </a:prstGeom>
          <a:noFill/>
        </p:spPr>
      </p:pic>
    </p:spTree>
    <p:extLst>
      <p:ext uri="{BB962C8B-B14F-4D97-AF65-F5344CB8AC3E}">
        <p14:creationId xmlns:p14="http://schemas.microsoft.com/office/powerpoint/2010/main" val="34855335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C23273-635A-7134-47EC-B83ABD21D474}"/>
              </a:ext>
            </a:extLst>
          </p:cNvPr>
          <p:cNvSpPr>
            <a:spLocks noGrp="1"/>
          </p:cNvSpPr>
          <p:nvPr>
            <p:ph type="ctrTitle"/>
          </p:nvPr>
        </p:nvSpPr>
        <p:spPr/>
        <p:txBody>
          <a:bodyPr/>
          <a:lstStyle/>
          <a:p>
            <a:r>
              <a:rPr lang="nl-BE"/>
              <a:t>Coaching en interactie</a:t>
            </a:r>
          </a:p>
        </p:txBody>
      </p:sp>
    </p:spTree>
    <p:extLst>
      <p:ext uri="{BB962C8B-B14F-4D97-AF65-F5344CB8AC3E}">
        <p14:creationId xmlns:p14="http://schemas.microsoft.com/office/powerpoint/2010/main" val="35063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5A2D1-F1A4-6980-AFB8-77ADBE9C1E4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35FCA12-E9FB-32A2-53D9-8E004DF026AA}"/>
              </a:ext>
            </a:extLst>
          </p:cNvPr>
          <p:cNvSpPr>
            <a:spLocks noGrp="1"/>
          </p:cNvSpPr>
          <p:nvPr>
            <p:ph type="title"/>
          </p:nvPr>
        </p:nvSpPr>
        <p:spPr/>
        <p:txBody>
          <a:bodyPr/>
          <a:lstStyle/>
          <a:p>
            <a:r>
              <a:rPr lang="nl-BE"/>
              <a:t>De rol van een mentor</a:t>
            </a:r>
          </a:p>
        </p:txBody>
      </p:sp>
      <p:sp>
        <p:nvSpPr>
          <p:cNvPr id="4" name="Tijdelijke aanduiding voor voettekst 3">
            <a:extLst>
              <a:ext uri="{FF2B5EF4-FFF2-40B4-BE49-F238E27FC236}">
                <a16:creationId xmlns:a16="http://schemas.microsoft.com/office/drawing/2014/main" id="{2D612051-75EA-4062-921A-F3581C572F8B}"/>
              </a:ext>
            </a:extLst>
          </p:cNvPr>
          <p:cNvSpPr>
            <a:spLocks noGrp="1"/>
          </p:cNvSpPr>
          <p:nvPr>
            <p:ph type="ftr" sz="quarter" idx="11"/>
          </p:nvPr>
        </p:nvSpPr>
        <p:spPr/>
        <p:txBody>
          <a:bodyPr/>
          <a:lstStyle/>
          <a:p>
            <a:r>
              <a:rPr lang="nl-BE"/>
              <a:t>Mentorencontact 2026</a:t>
            </a:r>
          </a:p>
        </p:txBody>
      </p:sp>
      <p:sp>
        <p:nvSpPr>
          <p:cNvPr id="5" name="Rectangle 2">
            <a:extLst>
              <a:ext uri="{FF2B5EF4-FFF2-40B4-BE49-F238E27FC236}">
                <a16:creationId xmlns:a16="http://schemas.microsoft.com/office/drawing/2014/main" id="{C66C4E89-07B6-5F61-E3CB-D2FDD9C21578}"/>
              </a:ext>
            </a:extLst>
          </p:cNvPr>
          <p:cNvSpPr>
            <a:spLocks noChangeArrowheads="1"/>
          </p:cNvSpPr>
          <p:nvPr/>
        </p:nvSpPr>
        <p:spPr bwMode="auto">
          <a:xfrm>
            <a:off x="4346883" y="180371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1"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De rol van de mentor: </a:t>
            </a:r>
            <a:endParaRPr kumimoji="0" lang="nl-BE" altLang="nl-BE"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BE" altLang="nl-BE" sz="1800" b="0" i="0" u="none" strike="noStrike" cap="none" normalizeH="0" baseline="0">
              <a:ln>
                <a:noFill/>
              </a:ln>
              <a:solidFill>
                <a:schemeClr val="tx1"/>
              </a:solidFill>
              <a:effectLst/>
              <a:latin typeface="Arial" panose="020B0604020202020204" pitchFamily="34" charset="0"/>
            </a:endParaRPr>
          </a:p>
        </p:txBody>
      </p:sp>
      <p:pic>
        <p:nvPicPr>
          <p:cNvPr id="6" name="Graphic 1">
            <a:extLst>
              <a:ext uri="{FF2B5EF4-FFF2-40B4-BE49-F238E27FC236}">
                <a16:creationId xmlns:a16="http://schemas.microsoft.com/office/drawing/2014/main" id="{6E0BB6CC-11A1-6060-E219-4C4B645D8C6D}"/>
              </a:ext>
            </a:extLst>
          </p:cNvPr>
          <p:cNvPicPr>
            <a:picLocks noChangeAspect="1"/>
          </p:cNvPicPr>
          <p:nvPr/>
        </p:nvPicPr>
        <p:blipFill rotWithShape="1">
          <a:blip>
            <a:extLst>
              <a:ext uri="{96DAC541-7B7A-43D3-8B79-37D633B846F1}">
                <asvg:svgBlip xmlns:asvg="http://schemas.microsoft.com/office/drawing/2016/SVG/main" r:embed="rId3"/>
              </a:ext>
            </a:extLst>
          </a:blip>
          <a:srcRect l="26093" t="2319" r="27761" b="855"/>
          <a:stretch>
            <a:fillRect/>
          </a:stretch>
        </p:blipFill>
        <p:spPr bwMode="auto">
          <a:xfrm>
            <a:off x="4042683" y="1634986"/>
            <a:ext cx="4285182" cy="505669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4677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45C62-12FA-7C34-0223-11119D2A491F}"/>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DC1E774D-2A78-D808-FCDF-77AF6218092B}"/>
              </a:ext>
            </a:extLst>
          </p:cNvPr>
          <p:cNvSpPr>
            <a:spLocks noGrp="1"/>
          </p:cNvSpPr>
          <p:nvPr>
            <p:ph type="title"/>
          </p:nvPr>
        </p:nvSpPr>
        <p:spPr>
          <a:xfrm>
            <a:off x="414000" y="413066"/>
            <a:ext cx="10076200" cy="654687"/>
          </a:xfrm>
        </p:spPr>
        <p:txBody>
          <a:bodyPr/>
          <a:lstStyle/>
          <a:p>
            <a:endParaRPr lang="en-US"/>
          </a:p>
        </p:txBody>
      </p:sp>
      <p:sp>
        <p:nvSpPr>
          <p:cNvPr id="4" name="Tijdelijke aanduiding voor voettekst 3">
            <a:extLst>
              <a:ext uri="{FF2B5EF4-FFF2-40B4-BE49-F238E27FC236}">
                <a16:creationId xmlns:a16="http://schemas.microsoft.com/office/drawing/2014/main" id="{474E5840-8EA2-7469-4D6E-7ED7A9DAC2D2}"/>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
        <p:nvSpPr>
          <p:cNvPr id="3" name="Tijdelijke aanduiding voor inhoud 2">
            <a:extLst>
              <a:ext uri="{FF2B5EF4-FFF2-40B4-BE49-F238E27FC236}">
                <a16:creationId xmlns:a16="http://schemas.microsoft.com/office/drawing/2014/main" id="{014C8AAC-9C25-3801-D399-63F374BBC779}"/>
              </a:ext>
            </a:extLst>
          </p:cNvPr>
          <p:cNvSpPr>
            <a:spLocks noGrp="1"/>
          </p:cNvSpPr>
          <p:nvPr>
            <p:ph type="body" sz="quarter" idx="13"/>
          </p:nvPr>
        </p:nvSpPr>
        <p:spPr>
          <a:xfrm>
            <a:off x="3518704" y="2489199"/>
            <a:ext cx="8252609" cy="3122613"/>
          </a:xfrm>
        </p:spPr>
        <p:txBody>
          <a:bodyPr>
            <a:normAutofit/>
          </a:bodyPr>
          <a:lstStyle/>
          <a:p>
            <a:r>
              <a:rPr lang="nl-BE" sz="2400" b="1"/>
              <a:t>“Welke van deze vier rollen neem jij spontaan het meest op wanneer je een student begeleidt? En welke rol vind je soms moeilijker?”</a:t>
            </a:r>
            <a:endParaRPr lang="nl-BE" sz="2400"/>
          </a:p>
          <a:p>
            <a:endParaRPr lang="nl-BE"/>
          </a:p>
        </p:txBody>
      </p:sp>
    </p:spTree>
    <p:extLst>
      <p:ext uri="{BB962C8B-B14F-4D97-AF65-F5344CB8AC3E}">
        <p14:creationId xmlns:p14="http://schemas.microsoft.com/office/powerpoint/2010/main" val="30340304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6FC54-1A60-CDF1-730F-6E1030A38439}"/>
              </a:ext>
            </a:extLst>
          </p:cNvPr>
          <p:cNvSpPr>
            <a:spLocks noGrp="1"/>
          </p:cNvSpPr>
          <p:nvPr>
            <p:ph type="title"/>
          </p:nvPr>
        </p:nvSpPr>
        <p:spPr>
          <a:xfrm>
            <a:off x="953770" y="796288"/>
            <a:ext cx="10278110" cy="654687"/>
          </a:xfrm>
        </p:spPr>
        <p:txBody>
          <a:bodyPr>
            <a:normAutofit fontScale="90000"/>
          </a:bodyPr>
          <a:lstStyle/>
          <a:p>
            <a:r>
              <a:rPr lang="nl-BE" sz="2500"/>
              <a:t>In elk van deze rollen speelt </a:t>
            </a:r>
            <a:r>
              <a:rPr lang="nl-BE" sz="4000"/>
              <a:t>feedback </a:t>
            </a:r>
            <a:r>
              <a:rPr lang="nl-BE" sz="2500"/>
              <a:t>een belangrijke rol. </a:t>
            </a:r>
          </a:p>
        </p:txBody>
      </p:sp>
      <p:sp>
        <p:nvSpPr>
          <p:cNvPr id="4" name="Tijdelijke aanduiding voor voettekst 3">
            <a:extLst>
              <a:ext uri="{FF2B5EF4-FFF2-40B4-BE49-F238E27FC236}">
                <a16:creationId xmlns:a16="http://schemas.microsoft.com/office/drawing/2014/main" id="{5D14F7F0-E03F-3504-0CC3-E2679D9F8C9D}"/>
              </a:ext>
            </a:extLst>
          </p:cNvPr>
          <p:cNvSpPr>
            <a:spLocks noGrp="1"/>
          </p:cNvSpPr>
          <p:nvPr>
            <p:ph type="ftr" sz="quarter" idx="11"/>
          </p:nvPr>
        </p:nvSpPr>
        <p:spPr>
          <a:xfrm>
            <a:off x="6300790" y="6038850"/>
            <a:ext cx="4931090" cy="445770"/>
          </a:xfrm>
        </p:spPr>
        <p:txBody>
          <a:bodyPr anchor="b">
            <a:normAutofit/>
          </a:bodyPr>
          <a:lstStyle/>
          <a:p>
            <a:pPr>
              <a:spcAft>
                <a:spcPts val="600"/>
              </a:spcAft>
            </a:pPr>
            <a:r>
              <a:rPr lang="nl-BE"/>
              <a:t>Mentorencontact 2026</a:t>
            </a:r>
          </a:p>
        </p:txBody>
      </p:sp>
      <p:pic>
        <p:nvPicPr>
          <p:cNvPr id="13" name="Graphic 1">
            <a:extLst>
              <a:ext uri="{FF2B5EF4-FFF2-40B4-BE49-F238E27FC236}">
                <a16:creationId xmlns:a16="http://schemas.microsoft.com/office/drawing/2014/main" id="{AEFF7640-3A4E-7B13-0FC3-E7302639A923}"/>
              </a:ext>
            </a:extLst>
          </p:cNvPr>
          <p:cNvPicPr>
            <a:picLocks noGrp="1" noChangeAspect="1"/>
          </p:cNvPicPr>
          <p:nvPr>
            <p:ph idx="1"/>
          </p:nvPr>
        </p:nvPicPr>
        <p:blipFill rotWithShape="1">
          <a:blip>
            <a:extLst>
              <a:ext uri="{96DAC541-7B7A-43D3-8B79-37D633B846F1}">
                <asvg:svgBlip xmlns:asvg="http://schemas.microsoft.com/office/drawing/2016/SVG/main" r:embed="rId2"/>
              </a:ext>
            </a:extLst>
          </a:blip>
          <a:srcRect l="26093" t="2319" r="27761" b="855"/>
          <a:stretch>
            <a:fillRect/>
          </a:stretch>
        </p:blipFill>
        <p:spPr bwMode="auto">
          <a:xfrm>
            <a:off x="4687422" y="1672771"/>
            <a:ext cx="3226736" cy="380841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201266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84641-AD9B-4C28-2E97-7AED96A09F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8B76385-B34A-A842-1018-DDF12178F383}"/>
              </a:ext>
            </a:extLst>
          </p:cNvPr>
          <p:cNvSpPr>
            <a:spLocks noGrp="1"/>
          </p:cNvSpPr>
          <p:nvPr>
            <p:ph type="title"/>
          </p:nvPr>
        </p:nvSpPr>
        <p:spPr/>
        <p:txBody>
          <a:bodyPr>
            <a:normAutofit fontScale="90000"/>
          </a:bodyPr>
          <a:lstStyle/>
          <a:p>
            <a:r>
              <a:rPr lang="nl-BE"/>
              <a:t>Waarom is feedback belangrijk</a:t>
            </a:r>
            <a:br>
              <a:rPr lang="nl-BE"/>
            </a:br>
            <a:endParaRPr lang="nl-BE"/>
          </a:p>
        </p:txBody>
      </p:sp>
      <p:sp>
        <p:nvSpPr>
          <p:cNvPr id="3" name="Tijdelijke aanduiding voor inhoud 2">
            <a:extLst>
              <a:ext uri="{FF2B5EF4-FFF2-40B4-BE49-F238E27FC236}">
                <a16:creationId xmlns:a16="http://schemas.microsoft.com/office/drawing/2014/main" id="{DC0035A1-DB1E-23C3-E62F-26E754E81B07}"/>
              </a:ext>
            </a:extLst>
          </p:cNvPr>
          <p:cNvSpPr>
            <a:spLocks noGrp="1"/>
          </p:cNvSpPr>
          <p:nvPr>
            <p:ph idx="1"/>
          </p:nvPr>
        </p:nvSpPr>
        <p:spPr/>
        <p:txBody>
          <a:bodyPr/>
          <a:lstStyle/>
          <a:p>
            <a:r>
              <a:rPr lang="nl-BE"/>
              <a:t> </a:t>
            </a:r>
          </a:p>
          <a:p>
            <a:r>
              <a:rPr lang="nl-BE" sz="2400"/>
              <a:t>drie functies van feedback:</a:t>
            </a:r>
          </a:p>
          <a:p>
            <a:endParaRPr lang="nl-BE" sz="2400"/>
          </a:p>
          <a:p>
            <a:r>
              <a:rPr lang="nl-BE" sz="2400"/>
              <a:t>- </a:t>
            </a:r>
            <a:r>
              <a:rPr lang="nl-BE" sz="2400" u="sng"/>
              <a:t>Versterken</a:t>
            </a:r>
            <a:r>
              <a:rPr lang="nl-BE" sz="2400"/>
              <a:t>: de student ontdekt welk gedrag effectief is en waarom dat werkt.</a:t>
            </a:r>
          </a:p>
          <a:p>
            <a:r>
              <a:rPr lang="nl-BE" sz="2400"/>
              <a:t>- </a:t>
            </a:r>
            <a:r>
              <a:rPr lang="nl-BE" sz="2400" u="sng"/>
              <a:t>Bijsturen: </a:t>
            </a:r>
            <a:r>
              <a:rPr lang="nl-BE" sz="2400"/>
              <a:t>de student krijgt zicht op concrete aandachtspunten.</a:t>
            </a:r>
          </a:p>
          <a:p>
            <a:r>
              <a:rPr lang="nl-BE" sz="2400"/>
              <a:t>- </a:t>
            </a:r>
            <a:r>
              <a:rPr lang="nl-BE" sz="2400" u="sng"/>
              <a:t>Zelfstandigheid ontwikkelen</a:t>
            </a:r>
            <a:r>
              <a:rPr lang="nl-BE" sz="2400"/>
              <a:t>: de student leert steeds beter eigen handelen analyseren en keuzes verantwoorden.</a:t>
            </a:r>
          </a:p>
          <a:p>
            <a:endParaRPr lang="nl-BE"/>
          </a:p>
        </p:txBody>
      </p:sp>
      <p:sp>
        <p:nvSpPr>
          <p:cNvPr id="4" name="Tijdelijke aanduiding voor voettekst 3">
            <a:extLst>
              <a:ext uri="{FF2B5EF4-FFF2-40B4-BE49-F238E27FC236}">
                <a16:creationId xmlns:a16="http://schemas.microsoft.com/office/drawing/2014/main" id="{05D23C1C-8BD6-30F7-A577-72B52821DB10}"/>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41989348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6112A-6AB5-D858-B258-53BDD0947FE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B510080-798E-C144-5371-9958EE6DD67B}"/>
              </a:ext>
            </a:extLst>
          </p:cNvPr>
          <p:cNvSpPr>
            <a:spLocks noGrp="1"/>
          </p:cNvSpPr>
          <p:nvPr>
            <p:ph type="title"/>
          </p:nvPr>
        </p:nvSpPr>
        <p:spPr>
          <a:xfrm>
            <a:off x="932688" y="796289"/>
            <a:ext cx="10299192" cy="134214"/>
          </a:xfrm>
        </p:spPr>
        <p:txBody>
          <a:bodyPr>
            <a:normAutofit fontScale="90000"/>
          </a:bodyPr>
          <a:lstStyle/>
          <a:p>
            <a:r>
              <a:rPr lang="nl-BE"/>
              <a:t>Het </a:t>
            </a:r>
            <a:r>
              <a:rPr lang="nl-BE" err="1"/>
              <a:t>Joharivenster</a:t>
            </a:r>
            <a:r>
              <a:rPr lang="nl-BE"/>
              <a:t>: </a:t>
            </a:r>
            <a:br>
              <a:rPr lang="nl-BE"/>
            </a:br>
            <a:r>
              <a:rPr lang="nl-BE" sz="2800">
                <a:solidFill>
                  <a:schemeClr val="tx2"/>
                </a:solidFill>
              </a:rPr>
              <a:t>brengt in kaart wat je over jezelf weet en wat anderen over jou weten en helpt zo om inzicht te krijgen in zelfkennis en feedback.</a:t>
            </a:r>
            <a:endParaRPr lang="nl-BE" sz="2700">
              <a:solidFill>
                <a:schemeClr val="tx2"/>
              </a:solidFill>
            </a:endParaRPr>
          </a:p>
        </p:txBody>
      </p:sp>
      <p:sp>
        <p:nvSpPr>
          <p:cNvPr id="4" name="Tijdelijke aanduiding voor voettekst 3">
            <a:extLst>
              <a:ext uri="{FF2B5EF4-FFF2-40B4-BE49-F238E27FC236}">
                <a16:creationId xmlns:a16="http://schemas.microsoft.com/office/drawing/2014/main" id="{9E96550D-4E0B-04C3-3B21-0BB108DE9045}"/>
              </a:ext>
            </a:extLst>
          </p:cNvPr>
          <p:cNvSpPr>
            <a:spLocks noGrp="1"/>
          </p:cNvSpPr>
          <p:nvPr>
            <p:ph type="ftr" sz="quarter" idx="11"/>
          </p:nvPr>
        </p:nvSpPr>
        <p:spPr/>
        <p:txBody>
          <a:bodyPr/>
          <a:lstStyle/>
          <a:p>
            <a:r>
              <a:rPr lang="nl-BE"/>
              <a:t>Mentorencontact 2026</a:t>
            </a:r>
          </a:p>
        </p:txBody>
      </p:sp>
      <p:pic>
        <p:nvPicPr>
          <p:cNvPr id="5" name="Tijdelijke aanduiding voor inhoud 4">
            <a:extLst>
              <a:ext uri="{FF2B5EF4-FFF2-40B4-BE49-F238E27FC236}">
                <a16:creationId xmlns:a16="http://schemas.microsoft.com/office/drawing/2014/main" id="{492810B8-ECD1-70AD-60B6-914F702257A7}"/>
              </a:ext>
            </a:extLst>
          </p:cNvPr>
          <p:cNvPicPr>
            <a:picLocks noGrp="1" noChangeAspect="1"/>
          </p:cNvPicPr>
          <p:nvPr>
            <p:ph idx="1"/>
          </p:nvPr>
        </p:nvPicPr>
        <p:blipFill>
          <a:blip r:embed="rId2"/>
          <a:srcRect t="14369" b="10439"/>
          <a:stretch>
            <a:fillRect/>
          </a:stretch>
        </p:blipFill>
        <p:spPr>
          <a:xfrm>
            <a:off x="1339544" y="2267712"/>
            <a:ext cx="9512912" cy="3904213"/>
          </a:xfrm>
          <a:prstGeom prst="rect">
            <a:avLst/>
          </a:prstGeom>
        </p:spPr>
      </p:pic>
    </p:spTree>
    <p:extLst>
      <p:ext uri="{BB962C8B-B14F-4D97-AF65-F5344CB8AC3E}">
        <p14:creationId xmlns:p14="http://schemas.microsoft.com/office/powerpoint/2010/main" val="30110856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2D6D9-C350-BC93-F35A-E929FA9166A3}"/>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6D11BA7-408A-377D-FFE4-8557F2690E0C}"/>
              </a:ext>
            </a:extLst>
          </p:cNvPr>
          <p:cNvSpPr>
            <a:spLocks noGrp="1"/>
          </p:cNvSpPr>
          <p:nvPr>
            <p:ph idx="1"/>
          </p:nvPr>
        </p:nvSpPr>
        <p:spPr>
          <a:xfrm>
            <a:off x="457200" y="373380"/>
            <a:ext cx="10774680" cy="5238434"/>
          </a:xfrm>
        </p:spPr>
        <p:txBody>
          <a:bodyPr/>
          <a:lstStyle/>
          <a:p>
            <a:r>
              <a:rPr lang="nl-BE" sz="2400"/>
              <a:t>Het doel van coaching is meestal om de open ruimte te vergroten. Dat gebeurt via twee bewegingen:</a:t>
            </a:r>
          </a:p>
          <a:p>
            <a:pPr lvl="0"/>
            <a:endParaRPr lang="nl-BE" sz="2400"/>
          </a:p>
          <a:p>
            <a:pPr lvl="0"/>
            <a:r>
              <a:rPr lang="nl-BE" sz="2400"/>
              <a:t>- </a:t>
            </a:r>
            <a:r>
              <a:rPr lang="nl-BE" sz="2400">
                <a:solidFill>
                  <a:schemeClr val="bg2"/>
                </a:solidFill>
              </a:rPr>
              <a:t>Feedback ontvangen</a:t>
            </a:r>
            <a:r>
              <a:rPr lang="nl-BE" sz="2400"/>
              <a:t>: de blinde vlek wordt kleiner.</a:t>
            </a:r>
          </a:p>
          <a:p>
            <a:pPr lvl="0"/>
            <a:endParaRPr lang="nl-BE" sz="2400"/>
          </a:p>
          <a:p>
            <a:pPr lvl="0"/>
            <a:r>
              <a:rPr lang="nl-BE" sz="2400"/>
              <a:t>- </a:t>
            </a:r>
            <a:r>
              <a:rPr lang="nl-BE" sz="2400">
                <a:solidFill>
                  <a:schemeClr val="bg2"/>
                </a:solidFill>
              </a:rPr>
              <a:t>Zelfonthulling: </a:t>
            </a:r>
            <a:r>
              <a:rPr lang="nl-BE" sz="2400"/>
              <a:t>de student deelt gedachten, twijfels en behoeften, waardoor de verborgen ruimte kleiner wordt.</a:t>
            </a:r>
          </a:p>
          <a:p>
            <a:endParaRPr lang="nl-BE"/>
          </a:p>
        </p:txBody>
      </p:sp>
      <p:sp>
        <p:nvSpPr>
          <p:cNvPr id="4" name="Tijdelijke aanduiding voor voettekst 3">
            <a:extLst>
              <a:ext uri="{FF2B5EF4-FFF2-40B4-BE49-F238E27FC236}">
                <a16:creationId xmlns:a16="http://schemas.microsoft.com/office/drawing/2014/main" id="{364A7D5A-9249-AF32-63BC-8ECB4332D722}"/>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31174033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38805-419B-9A04-5C9D-F59C2A9DFDF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B9F9855-DDF3-2470-B1D4-7B5D5D9CB6ED}"/>
              </a:ext>
            </a:extLst>
          </p:cNvPr>
          <p:cNvSpPr>
            <a:spLocks noGrp="1"/>
          </p:cNvSpPr>
          <p:nvPr>
            <p:ph idx="1"/>
          </p:nvPr>
        </p:nvSpPr>
        <p:spPr>
          <a:xfrm>
            <a:off x="603504" y="932688"/>
            <a:ext cx="10628376" cy="4679126"/>
          </a:xfrm>
        </p:spPr>
        <p:txBody>
          <a:bodyPr/>
          <a:lstStyle/>
          <a:p>
            <a:r>
              <a:rPr lang="nl-BE" sz="2400" b="1">
                <a:solidFill>
                  <a:schemeClr val="bg2"/>
                </a:solidFill>
              </a:rPr>
              <a:t>Een voorbeeld uit de kleuterklas:</a:t>
            </a:r>
          </a:p>
          <a:p>
            <a:endParaRPr lang="nl-BE" sz="2400">
              <a:solidFill>
                <a:schemeClr val="bg2"/>
              </a:solidFill>
            </a:endParaRPr>
          </a:p>
          <a:p>
            <a:r>
              <a:rPr lang="nl-BE" sz="2400" b="1">
                <a:solidFill>
                  <a:schemeClr val="bg2"/>
                </a:solidFill>
              </a:rPr>
              <a:t>Een student vindt zelf dat die voldoende ruimte geeft aan kleuters om te vertellen. De mentor merkt tijdens een kringgesprek dat de student vaak zelf het antwoord aanvult zodra een kleuter even zoekt naar woorden.</a:t>
            </a:r>
          </a:p>
          <a:p>
            <a:endParaRPr lang="nl-BE" sz="2400" b="1" i="1"/>
          </a:p>
          <a:p>
            <a:r>
              <a:rPr lang="nl-BE" sz="2400"/>
              <a:t>De mentor kan dan zeggen:</a:t>
            </a:r>
          </a:p>
          <a:p>
            <a:r>
              <a:rPr lang="nl-BE" sz="2400" i="1"/>
              <a:t>“Ik merkte dat je tijdens de kring vaak snel aanvulde wanneer een kleuter even nadacht. Hoe heb jij dat moment zelf ervaren? Wat denk je dat er zou gebeuren als je iets langer wacht?”</a:t>
            </a:r>
          </a:p>
          <a:p>
            <a:r>
              <a:rPr lang="nl-BE" sz="2400"/>
              <a:t>De student krijgt zo informatie over een mogelijke blinde vlek, zonder dat de mentor meteen een oordeel velt</a:t>
            </a:r>
            <a:r>
              <a:rPr lang="nl-BE" sz="2400" i="1"/>
              <a:t>.</a:t>
            </a:r>
          </a:p>
          <a:p>
            <a:r>
              <a:rPr lang="nl-BE"/>
              <a:t> </a:t>
            </a:r>
          </a:p>
          <a:p>
            <a:endParaRPr lang="nl-BE"/>
          </a:p>
        </p:txBody>
      </p:sp>
      <p:sp>
        <p:nvSpPr>
          <p:cNvPr id="4" name="Tijdelijke aanduiding voor voettekst 3">
            <a:extLst>
              <a:ext uri="{FF2B5EF4-FFF2-40B4-BE49-F238E27FC236}">
                <a16:creationId xmlns:a16="http://schemas.microsoft.com/office/drawing/2014/main" id="{545107C7-0EB6-2849-B401-3211A196A69C}"/>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470146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39FF9-1643-8D06-09DC-0D8DF4C6B994}"/>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7181E11-41C4-5776-B2C7-2180291B955F}"/>
              </a:ext>
            </a:extLst>
          </p:cNvPr>
          <p:cNvSpPr>
            <a:spLocks noGrp="1"/>
          </p:cNvSpPr>
          <p:nvPr>
            <p:ph idx="1"/>
          </p:nvPr>
        </p:nvSpPr>
        <p:spPr>
          <a:xfrm>
            <a:off x="493776" y="373380"/>
            <a:ext cx="11301984" cy="5665470"/>
          </a:xfrm>
        </p:spPr>
        <p:txBody>
          <a:bodyPr/>
          <a:lstStyle/>
          <a:p>
            <a:pPr lvl="0"/>
            <a:r>
              <a:rPr lang="nl-BE" sz="2400" dirty="0"/>
              <a:t>Mentorrollen in dialogen</a:t>
            </a:r>
          </a:p>
          <a:p>
            <a:pPr lvl="0"/>
            <a:endParaRPr lang="nl-BE" sz="2400" dirty="0"/>
          </a:p>
          <a:p>
            <a:pPr lvl="0"/>
            <a:r>
              <a:rPr lang="nl-BE" sz="2400" dirty="0">
                <a:solidFill>
                  <a:schemeClr val="bg2"/>
                </a:solidFill>
              </a:rPr>
              <a:t>Inbreng van gespreksonderwerpen</a:t>
            </a:r>
          </a:p>
          <a:p>
            <a:pPr lvl="1"/>
            <a:r>
              <a:rPr lang="nl-BE" sz="2400" dirty="0">
                <a:solidFill>
                  <a:schemeClr val="tx2"/>
                </a:solidFill>
              </a:rPr>
              <a:t>Actief: de mentor brengt zelf onderwerpen in.</a:t>
            </a:r>
          </a:p>
          <a:p>
            <a:pPr lvl="1"/>
            <a:r>
              <a:rPr lang="nl-BE" sz="2400" dirty="0">
                <a:solidFill>
                  <a:schemeClr val="tx2"/>
                </a:solidFill>
              </a:rPr>
              <a:t>Reactief: de mentor volgt de onderwerpen van de student.</a:t>
            </a:r>
          </a:p>
          <a:p>
            <a:pPr lvl="0"/>
            <a:endParaRPr lang="nl-BE" sz="2400" dirty="0"/>
          </a:p>
          <a:p>
            <a:pPr lvl="0"/>
            <a:endParaRPr lang="nl-BE" sz="2400" dirty="0">
              <a:solidFill>
                <a:schemeClr val="bg2"/>
              </a:solidFill>
            </a:endParaRPr>
          </a:p>
          <a:p>
            <a:pPr lvl="0"/>
            <a:r>
              <a:rPr lang="nl-BE" sz="2400" dirty="0">
                <a:solidFill>
                  <a:schemeClr val="bg2"/>
                </a:solidFill>
              </a:rPr>
              <a:t>Begeleidingsstijl</a:t>
            </a:r>
          </a:p>
          <a:p>
            <a:pPr lvl="1"/>
            <a:r>
              <a:rPr lang="nl-BE" sz="2400" dirty="0">
                <a:solidFill>
                  <a:schemeClr val="tx2"/>
                </a:solidFill>
              </a:rPr>
              <a:t>Directief: de mentor geeft een oordeel, advies, uitleg of instructie.</a:t>
            </a:r>
          </a:p>
          <a:p>
            <a:pPr lvl="1"/>
            <a:r>
              <a:rPr lang="nl-BE" sz="2400" dirty="0">
                <a:solidFill>
                  <a:schemeClr val="tx2"/>
                </a:solidFill>
              </a:rPr>
              <a:t>Non-directief: de mentor luistert, vat samen, vraagt door en stimuleert eigen denken.</a:t>
            </a:r>
          </a:p>
          <a:p>
            <a:endParaRPr lang="nl-BE" dirty="0"/>
          </a:p>
        </p:txBody>
      </p:sp>
      <p:sp>
        <p:nvSpPr>
          <p:cNvPr id="4" name="Tijdelijke aanduiding voor voettekst 3">
            <a:extLst>
              <a:ext uri="{FF2B5EF4-FFF2-40B4-BE49-F238E27FC236}">
                <a16:creationId xmlns:a16="http://schemas.microsoft.com/office/drawing/2014/main" id="{196BBD15-FA0A-425A-F664-B40C11C5B61F}"/>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36258217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7D2B707B-899F-FD7C-30CA-6AAFE25012F3}"/>
              </a:ext>
            </a:extLst>
          </p:cNvPr>
          <p:cNvSpPr>
            <a:spLocks noGrp="1"/>
          </p:cNvSpPr>
          <p:nvPr>
            <p:ph type="ftr" sz="quarter" idx="11"/>
          </p:nvPr>
        </p:nvSpPr>
        <p:spPr/>
        <p:txBody>
          <a:bodyPr/>
          <a:lstStyle/>
          <a:p>
            <a:r>
              <a:rPr lang="nl-BE"/>
              <a:t>Mentorencontact 2026</a:t>
            </a:r>
          </a:p>
        </p:txBody>
      </p:sp>
      <p:pic>
        <p:nvPicPr>
          <p:cNvPr id="10" name="Tijdelijke aanduiding voor inhoud 9">
            <a:extLst>
              <a:ext uri="{FF2B5EF4-FFF2-40B4-BE49-F238E27FC236}">
                <a16:creationId xmlns:a16="http://schemas.microsoft.com/office/drawing/2014/main" id="{3A7624CF-AC5F-7CFE-AD6A-DD3307E7563A}"/>
              </a:ext>
            </a:extLst>
          </p:cNvPr>
          <p:cNvPicPr>
            <a:picLocks noGrp="1" noChangeAspect="1"/>
          </p:cNvPicPr>
          <p:nvPr>
            <p:ph idx="1"/>
          </p:nvPr>
        </p:nvPicPr>
        <p:blipFill>
          <a:blip r:embed="rId2"/>
          <a:stretch>
            <a:fillRect/>
          </a:stretch>
        </p:blipFill>
        <p:spPr>
          <a:xfrm>
            <a:off x="859536" y="136525"/>
            <a:ext cx="10158984" cy="5980113"/>
          </a:xfrm>
          <a:prstGeom prst="rect">
            <a:avLst/>
          </a:prstGeom>
        </p:spPr>
      </p:pic>
    </p:spTree>
    <p:extLst>
      <p:ext uri="{BB962C8B-B14F-4D97-AF65-F5344CB8AC3E}">
        <p14:creationId xmlns:p14="http://schemas.microsoft.com/office/powerpoint/2010/main" val="682395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EE0D4F-00A2-05D3-4E6F-EEE59C822FCF}"/>
              </a:ext>
            </a:extLst>
          </p:cNvPr>
          <p:cNvSpPr>
            <a:spLocks noGrp="1"/>
          </p:cNvSpPr>
          <p:nvPr>
            <p:ph type="title"/>
          </p:nvPr>
        </p:nvSpPr>
        <p:spPr/>
        <p:txBody>
          <a:bodyPr/>
          <a:lstStyle/>
          <a:p>
            <a:r>
              <a:rPr lang="nl-BE">
                <a:solidFill>
                  <a:schemeClr val="tx2"/>
                </a:solidFill>
              </a:rPr>
              <a:t>BALANS</a:t>
            </a:r>
            <a:r>
              <a:rPr lang="nl-BE"/>
              <a:t> tussen positieve en werkpunten</a:t>
            </a:r>
          </a:p>
        </p:txBody>
      </p:sp>
      <p:sp>
        <p:nvSpPr>
          <p:cNvPr id="3" name="Tijdelijke aanduiding voor inhoud 2">
            <a:extLst>
              <a:ext uri="{FF2B5EF4-FFF2-40B4-BE49-F238E27FC236}">
                <a16:creationId xmlns:a16="http://schemas.microsoft.com/office/drawing/2014/main" id="{466B398C-6A05-2ADE-A026-C8D8B5588D88}"/>
              </a:ext>
            </a:extLst>
          </p:cNvPr>
          <p:cNvSpPr>
            <a:spLocks noGrp="1"/>
          </p:cNvSpPr>
          <p:nvPr>
            <p:ph idx="1"/>
          </p:nvPr>
        </p:nvSpPr>
        <p:spPr/>
        <p:txBody>
          <a:bodyPr/>
          <a:lstStyle/>
          <a:p>
            <a:r>
              <a:rPr lang="nl-BE">
                <a:solidFill>
                  <a:schemeClr val="accent1"/>
                </a:solidFill>
              </a:rPr>
              <a:t>Af en toe een pluim geeft sterke vleugels!</a:t>
            </a:r>
            <a:endParaRPr lang="nl-BE"/>
          </a:p>
          <a:p>
            <a:endParaRPr lang="nl-BE"/>
          </a:p>
        </p:txBody>
      </p:sp>
      <p:sp>
        <p:nvSpPr>
          <p:cNvPr id="4" name="Tijdelijke aanduiding voor voettekst 3">
            <a:extLst>
              <a:ext uri="{FF2B5EF4-FFF2-40B4-BE49-F238E27FC236}">
                <a16:creationId xmlns:a16="http://schemas.microsoft.com/office/drawing/2014/main" id="{9966657B-688B-28E5-C3E3-84736E7B7F33}"/>
              </a:ext>
            </a:extLst>
          </p:cNvPr>
          <p:cNvSpPr>
            <a:spLocks noGrp="1"/>
          </p:cNvSpPr>
          <p:nvPr>
            <p:ph type="ftr" sz="quarter" idx="11"/>
          </p:nvPr>
        </p:nvSpPr>
        <p:spPr/>
        <p:txBody>
          <a:bodyPr/>
          <a:lstStyle/>
          <a:p>
            <a:r>
              <a:rPr lang="nl-BE"/>
              <a:t>Mentorencontact 2026</a:t>
            </a:r>
          </a:p>
        </p:txBody>
      </p:sp>
      <p:pic>
        <p:nvPicPr>
          <p:cNvPr id="6" name="Google Shape;352;p33">
            <a:extLst>
              <a:ext uri="{FF2B5EF4-FFF2-40B4-BE49-F238E27FC236}">
                <a16:creationId xmlns:a16="http://schemas.microsoft.com/office/drawing/2014/main" id="{CDBFE213-0907-D862-4944-73D9045095DF}"/>
              </a:ext>
            </a:extLst>
          </p:cNvPr>
          <p:cNvPicPr preferRelativeResize="0"/>
          <p:nvPr/>
        </p:nvPicPr>
        <p:blipFill rotWithShape="1">
          <a:blip r:embed="rId2">
            <a:alphaModFix/>
          </a:blip>
          <a:srcRect/>
          <a:stretch/>
        </p:blipFill>
        <p:spPr>
          <a:xfrm>
            <a:off x="3712465" y="2642616"/>
            <a:ext cx="4498848" cy="2788920"/>
          </a:xfrm>
          <a:prstGeom prst="rect">
            <a:avLst/>
          </a:prstGeom>
          <a:noFill/>
          <a:ln>
            <a:noFill/>
          </a:ln>
        </p:spPr>
      </p:pic>
    </p:spTree>
    <p:extLst>
      <p:ext uri="{BB962C8B-B14F-4D97-AF65-F5344CB8AC3E}">
        <p14:creationId xmlns:p14="http://schemas.microsoft.com/office/powerpoint/2010/main" val="2438866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88DEA5-6F2C-7658-DDDA-FEB27F7C9B2E}"/>
              </a:ext>
            </a:extLst>
          </p:cNvPr>
          <p:cNvSpPr>
            <a:spLocks noGrp="1"/>
          </p:cNvSpPr>
          <p:nvPr>
            <p:ph type="title"/>
          </p:nvPr>
        </p:nvSpPr>
        <p:spPr/>
        <p:txBody>
          <a:bodyPr/>
          <a:lstStyle/>
          <a:p>
            <a:r>
              <a:rPr lang="nl-BE"/>
              <a:t>Terugkoppeling mentor- student</a:t>
            </a:r>
          </a:p>
        </p:txBody>
      </p:sp>
      <p:sp>
        <p:nvSpPr>
          <p:cNvPr id="3" name="Tijdelijke aanduiding voor voettekst 2">
            <a:extLst>
              <a:ext uri="{FF2B5EF4-FFF2-40B4-BE49-F238E27FC236}">
                <a16:creationId xmlns:a16="http://schemas.microsoft.com/office/drawing/2014/main" id="{47EE5A4E-39D5-5C51-9E60-1DE3D7C9D226}"/>
              </a:ext>
            </a:extLst>
          </p:cNvPr>
          <p:cNvSpPr>
            <a:spLocks noGrp="1"/>
          </p:cNvSpPr>
          <p:nvPr>
            <p:ph type="ftr" sz="quarter" idx="11"/>
          </p:nvPr>
        </p:nvSpPr>
        <p:spPr/>
        <p:txBody>
          <a:bodyPr/>
          <a:lstStyle/>
          <a:p>
            <a:r>
              <a:rPr lang="nl-BE"/>
              <a:t>Mentorencontact 2026</a:t>
            </a:r>
          </a:p>
        </p:txBody>
      </p:sp>
      <p:pic>
        <p:nvPicPr>
          <p:cNvPr id="5" name="Afbeelding 4" descr="Feedback geven &amp; ontvangen - IFBD">
            <a:extLst>
              <a:ext uri="{FF2B5EF4-FFF2-40B4-BE49-F238E27FC236}">
                <a16:creationId xmlns:a16="http://schemas.microsoft.com/office/drawing/2014/main" id="{9CADC792-CCDE-02D7-873D-C8679F4D9137}"/>
              </a:ext>
            </a:extLst>
          </p:cNvPr>
          <p:cNvPicPr>
            <a:picLocks noChangeAspect="1"/>
          </p:cNvPicPr>
          <p:nvPr/>
        </p:nvPicPr>
        <p:blipFill>
          <a:blip r:embed="rId2"/>
          <a:stretch>
            <a:fillRect/>
          </a:stretch>
        </p:blipFill>
        <p:spPr>
          <a:xfrm>
            <a:off x="4535424" y="2067061"/>
            <a:ext cx="5954776" cy="3971789"/>
          </a:xfrm>
          <a:prstGeom prst="rect">
            <a:avLst/>
          </a:prstGeom>
        </p:spPr>
      </p:pic>
    </p:spTree>
    <p:extLst>
      <p:ext uri="{BB962C8B-B14F-4D97-AF65-F5344CB8AC3E}">
        <p14:creationId xmlns:p14="http://schemas.microsoft.com/office/powerpoint/2010/main" val="6883553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6BEF3799-B044-D52F-5A2F-CB4A16808023}"/>
              </a:ext>
            </a:extLst>
          </p:cNvPr>
          <p:cNvSpPr txBox="1"/>
          <p:nvPr/>
        </p:nvSpPr>
        <p:spPr>
          <a:xfrm>
            <a:off x="3220974" y="432656"/>
            <a:ext cx="6094476" cy="2554545"/>
          </a:xfrm>
          <a:prstGeom prst="rect">
            <a:avLst/>
          </a:prstGeom>
          <a:noFill/>
        </p:spPr>
        <p:txBody>
          <a:bodyPr wrap="square">
            <a:spAutoFit/>
          </a:bodyPr>
          <a:lstStyle/>
          <a:p>
            <a:r>
              <a:rPr lang="nl-BE" sz="3200" b="1">
                <a:solidFill>
                  <a:schemeClr val="tx2"/>
                </a:solidFill>
              </a:rPr>
              <a:t>Met verenigde krachten brengen we de student naar een hoger level,</a:t>
            </a:r>
            <a:br>
              <a:rPr lang="nl-BE" sz="3200" b="1">
                <a:solidFill>
                  <a:schemeClr val="tx2"/>
                </a:solidFill>
              </a:rPr>
            </a:br>
            <a:r>
              <a:rPr lang="nl-BE" sz="3200" b="1">
                <a:solidFill>
                  <a:schemeClr val="tx2"/>
                </a:solidFill>
              </a:rPr>
              <a:t>daarom voor jullie allen ….. een gemeende</a:t>
            </a:r>
            <a:r>
              <a:rPr lang="nl-BE" sz="3200" b="1">
                <a:solidFill>
                  <a:schemeClr val="bg1"/>
                </a:solidFill>
              </a:rPr>
              <a:t> dankjewel</a:t>
            </a:r>
            <a:r>
              <a:rPr lang="nl-BE" sz="3200" b="1">
                <a:solidFill>
                  <a:schemeClr val="tx2"/>
                </a:solidFill>
              </a:rPr>
              <a:t>!</a:t>
            </a:r>
            <a:endParaRPr lang="nl-BE">
              <a:solidFill>
                <a:schemeClr val="tx2"/>
              </a:solidFill>
            </a:endParaRPr>
          </a:p>
        </p:txBody>
      </p:sp>
      <p:pic>
        <p:nvPicPr>
          <p:cNvPr id="6" name="Google Shape;432;p46" descr="D:\Users\Contacts\Pictures\mentor.jpg">
            <a:extLst>
              <a:ext uri="{FF2B5EF4-FFF2-40B4-BE49-F238E27FC236}">
                <a16:creationId xmlns:a16="http://schemas.microsoft.com/office/drawing/2014/main" id="{D4EF5F03-CE8E-7CDD-D8F1-1BAEF90A5DAE}"/>
              </a:ext>
            </a:extLst>
          </p:cNvPr>
          <p:cNvPicPr preferRelativeResize="0"/>
          <p:nvPr/>
        </p:nvPicPr>
        <p:blipFill rotWithShape="1">
          <a:blip r:embed="rId2">
            <a:alphaModFix/>
          </a:blip>
          <a:srcRect/>
          <a:stretch/>
        </p:blipFill>
        <p:spPr>
          <a:xfrm>
            <a:off x="272034" y="3051209"/>
            <a:ext cx="5897880" cy="3545267"/>
          </a:xfrm>
          <a:prstGeom prst="rect">
            <a:avLst/>
          </a:prstGeom>
          <a:noFill/>
          <a:ln>
            <a:noFill/>
          </a:ln>
        </p:spPr>
      </p:pic>
    </p:spTree>
    <p:extLst>
      <p:ext uri="{BB962C8B-B14F-4D97-AF65-F5344CB8AC3E}">
        <p14:creationId xmlns:p14="http://schemas.microsoft.com/office/powerpoint/2010/main" val="12262964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AE7B146-1FF2-315E-B9BE-5B843A7E7F17}"/>
              </a:ext>
            </a:extLst>
          </p:cNvPr>
          <p:cNvSpPr>
            <a:spLocks noGrp="1"/>
          </p:cNvSpPr>
          <p:nvPr>
            <p:ph type="body" sz="quarter" idx="10"/>
          </p:nvPr>
        </p:nvSpPr>
        <p:spPr/>
        <p:txBody>
          <a:bodyPr/>
          <a:lstStyle/>
          <a:p>
            <a:endParaRPr lang="nl-BE"/>
          </a:p>
        </p:txBody>
      </p:sp>
    </p:spTree>
    <p:extLst>
      <p:ext uri="{BB962C8B-B14F-4D97-AF65-F5344CB8AC3E}">
        <p14:creationId xmlns:p14="http://schemas.microsoft.com/office/powerpoint/2010/main" val="1771759548"/>
      </p:ext>
    </p:extLst>
  </p:cSld>
  <p:clrMapOvr>
    <a:masterClrMapping/>
  </p:clrMapOvr>
</p:sld>
</file>

<file path=ppt/theme/theme1.xml><?xml version="1.0" encoding="utf-8"?>
<a:theme xmlns:a="http://schemas.openxmlformats.org/drawingml/2006/main" name="UCLL_presentatie_NL">
  <a:themeElements>
    <a:clrScheme name="UCLL">
      <a:dk1>
        <a:srgbClr val="000000"/>
      </a:dk1>
      <a:lt1>
        <a:srgbClr val="FFFFFF"/>
      </a:lt1>
      <a:dk2>
        <a:srgbClr val="003469"/>
      </a:dk2>
      <a:lt2>
        <a:srgbClr val="E30046"/>
      </a:lt2>
      <a:accent1>
        <a:srgbClr val="DB686D"/>
      </a:accent1>
      <a:accent2>
        <a:srgbClr val="E79F9C"/>
      </a:accent2>
      <a:accent3>
        <a:srgbClr val="F6DBD8"/>
      </a:accent3>
      <a:accent4>
        <a:srgbClr val="3E5784"/>
      </a:accent4>
      <a:accent5>
        <a:srgbClr val="7885AA"/>
      </a:accent5>
      <a:accent6>
        <a:srgbClr val="C5C9DC"/>
      </a:accent6>
      <a:hlink>
        <a:srgbClr val="003469"/>
      </a:hlink>
      <a:folHlink>
        <a:srgbClr val="003469"/>
      </a:folHlink>
    </a:clrScheme>
    <a:fontScheme name="UCLL">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jabloon_UCLL_v2025-2.potx" id="{A783C3C7-2D16-4EF4-BEBA-CE63377A8477}" vid="{0F6F3676-5B72-4C2D-9585-370E65008D38}"/>
    </a:ext>
  </a:extLst>
</a:theme>
</file>

<file path=ppt/theme/theme2.xml><?xml version="1.0" encoding="utf-8"?>
<a:theme xmlns:a="http://schemas.openxmlformats.org/drawingml/2006/main" name="UCLL_presentatie_EN">
  <a:themeElements>
    <a:clrScheme name="UCLL">
      <a:dk1>
        <a:srgbClr val="000000"/>
      </a:dk1>
      <a:lt1>
        <a:srgbClr val="FFFFFF"/>
      </a:lt1>
      <a:dk2>
        <a:srgbClr val="003469"/>
      </a:dk2>
      <a:lt2>
        <a:srgbClr val="E30046"/>
      </a:lt2>
      <a:accent1>
        <a:srgbClr val="DB686D"/>
      </a:accent1>
      <a:accent2>
        <a:srgbClr val="E79F9C"/>
      </a:accent2>
      <a:accent3>
        <a:srgbClr val="F6DBD8"/>
      </a:accent3>
      <a:accent4>
        <a:srgbClr val="3E5784"/>
      </a:accent4>
      <a:accent5>
        <a:srgbClr val="7885AA"/>
      </a:accent5>
      <a:accent6>
        <a:srgbClr val="C5C9DC"/>
      </a:accent6>
      <a:hlink>
        <a:srgbClr val="003469"/>
      </a:hlink>
      <a:folHlink>
        <a:srgbClr val="003469"/>
      </a:folHlink>
    </a:clrScheme>
    <a:fontScheme name="UCLL">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jabloon_UCLL_v2025-2.potx" id="{A783C3C7-2D16-4EF4-BEBA-CE63377A8477}" vid="{860FBF6F-B3E5-4665-BBB5-43CDC21EAA80}"/>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a1df0b0-6547-4fce-9905-dab0bc8a3bd7" xsi:nil="true"/>
    <lcf76f155ced4ddcb4097134ff3c332f xmlns="5c923e3c-8f16-4135-b26f-496d7d380b7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6038900E495984EA7A29EBCB2D4121F" ma:contentTypeVersion="19" ma:contentTypeDescription="Een nieuw document maken." ma:contentTypeScope="" ma:versionID="2805a3f30111767b1ddf676c16415403">
  <xsd:schema xmlns:xsd="http://www.w3.org/2001/XMLSchema" xmlns:xs="http://www.w3.org/2001/XMLSchema" xmlns:p="http://schemas.microsoft.com/office/2006/metadata/properties" xmlns:ns2="5c923e3c-8f16-4135-b26f-496d7d380b78" xmlns:ns3="6a1df0b0-6547-4fce-9905-dab0bc8a3bd7" targetNamespace="http://schemas.microsoft.com/office/2006/metadata/properties" ma:root="true" ma:fieldsID="9b076515a9d530b7896719efa3a5b0ba" ns2:_="" ns3:_="">
    <xsd:import namespace="5c923e3c-8f16-4135-b26f-496d7d380b78"/>
    <xsd:import namespace="6a1df0b0-6547-4fce-9905-dab0bc8a3b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3:SharedWithUsers" minOccurs="0"/>
                <xsd:element ref="ns3:SharedWithDetails"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23e3c-8f16-4135-b26f-496d7d380b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9adac4d5-a954-4ef6-9fb6-24a6c5fc01d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1df0b0-6547-4fce-9905-dab0bc8a3bd7"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78bbd7d0-7e49-476e-84e2-87fcaee1fabb}" ma:internalName="TaxCatchAll" ma:showField="CatchAllData" ma:web="6a1df0b0-6547-4fce-9905-dab0bc8a3bd7">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466EB4-7B06-488F-86C1-4AEB2D380BBC}">
  <ds:schemaRef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schemas.microsoft.com/office/2006/documentManagement/types"/>
    <ds:schemaRef ds:uri="http://purl.org/dc/dcmitype/"/>
    <ds:schemaRef ds:uri="http://purl.org/dc/terms/"/>
    <ds:schemaRef ds:uri="6a1df0b0-6547-4fce-9905-dab0bc8a3bd7"/>
    <ds:schemaRef ds:uri="5c923e3c-8f16-4135-b26f-496d7d380b78"/>
    <ds:schemaRef ds:uri="http://www.w3.org/XML/1998/namespace"/>
  </ds:schemaRefs>
</ds:datastoreItem>
</file>

<file path=customXml/itemProps2.xml><?xml version="1.0" encoding="utf-8"?>
<ds:datastoreItem xmlns:ds="http://schemas.openxmlformats.org/officeDocument/2006/customXml" ds:itemID="{FCAD7EEB-7EB8-4681-8343-08AF8D0827DD}">
  <ds:schemaRefs>
    <ds:schemaRef ds:uri="5c923e3c-8f16-4135-b26f-496d7d380b78"/>
    <ds:schemaRef ds:uri="6a1df0b0-6547-4fce-9905-dab0bc8a3bd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B7F78F9-4903-4280-82A1-F4FD9C4772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sjabloon_UCLL_v2025-2</Template>
  <TotalTime>36</TotalTime>
  <Words>2259</Words>
  <Application>Microsoft Office PowerPoint</Application>
  <PresentationFormat>Breedbeeld</PresentationFormat>
  <Paragraphs>268</Paragraphs>
  <Slides>48</Slides>
  <Notes>6</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48</vt:i4>
      </vt:variant>
    </vt:vector>
  </HeadingPairs>
  <TitlesOfParts>
    <vt:vector size="56" baseType="lpstr">
      <vt:lpstr>Arial</vt:lpstr>
      <vt:lpstr>Aptos</vt:lpstr>
      <vt:lpstr>Wingdings,sans-serif</vt:lpstr>
      <vt:lpstr>Montserrat SemiBold</vt:lpstr>
      <vt:lpstr>Montserrat</vt:lpstr>
      <vt:lpstr>Wingdings</vt:lpstr>
      <vt:lpstr>UCLL_presentatie_NL</vt:lpstr>
      <vt:lpstr>UCLL_presentatie_EN</vt:lpstr>
      <vt:lpstr>Welkom op het mentorencontact</vt:lpstr>
      <vt:lpstr>BaKo  Klasgroep B </vt:lpstr>
      <vt:lpstr>Kernbegeleiders </vt:lpstr>
      <vt:lpstr>Docententeam</vt:lpstr>
      <vt:lpstr>Klasgroep B </vt:lpstr>
      <vt:lpstr>Opstartproject</vt:lpstr>
      <vt:lpstr>PowerPoint-presentatie</vt:lpstr>
      <vt:lpstr>Wie zijn we als opleiding?</vt:lpstr>
      <vt:lpstr>PowerPoint-presentatie</vt:lpstr>
      <vt:lpstr>1. Wat is co-teaching? </vt:lpstr>
      <vt:lpstr>Hoe?  </vt:lpstr>
      <vt:lpstr>PowerPoint-presentatie</vt:lpstr>
      <vt:lpstr>Waarom co-teaching?</vt:lpstr>
      <vt:lpstr>Nieuwsbrief</vt:lpstr>
      <vt:lpstr>PowerPoint-presentatie</vt:lpstr>
      <vt:lpstr>Stagevademecum</vt:lpstr>
      <vt:lpstr>PowerPoint-presentatie</vt:lpstr>
      <vt:lpstr>Samen kinderen zien 1 BaKO</vt:lpstr>
      <vt:lpstr>Samen kinderen zien 2 BaKO</vt:lpstr>
      <vt:lpstr>PowerPoint-presentatie</vt:lpstr>
      <vt:lpstr>Samen kinderen zien 3 BaKO</vt:lpstr>
      <vt:lpstr>Samen verwonderd zijn</vt:lpstr>
      <vt:lpstr>Levensbeschouwing 1 BaKO</vt:lpstr>
      <vt:lpstr>Levensbeschouwing 2 &amp; 3 BaKO</vt:lpstr>
      <vt:lpstr>Kleuters en wiskunde &amp; kleuters en taal</vt:lpstr>
      <vt:lpstr>Spelen met kinderen</vt:lpstr>
      <vt:lpstr>Ik, jij, wij  1 &amp; 2 BaKO</vt:lpstr>
      <vt:lpstr>Ik, jij, wij  1 2 3 BaKO</vt:lpstr>
      <vt:lpstr>Nieuw document verslaggeving</vt:lpstr>
      <vt:lpstr>PowerPoint-presentatie</vt:lpstr>
      <vt:lpstr>Kennisrijk curriculum</vt:lpstr>
      <vt:lpstr>Kennisrijk curriculum is…</vt:lpstr>
      <vt:lpstr>Lerend netwerk- stellingen</vt:lpstr>
      <vt:lpstr>Tijd voor jullie ervaringen: mentimeter </vt:lpstr>
      <vt:lpstr>Coaching en interactie</vt:lpstr>
      <vt:lpstr>De rol van een mentor</vt:lpstr>
      <vt:lpstr>PowerPoint-presentatie</vt:lpstr>
      <vt:lpstr>In elk van deze rollen speelt feedback een belangrijke rol. </vt:lpstr>
      <vt:lpstr>Waarom is feedback belangrijk </vt:lpstr>
      <vt:lpstr>Het Joharivenster:  brengt in kaart wat je over jezelf weet en wat anderen over jou weten en helpt zo om inzicht te krijgen in zelfkennis en feedback.</vt:lpstr>
      <vt:lpstr>PowerPoint-presentatie</vt:lpstr>
      <vt:lpstr>PowerPoint-presentatie</vt:lpstr>
      <vt:lpstr>PowerPoint-presentatie</vt:lpstr>
      <vt:lpstr>PowerPoint-presentatie</vt:lpstr>
      <vt:lpstr>BALANS tussen positieve en werkpunten</vt:lpstr>
      <vt:lpstr>Terugkoppeling mentor- student</vt:lpstr>
      <vt:lpstr>PowerPoint-presentatie</vt:lpstr>
      <vt:lpstr>PowerPoint-presentatie</vt:lpstr>
    </vt:vector>
  </TitlesOfParts>
  <Company>UC Leuven-Limburg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Jonas Albert</dc:creator>
  <cp:lastModifiedBy>Petra L'Hoest</cp:lastModifiedBy>
  <cp:revision>1</cp:revision>
  <dcterms:created xsi:type="dcterms:W3CDTF">2026-10-22T13:04:11Z</dcterms:created>
  <dcterms:modified xsi:type="dcterms:W3CDTF">2026-10-29T08:07:57Z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0x01010066038900E495984EA7A29EBCB2D4121F</vt:lpwstr>
  </property>
  <property fmtid="{D5CDD505-2E9C-101B-9397-08002B2CF9AE}" pid="3" name="MediaServiceImageTags">
    <vt:lpwstr/>
  </property>
</Properties>
</file>