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2" r:id="rId3"/>
    <p:sldId id="350" r:id="rId4"/>
    <p:sldId id="347" r:id="rId5"/>
    <p:sldId id="348" r:id="rId6"/>
    <p:sldId id="323" r:id="rId7"/>
    <p:sldId id="325" r:id="rId8"/>
    <p:sldId id="329" r:id="rId9"/>
    <p:sldId id="351" r:id="rId10"/>
    <p:sldId id="352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Vancraeyveldt" initials="CV" lastIdx="18" clrIdx="1">
    <p:extLst>
      <p:ext uri="{19B8F6BF-5375-455C-9EA6-DF929625EA0E}">
        <p15:presenceInfo xmlns:p15="http://schemas.microsoft.com/office/powerpoint/2012/main" userId="S-1-5-21-2830509258-3095755264-2528916311-31906" providerId="AD"/>
      </p:ext>
    </p:extLst>
  </p:cmAuthor>
  <p:cmAuthor id="2" name="Ilse Aerden" initials="IA" lastIdx="6" clrIdx="3">
    <p:extLst>
      <p:ext uri="{19B8F6BF-5375-455C-9EA6-DF929625EA0E}">
        <p15:presenceInfo xmlns:p15="http://schemas.microsoft.com/office/powerpoint/2012/main" userId="S-1-5-21-2830509258-3095755264-2528916311-12598" providerId="AD"/>
      </p:ext>
    </p:extLst>
  </p:cmAuthor>
  <p:cmAuthor id="3" name="Tinne" initials="T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2757"/>
    <a:srgbClr val="E000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1" autoAdjust="0"/>
    <p:restoredTop sz="91892" autoAdjust="0"/>
  </p:normalViewPr>
  <p:slideViewPr>
    <p:cSldViewPr snapToGrid="0">
      <p:cViewPr varScale="1">
        <p:scale>
          <a:sx n="59" d="100"/>
          <a:sy n="59" d="100"/>
        </p:scale>
        <p:origin x="78" y="174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73506-0F84-42C2-8E5C-B11123DD4D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5AC7A8-39FB-4F58-8188-CD639357381A}">
      <dgm:prSet phldrT="[Tekst]" custT="1"/>
      <dgm:spPr/>
      <dgm:t>
        <a:bodyPr/>
        <a:lstStyle/>
        <a:p>
          <a:r>
            <a:rPr lang="nl-NL" sz="4000" dirty="0" smtClean="0"/>
            <a:t>VERKENNEN</a:t>
          </a:r>
          <a:endParaRPr lang="nl-NL" sz="4000" dirty="0"/>
        </a:p>
      </dgm:t>
    </dgm:pt>
    <dgm:pt modelId="{7095A9CF-79B4-4640-BAA6-1118995C79AD}" type="parTrans" cxnId="{5506E8E2-2405-4F6D-9F7D-1807FA62E596}">
      <dgm:prSet/>
      <dgm:spPr/>
      <dgm:t>
        <a:bodyPr/>
        <a:lstStyle/>
        <a:p>
          <a:endParaRPr lang="nl-NL"/>
        </a:p>
      </dgm:t>
    </dgm:pt>
    <dgm:pt modelId="{D9646E46-FC63-4B85-BD35-1E97E4E557D0}" type="sibTrans" cxnId="{5506E8E2-2405-4F6D-9F7D-1807FA62E596}">
      <dgm:prSet/>
      <dgm:spPr/>
      <dgm:t>
        <a:bodyPr/>
        <a:lstStyle/>
        <a:p>
          <a:endParaRPr lang="nl-NL"/>
        </a:p>
      </dgm:t>
    </dgm:pt>
    <dgm:pt modelId="{A0515446-B5E9-4759-A0FB-EC5F70DA0CD9}">
      <dgm:prSet phldrT="[Tekst]" custT="1"/>
      <dgm:spPr/>
      <dgm:t>
        <a:bodyPr/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dirty="0" smtClean="0"/>
            <a:t>VERBINDEN  </a:t>
          </a:r>
          <a:endParaRPr lang="nl-NL" sz="4000" dirty="0"/>
        </a:p>
      </dgm:t>
    </dgm:pt>
    <dgm:pt modelId="{6685773E-A92E-4A78-BED2-CAF8FAEDCEDC}" type="parTrans" cxnId="{2BE4D327-BB8D-40C5-8A60-5CD72180E2E0}">
      <dgm:prSet/>
      <dgm:spPr/>
      <dgm:t>
        <a:bodyPr/>
        <a:lstStyle/>
        <a:p>
          <a:endParaRPr lang="nl-NL"/>
        </a:p>
      </dgm:t>
    </dgm:pt>
    <dgm:pt modelId="{F2EB86AE-025D-4977-BA0C-E567624848C9}" type="sibTrans" cxnId="{2BE4D327-BB8D-40C5-8A60-5CD72180E2E0}">
      <dgm:prSet/>
      <dgm:spPr/>
      <dgm:t>
        <a:bodyPr/>
        <a:lstStyle/>
        <a:p>
          <a:endParaRPr lang="nl-NL"/>
        </a:p>
      </dgm:t>
    </dgm:pt>
    <dgm:pt modelId="{0AA8D13C-259A-4E03-A077-55A935741A2A}">
      <dgm:prSet phldrT="[Tekst]" custT="1"/>
      <dgm:spPr/>
      <dgm:t>
        <a:bodyPr/>
        <a:lstStyle/>
        <a:p>
          <a:r>
            <a:rPr lang="nl-NL" sz="4000" dirty="0" smtClean="0"/>
            <a:t>VERRIJKEN</a:t>
          </a:r>
          <a:endParaRPr lang="nl-NL" sz="4000" dirty="0"/>
        </a:p>
      </dgm:t>
    </dgm:pt>
    <dgm:pt modelId="{5E263F3F-EE66-4C43-BDF5-9CFB5DE8221C}" type="parTrans" cxnId="{68E793F2-F9D6-4DF8-B525-C2390B71FF65}">
      <dgm:prSet/>
      <dgm:spPr/>
      <dgm:t>
        <a:bodyPr/>
        <a:lstStyle/>
        <a:p>
          <a:endParaRPr lang="nl-NL"/>
        </a:p>
      </dgm:t>
    </dgm:pt>
    <dgm:pt modelId="{BF88B297-7214-45B7-B846-6BBDFA6414A5}" type="sibTrans" cxnId="{68E793F2-F9D6-4DF8-B525-C2390B71FF65}">
      <dgm:prSet/>
      <dgm:spPr/>
      <dgm:t>
        <a:bodyPr/>
        <a:lstStyle/>
        <a:p>
          <a:endParaRPr lang="nl-NL"/>
        </a:p>
      </dgm:t>
    </dgm:pt>
    <dgm:pt modelId="{51BAA0A9-BA0F-4D3B-A3C8-18294A341AFB}" type="pres">
      <dgm:prSet presAssocID="{12873506-0F84-42C2-8E5C-B11123DD4D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DB54C898-6263-4EF8-9327-96BE8C433E21}" type="pres">
      <dgm:prSet presAssocID="{12873506-0F84-42C2-8E5C-B11123DD4DE9}" presName="Name1" presStyleCnt="0"/>
      <dgm:spPr/>
    </dgm:pt>
    <dgm:pt modelId="{91577E49-F7E3-4090-A779-EE4CCF5179F0}" type="pres">
      <dgm:prSet presAssocID="{12873506-0F84-42C2-8E5C-B11123DD4DE9}" presName="cycle" presStyleCnt="0"/>
      <dgm:spPr/>
    </dgm:pt>
    <dgm:pt modelId="{F698B2A9-EF8E-4275-84EB-371020866BE1}" type="pres">
      <dgm:prSet presAssocID="{12873506-0F84-42C2-8E5C-B11123DD4DE9}" presName="srcNode" presStyleLbl="node1" presStyleIdx="0" presStyleCnt="3"/>
      <dgm:spPr/>
    </dgm:pt>
    <dgm:pt modelId="{67818566-BACF-4119-BEE9-8D9366E2D7C9}" type="pres">
      <dgm:prSet presAssocID="{12873506-0F84-42C2-8E5C-B11123DD4DE9}" presName="conn" presStyleLbl="parChTrans1D2" presStyleIdx="0" presStyleCnt="1"/>
      <dgm:spPr/>
      <dgm:t>
        <a:bodyPr/>
        <a:lstStyle/>
        <a:p>
          <a:endParaRPr lang="nl-NL"/>
        </a:p>
      </dgm:t>
    </dgm:pt>
    <dgm:pt modelId="{405A61C0-5524-4057-A86A-1C37FB2DF420}" type="pres">
      <dgm:prSet presAssocID="{12873506-0F84-42C2-8E5C-B11123DD4DE9}" presName="extraNode" presStyleLbl="node1" presStyleIdx="0" presStyleCnt="3"/>
      <dgm:spPr/>
    </dgm:pt>
    <dgm:pt modelId="{A4288721-53A3-4A25-91D2-4132FBA44C90}" type="pres">
      <dgm:prSet presAssocID="{12873506-0F84-42C2-8E5C-B11123DD4DE9}" presName="dstNode" presStyleLbl="node1" presStyleIdx="0" presStyleCnt="3"/>
      <dgm:spPr/>
    </dgm:pt>
    <dgm:pt modelId="{1B972E68-E4EB-4553-B5C3-50FD2E329BEF}" type="pres">
      <dgm:prSet presAssocID="{605AC7A8-39FB-4F58-8188-CD639357381A}" presName="text_1" presStyleLbl="node1" presStyleIdx="0" presStyleCnt="3" custScaleY="9111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BA476CC-C39C-4D16-B086-C4227D0D50DD}" type="pres">
      <dgm:prSet presAssocID="{605AC7A8-39FB-4F58-8188-CD639357381A}" presName="accent_1" presStyleCnt="0"/>
      <dgm:spPr/>
    </dgm:pt>
    <dgm:pt modelId="{6B17C01C-03E3-4784-A4CA-BB51F041DD15}" type="pres">
      <dgm:prSet presAssocID="{605AC7A8-39FB-4F58-8188-CD639357381A}" presName="accentRepeatNode" presStyleLbl="solidFgAcc1" presStyleIdx="0" presStyleCnt="3"/>
      <dgm:spPr/>
    </dgm:pt>
    <dgm:pt modelId="{603084C5-971A-42CF-8885-644B3459367E}" type="pres">
      <dgm:prSet presAssocID="{A0515446-B5E9-4759-A0FB-EC5F70DA0CD9}" presName="text_2" presStyleLbl="node1" presStyleIdx="1" presStyleCnt="3" custScaleY="7651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C8AF83-5F40-4E39-B73E-F8E8488F7D8C}" type="pres">
      <dgm:prSet presAssocID="{A0515446-B5E9-4759-A0FB-EC5F70DA0CD9}" presName="accent_2" presStyleCnt="0"/>
      <dgm:spPr/>
    </dgm:pt>
    <dgm:pt modelId="{F3E475B5-CCC5-4EAF-9215-E0A31D50ECA5}" type="pres">
      <dgm:prSet presAssocID="{A0515446-B5E9-4759-A0FB-EC5F70DA0CD9}" presName="accentRepeatNode" presStyleLbl="solidFgAcc1" presStyleIdx="1" presStyleCnt="3"/>
      <dgm:spPr/>
    </dgm:pt>
    <dgm:pt modelId="{5C492F78-2100-4F3E-AA79-DF43454CAFD7}" type="pres">
      <dgm:prSet presAssocID="{0AA8D13C-259A-4E03-A077-55A935741A2A}" presName="text_3" presStyleLbl="node1" presStyleIdx="2" presStyleCnt="3" custScaleY="7422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F29DE8-465D-46B9-AA30-7D8764DF2614}" type="pres">
      <dgm:prSet presAssocID="{0AA8D13C-259A-4E03-A077-55A935741A2A}" presName="accent_3" presStyleCnt="0"/>
      <dgm:spPr/>
    </dgm:pt>
    <dgm:pt modelId="{D00BB09B-40C6-4F8F-ADCF-13E4DEABEE27}" type="pres">
      <dgm:prSet presAssocID="{0AA8D13C-259A-4E03-A077-55A935741A2A}" presName="accentRepeatNode" presStyleLbl="solidFgAcc1" presStyleIdx="2" presStyleCnt="3" custScaleX="100246" custScaleY="101080" custLinFactNeighborY="-673"/>
      <dgm:spPr/>
    </dgm:pt>
  </dgm:ptLst>
  <dgm:cxnLst>
    <dgm:cxn modelId="{5506E8E2-2405-4F6D-9F7D-1807FA62E596}" srcId="{12873506-0F84-42C2-8E5C-B11123DD4DE9}" destId="{605AC7A8-39FB-4F58-8188-CD639357381A}" srcOrd="0" destOrd="0" parTransId="{7095A9CF-79B4-4640-BAA6-1118995C79AD}" sibTransId="{D9646E46-FC63-4B85-BD35-1E97E4E557D0}"/>
    <dgm:cxn modelId="{2BE4D327-BB8D-40C5-8A60-5CD72180E2E0}" srcId="{12873506-0F84-42C2-8E5C-B11123DD4DE9}" destId="{A0515446-B5E9-4759-A0FB-EC5F70DA0CD9}" srcOrd="1" destOrd="0" parTransId="{6685773E-A92E-4A78-BED2-CAF8FAEDCEDC}" sibTransId="{F2EB86AE-025D-4977-BA0C-E567624848C9}"/>
    <dgm:cxn modelId="{078FF278-FAFB-4A3D-8CBF-AFA1D79CA623}" type="presOf" srcId="{A0515446-B5E9-4759-A0FB-EC5F70DA0CD9}" destId="{603084C5-971A-42CF-8885-644B3459367E}" srcOrd="0" destOrd="0" presId="urn:microsoft.com/office/officeart/2008/layout/VerticalCurvedList"/>
    <dgm:cxn modelId="{22DDC9CE-F00E-41E6-8181-56BE808BEE26}" type="presOf" srcId="{D9646E46-FC63-4B85-BD35-1E97E4E557D0}" destId="{67818566-BACF-4119-BEE9-8D9366E2D7C9}" srcOrd="0" destOrd="0" presId="urn:microsoft.com/office/officeart/2008/layout/VerticalCurvedList"/>
    <dgm:cxn modelId="{343A855F-9D5D-42A4-98F1-70CFAFEF3915}" type="presOf" srcId="{0AA8D13C-259A-4E03-A077-55A935741A2A}" destId="{5C492F78-2100-4F3E-AA79-DF43454CAFD7}" srcOrd="0" destOrd="0" presId="urn:microsoft.com/office/officeart/2008/layout/VerticalCurvedList"/>
    <dgm:cxn modelId="{02B8B7EE-7D20-4831-8AB7-7801B50EBE7B}" type="presOf" srcId="{12873506-0F84-42C2-8E5C-B11123DD4DE9}" destId="{51BAA0A9-BA0F-4D3B-A3C8-18294A341AFB}" srcOrd="0" destOrd="0" presId="urn:microsoft.com/office/officeart/2008/layout/VerticalCurvedList"/>
    <dgm:cxn modelId="{28EC7F8B-40D8-431D-968B-B9E6D4D32B5D}" type="presOf" srcId="{605AC7A8-39FB-4F58-8188-CD639357381A}" destId="{1B972E68-E4EB-4553-B5C3-50FD2E329BEF}" srcOrd="0" destOrd="0" presId="urn:microsoft.com/office/officeart/2008/layout/VerticalCurvedList"/>
    <dgm:cxn modelId="{68E793F2-F9D6-4DF8-B525-C2390B71FF65}" srcId="{12873506-0F84-42C2-8E5C-B11123DD4DE9}" destId="{0AA8D13C-259A-4E03-A077-55A935741A2A}" srcOrd="2" destOrd="0" parTransId="{5E263F3F-EE66-4C43-BDF5-9CFB5DE8221C}" sibTransId="{BF88B297-7214-45B7-B846-6BBDFA6414A5}"/>
    <dgm:cxn modelId="{77B27FED-5863-4FE6-8BE8-BE521E228AA8}" type="presParOf" srcId="{51BAA0A9-BA0F-4D3B-A3C8-18294A341AFB}" destId="{DB54C898-6263-4EF8-9327-96BE8C433E21}" srcOrd="0" destOrd="0" presId="urn:microsoft.com/office/officeart/2008/layout/VerticalCurvedList"/>
    <dgm:cxn modelId="{186C4FDC-B8A2-49E2-A655-CCECD9D2AEC4}" type="presParOf" srcId="{DB54C898-6263-4EF8-9327-96BE8C433E21}" destId="{91577E49-F7E3-4090-A779-EE4CCF5179F0}" srcOrd="0" destOrd="0" presId="urn:microsoft.com/office/officeart/2008/layout/VerticalCurvedList"/>
    <dgm:cxn modelId="{0EEE9F07-A34C-4B10-A9BE-DF3CA81FD2D6}" type="presParOf" srcId="{91577E49-F7E3-4090-A779-EE4CCF5179F0}" destId="{F698B2A9-EF8E-4275-84EB-371020866BE1}" srcOrd="0" destOrd="0" presId="urn:microsoft.com/office/officeart/2008/layout/VerticalCurvedList"/>
    <dgm:cxn modelId="{E683845E-4C8C-4C4D-9B9A-9D07DE8F0DDC}" type="presParOf" srcId="{91577E49-F7E3-4090-A779-EE4CCF5179F0}" destId="{67818566-BACF-4119-BEE9-8D9366E2D7C9}" srcOrd="1" destOrd="0" presId="urn:microsoft.com/office/officeart/2008/layout/VerticalCurvedList"/>
    <dgm:cxn modelId="{AC670609-FCC1-4418-864C-0EBB89E205DA}" type="presParOf" srcId="{91577E49-F7E3-4090-A779-EE4CCF5179F0}" destId="{405A61C0-5524-4057-A86A-1C37FB2DF420}" srcOrd="2" destOrd="0" presId="urn:microsoft.com/office/officeart/2008/layout/VerticalCurvedList"/>
    <dgm:cxn modelId="{7AB7A64F-DB7C-4259-B01A-BCF1D0492B4C}" type="presParOf" srcId="{91577E49-F7E3-4090-A779-EE4CCF5179F0}" destId="{A4288721-53A3-4A25-91D2-4132FBA44C90}" srcOrd="3" destOrd="0" presId="urn:microsoft.com/office/officeart/2008/layout/VerticalCurvedList"/>
    <dgm:cxn modelId="{278FF794-6B29-4E63-8CD3-08FFA324FD07}" type="presParOf" srcId="{DB54C898-6263-4EF8-9327-96BE8C433E21}" destId="{1B972E68-E4EB-4553-B5C3-50FD2E329BEF}" srcOrd="1" destOrd="0" presId="urn:microsoft.com/office/officeart/2008/layout/VerticalCurvedList"/>
    <dgm:cxn modelId="{84FB2FAF-EEF0-42F8-BA35-5CEB65444F3F}" type="presParOf" srcId="{DB54C898-6263-4EF8-9327-96BE8C433E21}" destId="{0BA476CC-C39C-4D16-B086-C4227D0D50DD}" srcOrd="2" destOrd="0" presId="urn:microsoft.com/office/officeart/2008/layout/VerticalCurvedList"/>
    <dgm:cxn modelId="{AB4712D5-5A5D-4D80-A6FF-AF39DC2A4875}" type="presParOf" srcId="{0BA476CC-C39C-4D16-B086-C4227D0D50DD}" destId="{6B17C01C-03E3-4784-A4CA-BB51F041DD15}" srcOrd="0" destOrd="0" presId="urn:microsoft.com/office/officeart/2008/layout/VerticalCurvedList"/>
    <dgm:cxn modelId="{781DD099-CBAB-4E7E-A92A-44B0639DC1CB}" type="presParOf" srcId="{DB54C898-6263-4EF8-9327-96BE8C433E21}" destId="{603084C5-971A-42CF-8885-644B3459367E}" srcOrd="3" destOrd="0" presId="urn:microsoft.com/office/officeart/2008/layout/VerticalCurvedList"/>
    <dgm:cxn modelId="{14EC964E-CBDA-41FE-BA90-CD5E56BF60EE}" type="presParOf" srcId="{DB54C898-6263-4EF8-9327-96BE8C433E21}" destId="{B7C8AF83-5F40-4E39-B73E-F8E8488F7D8C}" srcOrd="4" destOrd="0" presId="urn:microsoft.com/office/officeart/2008/layout/VerticalCurvedList"/>
    <dgm:cxn modelId="{CC31B1B0-C14D-4266-9604-D6F91E200E35}" type="presParOf" srcId="{B7C8AF83-5F40-4E39-B73E-F8E8488F7D8C}" destId="{F3E475B5-CCC5-4EAF-9215-E0A31D50ECA5}" srcOrd="0" destOrd="0" presId="urn:microsoft.com/office/officeart/2008/layout/VerticalCurvedList"/>
    <dgm:cxn modelId="{B6456D8E-7420-4FA3-BFF4-5B15793B2375}" type="presParOf" srcId="{DB54C898-6263-4EF8-9327-96BE8C433E21}" destId="{5C492F78-2100-4F3E-AA79-DF43454CAFD7}" srcOrd="5" destOrd="0" presId="urn:microsoft.com/office/officeart/2008/layout/VerticalCurvedList"/>
    <dgm:cxn modelId="{BB210005-93A3-47E6-939E-0F6C662BA7BF}" type="presParOf" srcId="{DB54C898-6263-4EF8-9327-96BE8C433E21}" destId="{ACF29DE8-465D-46B9-AA30-7D8764DF2614}" srcOrd="6" destOrd="0" presId="urn:microsoft.com/office/officeart/2008/layout/VerticalCurvedList"/>
    <dgm:cxn modelId="{8AAC3495-A1B2-4207-AA9C-9DE722D61871}" type="presParOf" srcId="{ACF29DE8-465D-46B9-AA30-7D8764DF2614}" destId="{D00BB09B-40C6-4F8F-ADCF-13E4DEABEE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73506-0F84-42C2-8E5C-B11123DD4DE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05AC7A8-39FB-4F58-8188-CD639357381A}">
      <dgm:prSet phldrT="[Tekst]"/>
      <dgm:spPr/>
      <dgm:t>
        <a:bodyPr/>
        <a:lstStyle/>
        <a:p>
          <a:r>
            <a:rPr lang="nl-NL" dirty="0" smtClean="0"/>
            <a:t>VERKENNEN</a:t>
          </a:r>
          <a:endParaRPr lang="nl-NL" dirty="0"/>
        </a:p>
      </dgm:t>
    </dgm:pt>
    <dgm:pt modelId="{7095A9CF-79B4-4640-BAA6-1118995C79AD}" type="parTrans" cxnId="{5506E8E2-2405-4F6D-9F7D-1807FA62E596}">
      <dgm:prSet/>
      <dgm:spPr/>
      <dgm:t>
        <a:bodyPr/>
        <a:lstStyle/>
        <a:p>
          <a:endParaRPr lang="nl-NL"/>
        </a:p>
      </dgm:t>
    </dgm:pt>
    <dgm:pt modelId="{D9646E46-FC63-4B85-BD35-1E97E4E557D0}" type="sibTrans" cxnId="{5506E8E2-2405-4F6D-9F7D-1807FA62E596}">
      <dgm:prSet/>
      <dgm:spPr/>
      <dgm:t>
        <a:bodyPr/>
        <a:lstStyle/>
        <a:p>
          <a:endParaRPr lang="nl-NL"/>
        </a:p>
      </dgm:t>
    </dgm:pt>
    <dgm:pt modelId="{3A7CEDF2-392B-4FE5-B935-A3141CDBA4EE}">
      <dgm:prSet phldrT="[Tekst]"/>
      <dgm:spPr/>
      <dgm:t>
        <a:bodyPr/>
        <a:lstStyle/>
        <a:p>
          <a:r>
            <a:rPr lang="nl-NL" b="0" dirty="0" smtClean="0"/>
            <a:t>Welk spel spelen ze?                            </a:t>
          </a:r>
          <a:endParaRPr lang="nl-NL" b="0" dirty="0"/>
        </a:p>
      </dgm:t>
    </dgm:pt>
    <dgm:pt modelId="{8AE63D51-E4C7-4A48-926B-D02072FBB208}" type="parTrans" cxnId="{CF4F1554-B2B6-49F0-8C30-4C24DB842A56}">
      <dgm:prSet/>
      <dgm:spPr/>
      <dgm:t>
        <a:bodyPr/>
        <a:lstStyle/>
        <a:p>
          <a:endParaRPr lang="nl-NL"/>
        </a:p>
      </dgm:t>
    </dgm:pt>
    <dgm:pt modelId="{AF0C8390-B3BC-4C08-A760-6D872A902E47}" type="sibTrans" cxnId="{CF4F1554-B2B6-49F0-8C30-4C24DB842A56}">
      <dgm:prSet/>
      <dgm:spPr/>
      <dgm:t>
        <a:bodyPr/>
        <a:lstStyle/>
        <a:p>
          <a:endParaRPr lang="nl-NL"/>
        </a:p>
      </dgm:t>
    </dgm:pt>
    <dgm:pt modelId="{A0515446-B5E9-4759-A0FB-EC5F70DA0CD9}">
      <dgm:prSet phldrT="[Tekst]"/>
      <dgm:spPr/>
      <dgm:t>
        <a:bodyPr/>
        <a:lstStyle/>
        <a:p>
          <a:r>
            <a:rPr lang="nl-NL" dirty="0" smtClean="0"/>
            <a:t>VERBINDEN</a:t>
          </a:r>
          <a:endParaRPr lang="nl-NL" dirty="0"/>
        </a:p>
      </dgm:t>
    </dgm:pt>
    <dgm:pt modelId="{6685773E-A92E-4A78-BED2-CAF8FAEDCEDC}" type="parTrans" cxnId="{2BE4D327-BB8D-40C5-8A60-5CD72180E2E0}">
      <dgm:prSet/>
      <dgm:spPr/>
      <dgm:t>
        <a:bodyPr/>
        <a:lstStyle/>
        <a:p>
          <a:endParaRPr lang="nl-NL"/>
        </a:p>
      </dgm:t>
    </dgm:pt>
    <dgm:pt modelId="{F2EB86AE-025D-4977-BA0C-E567624848C9}" type="sibTrans" cxnId="{2BE4D327-BB8D-40C5-8A60-5CD72180E2E0}">
      <dgm:prSet/>
      <dgm:spPr/>
      <dgm:t>
        <a:bodyPr/>
        <a:lstStyle/>
        <a:p>
          <a:endParaRPr lang="nl-NL"/>
        </a:p>
      </dgm:t>
    </dgm:pt>
    <dgm:pt modelId="{0AA8D13C-259A-4E03-A077-55A935741A2A}">
      <dgm:prSet phldrT="[Tekst]"/>
      <dgm:spPr/>
      <dgm:t>
        <a:bodyPr/>
        <a:lstStyle/>
        <a:p>
          <a:r>
            <a:rPr lang="nl-NL" dirty="0" smtClean="0"/>
            <a:t>VERRIJKEN</a:t>
          </a:r>
          <a:endParaRPr lang="nl-NL" dirty="0"/>
        </a:p>
      </dgm:t>
    </dgm:pt>
    <dgm:pt modelId="{5E263F3F-EE66-4C43-BDF5-9CFB5DE8221C}" type="parTrans" cxnId="{68E793F2-F9D6-4DF8-B525-C2390B71FF65}">
      <dgm:prSet/>
      <dgm:spPr/>
      <dgm:t>
        <a:bodyPr/>
        <a:lstStyle/>
        <a:p>
          <a:endParaRPr lang="nl-NL"/>
        </a:p>
      </dgm:t>
    </dgm:pt>
    <dgm:pt modelId="{BF88B297-7214-45B7-B846-6BBDFA6414A5}" type="sibTrans" cxnId="{68E793F2-F9D6-4DF8-B525-C2390B71FF65}">
      <dgm:prSet/>
      <dgm:spPr/>
      <dgm:t>
        <a:bodyPr/>
        <a:lstStyle/>
        <a:p>
          <a:endParaRPr lang="nl-NL"/>
        </a:p>
      </dgm:t>
    </dgm:pt>
    <dgm:pt modelId="{510E0575-E231-4291-A3F7-6CE0520DBA31}">
      <dgm:prSet phldrT="[Teks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b="0" dirty="0" smtClean="0"/>
            <a:t>(verbale &amp; non-verbale) Initiatieven van het kind oppikken</a:t>
          </a:r>
          <a:endParaRPr lang="nl-NL" b="0" dirty="0"/>
        </a:p>
      </dgm:t>
    </dgm:pt>
    <dgm:pt modelId="{EC77C4AF-49CC-4E36-B673-E78DAD13227D}" type="parTrans" cxnId="{60C4F6AE-FA41-497A-9D11-F85DFAEE56D7}">
      <dgm:prSet/>
      <dgm:spPr/>
      <dgm:t>
        <a:bodyPr/>
        <a:lstStyle/>
        <a:p>
          <a:endParaRPr lang="nl-NL"/>
        </a:p>
      </dgm:t>
    </dgm:pt>
    <dgm:pt modelId="{81F9CAFA-C75C-4B2B-A6E9-09440018092D}" type="sibTrans" cxnId="{60C4F6AE-FA41-497A-9D11-F85DFAEE56D7}">
      <dgm:prSet/>
      <dgm:spPr/>
      <dgm:t>
        <a:bodyPr/>
        <a:lstStyle/>
        <a:p>
          <a:endParaRPr lang="nl-NL"/>
        </a:p>
      </dgm:t>
    </dgm:pt>
    <dgm:pt modelId="{F4B4F922-66D2-4276-82ED-2F73D64CE925}">
      <dgm:prSet phldrT="[Tekst]"/>
      <dgm:spPr/>
      <dgm:t>
        <a:bodyPr/>
        <a:lstStyle/>
        <a:p>
          <a:r>
            <a:rPr lang="nl-NL" b="0" dirty="0" smtClean="0"/>
            <a:t>Hoe is het welbevinden?                      </a:t>
          </a:r>
          <a:endParaRPr lang="nl-NL" b="0" dirty="0"/>
        </a:p>
      </dgm:t>
    </dgm:pt>
    <dgm:pt modelId="{6CE95932-08C7-48C0-9969-C105A18CE22A}" type="parTrans" cxnId="{E0899CC0-F7F5-46BB-883F-6998ABA09E94}">
      <dgm:prSet/>
      <dgm:spPr/>
      <dgm:t>
        <a:bodyPr/>
        <a:lstStyle/>
        <a:p>
          <a:endParaRPr lang="nl-NL"/>
        </a:p>
      </dgm:t>
    </dgm:pt>
    <dgm:pt modelId="{A70CD086-DDE4-4A16-A666-E3CD367E0DA5}" type="sibTrans" cxnId="{E0899CC0-F7F5-46BB-883F-6998ABA09E94}">
      <dgm:prSet/>
      <dgm:spPr/>
      <dgm:t>
        <a:bodyPr/>
        <a:lstStyle/>
        <a:p>
          <a:endParaRPr lang="nl-NL"/>
        </a:p>
      </dgm:t>
    </dgm:pt>
    <dgm:pt modelId="{F72A61D0-B1A9-4307-96DA-A6D8A12CB034}">
      <dgm:prSet phldrT="[Tekst]"/>
      <dgm:spPr/>
      <dgm:t>
        <a:bodyPr/>
        <a:lstStyle/>
        <a:p>
          <a:r>
            <a:rPr lang="nl-NL" b="0" dirty="0" smtClean="0"/>
            <a:t>Uitnodigen om             afstand te nemen</a:t>
          </a:r>
          <a:endParaRPr lang="nl-NL" b="0" dirty="0"/>
        </a:p>
      </dgm:t>
    </dgm:pt>
    <dgm:pt modelId="{58866B25-5EA0-4076-BAF6-75E75C22C999}" type="parTrans" cxnId="{69FE4B62-9071-47A4-B1D0-175F409D2F10}">
      <dgm:prSet/>
      <dgm:spPr/>
      <dgm:t>
        <a:bodyPr/>
        <a:lstStyle/>
        <a:p>
          <a:endParaRPr lang="nl-NL"/>
        </a:p>
      </dgm:t>
    </dgm:pt>
    <dgm:pt modelId="{8276BB10-9673-4C0C-AD20-AA05D6BE2EF2}" type="sibTrans" cxnId="{69FE4B62-9071-47A4-B1D0-175F409D2F10}">
      <dgm:prSet/>
      <dgm:spPr/>
      <dgm:t>
        <a:bodyPr/>
        <a:lstStyle/>
        <a:p>
          <a:endParaRPr lang="nl-NL"/>
        </a:p>
      </dgm:t>
    </dgm:pt>
    <dgm:pt modelId="{CBEE654B-5E8D-448B-A2A6-1061BC6A206D}">
      <dgm:prSet phldrT="[Teks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b="0" dirty="0" smtClean="0"/>
            <a:t>Waar zit hun betrokkenheid?            </a:t>
          </a:r>
        </a:p>
      </dgm:t>
    </dgm:pt>
    <dgm:pt modelId="{CF21EE5A-991F-4A9E-84EC-0A66E8325813}" type="parTrans" cxnId="{4614DA3A-2226-422C-B5B2-11357809205B}">
      <dgm:prSet/>
      <dgm:spPr/>
      <dgm:t>
        <a:bodyPr/>
        <a:lstStyle/>
        <a:p>
          <a:endParaRPr lang="nl-NL"/>
        </a:p>
      </dgm:t>
    </dgm:pt>
    <dgm:pt modelId="{D9088613-E840-41CB-99FC-13BCC64CF54B}" type="sibTrans" cxnId="{4614DA3A-2226-422C-B5B2-11357809205B}">
      <dgm:prSet/>
      <dgm:spPr/>
      <dgm:t>
        <a:bodyPr/>
        <a:lstStyle/>
        <a:p>
          <a:endParaRPr lang="nl-NL"/>
        </a:p>
      </dgm:t>
    </dgm:pt>
    <dgm:pt modelId="{6D9F9216-554F-4FE3-A75D-F57D27A91668}">
      <dgm:prSet phldrT="[Tekst]"/>
      <dgm:spPr/>
      <dgm:t>
        <a:bodyPr/>
        <a:lstStyle/>
        <a:p>
          <a:r>
            <a:rPr lang="nl-NL" b="0" dirty="0" smtClean="0"/>
            <a:t>Hoe is de hoek? Hoe is bredere leeromgeving?</a:t>
          </a:r>
          <a:endParaRPr lang="nl-NL" b="0" dirty="0"/>
        </a:p>
      </dgm:t>
    </dgm:pt>
    <dgm:pt modelId="{B42E66FC-FDEC-472B-9592-462DCFBC8CC2}" type="parTrans" cxnId="{F444122C-C233-41C0-A991-550A83789316}">
      <dgm:prSet/>
      <dgm:spPr/>
      <dgm:t>
        <a:bodyPr/>
        <a:lstStyle/>
        <a:p>
          <a:endParaRPr lang="nl-NL"/>
        </a:p>
      </dgm:t>
    </dgm:pt>
    <dgm:pt modelId="{97053609-F22F-43C9-AF1F-F890C5AFF9E8}" type="sibTrans" cxnId="{F444122C-C233-41C0-A991-550A83789316}">
      <dgm:prSet/>
      <dgm:spPr/>
      <dgm:t>
        <a:bodyPr/>
        <a:lstStyle/>
        <a:p>
          <a:endParaRPr lang="nl-NL"/>
        </a:p>
      </dgm:t>
    </dgm:pt>
    <dgm:pt modelId="{4C193160-6C54-4918-80FF-E7F50AE1B7C6}">
      <dgm:prSet phldrT="[Tekst]"/>
      <dgm:spPr/>
      <dgm:t>
        <a:bodyPr/>
        <a:lstStyle/>
        <a:p>
          <a:r>
            <a:rPr lang="nl-NL" b="0" dirty="0" smtClean="0"/>
            <a:t>Kinderen op elkaar betrekken</a:t>
          </a:r>
          <a:endParaRPr lang="nl-NL" b="0" dirty="0"/>
        </a:p>
      </dgm:t>
    </dgm:pt>
    <dgm:pt modelId="{7EEA1F17-87FE-41BD-9B76-7DE2EA5BCC3F}" type="parTrans" cxnId="{117811E1-362C-4D11-B0E1-5F84C294F4F5}">
      <dgm:prSet/>
      <dgm:spPr/>
      <dgm:t>
        <a:bodyPr/>
        <a:lstStyle/>
        <a:p>
          <a:endParaRPr lang="nl-NL"/>
        </a:p>
      </dgm:t>
    </dgm:pt>
    <dgm:pt modelId="{B21D482A-D18D-43C4-AFE3-A32374E4C36A}" type="sibTrans" cxnId="{117811E1-362C-4D11-B0E1-5F84C294F4F5}">
      <dgm:prSet/>
      <dgm:spPr/>
      <dgm:t>
        <a:bodyPr/>
        <a:lstStyle/>
        <a:p>
          <a:endParaRPr lang="nl-NL"/>
        </a:p>
      </dgm:t>
    </dgm:pt>
    <dgm:pt modelId="{A07F3009-AAFC-466C-A2A3-53767CED9768}">
      <dgm:prSet phldrT="[Tekst]"/>
      <dgm:spPr/>
      <dgm:t>
        <a:bodyPr/>
        <a:lstStyle/>
        <a:p>
          <a:r>
            <a:rPr lang="nl-NL" b="0" dirty="0" smtClean="0"/>
            <a:t>Contact en nabijheid zoeken IN het spel</a:t>
          </a:r>
        </a:p>
      </dgm:t>
    </dgm:pt>
    <dgm:pt modelId="{047C986D-00D5-486B-98A2-0C0ED73F5CA8}" type="parTrans" cxnId="{C9B05EC1-2245-4F6F-9543-877B2912681C}">
      <dgm:prSet/>
      <dgm:spPr/>
      <dgm:t>
        <a:bodyPr/>
        <a:lstStyle/>
        <a:p>
          <a:endParaRPr lang="nl-NL"/>
        </a:p>
      </dgm:t>
    </dgm:pt>
    <dgm:pt modelId="{B5903F5B-B094-4933-B091-98F1833A9BC9}" type="sibTrans" cxnId="{C9B05EC1-2245-4F6F-9543-877B2912681C}">
      <dgm:prSet/>
      <dgm:spPr/>
      <dgm:t>
        <a:bodyPr/>
        <a:lstStyle/>
        <a:p>
          <a:endParaRPr lang="nl-NL"/>
        </a:p>
      </dgm:t>
    </dgm:pt>
    <dgm:pt modelId="{2BD9303C-3B91-4C97-AB1B-95E56EF654CD}">
      <dgm:prSet phldrT="[Tekst]"/>
      <dgm:spPr/>
      <dgm:t>
        <a:bodyPr/>
        <a:lstStyle/>
        <a:p>
          <a:r>
            <a:rPr lang="nl-NL" b="0" dirty="0" smtClean="0"/>
            <a:t>Helpen focussen                (</a:t>
          </a:r>
          <a:r>
            <a:rPr lang="nl-NL" b="0" dirty="0" err="1" smtClean="0"/>
            <a:t>oa</a:t>
          </a:r>
          <a:r>
            <a:rPr lang="nl-NL" b="0" dirty="0" smtClean="0"/>
            <a:t>. ondersteunende vragen)</a:t>
          </a:r>
          <a:endParaRPr lang="nl-NL" b="0" dirty="0"/>
        </a:p>
      </dgm:t>
    </dgm:pt>
    <dgm:pt modelId="{98AE744F-E7BF-4A80-BB5D-34E0E38DF3BF}" type="parTrans" cxnId="{3F0C911A-605F-4F92-84F4-3062BFCBF65B}">
      <dgm:prSet/>
      <dgm:spPr/>
      <dgm:t>
        <a:bodyPr/>
        <a:lstStyle/>
        <a:p>
          <a:endParaRPr lang="nl-NL"/>
        </a:p>
      </dgm:t>
    </dgm:pt>
    <dgm:pt modelId="{99535573-8054-4AAA-B109-F33FD5C695D0}" type="sibTrans" cxnId="{3F0C911A-605F-4F92-84F4-3062BFCBF65B}">
      <dgm:prSet/>
      <dgm:spPr/>
      <dgm:t>
        <a:bodyPr/>
        <a:lstStyle/>
        <a:p>
          <a:endParaRPr lang="nl-NL"/>
        </a:p>
      </dgm:t>
    </dgm:pt>
    <dgm:pt modelId="{E11E4D24-7CF4-4192-94F8-BE3806B94D80}">
      <dgm:prSet phldrT="[Teks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b="0" dirty="0" smtClean="0"/>
            <a:t>Hoe is de zelfsturing?</a:t>
          </a:r>
        </a:p>
      </dgm:t>
    </dgm:pt>
    <dgm:pt modelId="{94244EEC-5438-4510-9196-1EB843D6A059}" type="parTrans" cxnId="{E3A27FCA-4453-4602-8B8F-C5A0997F6C0F}">
      <dgm:prSet/>
      <dgm:spPr/>
      <dgm:t>
        <a:bodyPr/>
        <a:lstStyle/>
        <a:p>
          <a:endParaRPr lang="nl-NL"/>
        </a:p>
      </dgm:t>
    </dgm:pt>
    <dgm:pt modelId="{A995FD6A-333C-4C27-BB9E-3E367A3AF288}" type="sibTrans" cxnId="{E3A27FCA-4453-4602-8B8F-C5A0997F6C0F}">
      <dgm:prSet/>
      <dgm:spPr/>
      <dgm:t>
        <a:bodyPr/>
        <a:lstStyle/>
        <a:p>
          <a:endParaRPr lang="nl-NL"/>
        </a:p>
      </dgm:t>
    </dgm:pt>
    <dgm:pt modelId="{15393B33-964C-4790-AB49-26B5E123D77E}">
      <dgm:prSet phldrT="[Teks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nl-NL" b="0" dirty="0" smtClean="0"/>
            <a:t>  Bewust niet of kort reageren en tijd geven</a:t>
          </a:r>
          <a:endParaRPr lang="nl-NL" b="0" dirty="0"/>
        </a:p>
      </dgm:t>
    </dgm:pt>
    <dgm:pt modelId="{F48394F9-9EB3-43A4-B3F8-835F7813F735}" type="parTrans" cxnId="{DE20608F-5F0D-418F-A2B9-190EB3368E7D}">
      <dgm:prSet/>
      <dgm:spPr/>
      <dgm:t>
        <a:bodyPr/>
        <a:lstStyle/>
        <a:p>
          <a:endParaRPr lang="nl-NL"/>
        </a:p>
      </dgm:t>
    </dgm:pt>
    <dgm:pt modelId="{2E1E2526-DA22-43D4-AD67-31EC36408A9D}" type="sibTrans" cxnId="{DE20608F-5F0D-418F-A2B9-190EB3368E7D}">
      <dgm:prSet/>
      <dgm:spPr/>
      <dgm:t>
        <a:bodyPr/>
        <a:lstStyle/>
        <a:p>
          <a:endParaRPr lang="nl-NL"/>
        </a:p>
      </dgm:t>
    </dgm:pt>
    <dgm:pt modelId="{228E69C1-9CD5-4BD7-B10D-AB25B2E16A0E}">
      <dgm:prSet phldrT="[Tekst]"/>
      <dgm:spPr/>
      <dgm:t>
        <a:bodyPr/>
        <a:lstStyle/>
        <a:p>
          <a:r>
            <a:rPr lang="nl-NL" b="0" dirty="0" smtClean="0"/>
            <a:t>Scenario’s verdiepen, verbreden, vernieuwen</a:t>
          </a:r>
          <a:endParaRPr lang="nl-NL" b="0" dirty="0"/>
        </a:p>
      </dgm:t>
    </dgm:pt>
    <dgm:pt modelId="{3FC1E98F-D7D7-425F-B548-3ED34E0D9617}" type="parTrans" cxnId="{7F867B30-4044-498E-A842-EEA294B8CAD7}">
      <dgm:prSet/>
      <dgm:spPr/>
      <dgm:t>
        <a:bodyPr/>
        <a:lstStyle/>
        <a:p>
          <a:endParaRPr lang="nl-NL"/>
        </a:p>
      </dgm:t>
    </dgm:pt>
    <dgm:pt modelId="{EF111720-C0EA-4387-8984-EAD5E7D60AC6}" type="sibTrans" cxnId="{7F867B30-4044-498E-A842-EEA294B8CAD7}">
      <dgm:prSet/>
      <dgm:spPr/>
      <dgm:t>
        <a:bodyPr/>
        <a:lstStyle/>
        <a:p>
          <a:endParaRPr lang="nl-NL"/>
        </a:p>
      </dgm:t>
    </dgm:pt>
    <dgm:pt modelId="{F47921AA-FF5E-4771-A917-A38F39295E58}" type="pres">
      <dgm:prSet presAssocID="{12873506-0F84-42C2-8E5C-B11123DD4D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050C08-67E2-41AE-99BB-7B136410C6DF}" type="pres">
      <dgm:prSet presAssocID="{0AA8D13C-259A-4E03-A077-55A935741A2A}" presName="boxAndChildren" presStyleCnt="0"/>
      <dgm:spPr/>
    </dgm:pt>
    <dgm:pt modelId="{AB4849BB-96A8-44E7-8C4D-0027D0EE23E9}" type="pres">
      <dgm:prSet presAssocID="{0AA8D13C-259A-4E03-A077-55A935741A2A}" presName="parentTextBox" presStyleLbl="node1" presStyleIdx="0" presStyleCnt="3"/>
      <dgm:spPr/>
      <dgm:t>
        <a:bodyPr/>
        <a:lstStyle/>
        <a:p>
          <a:endParaRPr lang="nl-NL"/>
        </a:p>
      </dgm:t>
    </dgm:pt>
    <dgm:pt modelId="{A7BC24B6-8A14-419C-982C-633FC73F9F34}" type="pres">
      <dgm:prSet presAssocID="{0AA8D13C-259A-4E03-A077-55A935741A2A}" presName="entireBox" presStyleLbl="node1" presStyleIdx="0" presStyleCnt="3"/>
      <dgm:spPr/>
      <dgm:t>
        <a:bodyPr/>
        <a:lstStyle/>
        <a:p>
          <a:endParaRPr lang="nl-NL"/>
        </a:p>
      </dgm:t>
    </dgm:pt>
    <dgm:pt modelId="{8BFC5827-8DE6-4800-8E70-7BD1164A5345}" type="pres">
      <dgm:prSet presAssocID="{0AA8D13C-259A-4E03-A077-55A935741A2A}" presName="descendantBox" presStyleCnt="0"/>
      <dgm:spPr/>
    </dgm:pt>
    <dgm:pt modelId="{3C2A16ED-D894-49BA-AF9D-FBFF73993E95}" type="pres">
      <dgm:prSet presAssocID="{15393B33-964C-4790-AB49-26B5E123D77E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3EC433D-0C13-421E-98D1-6C0C5C51B019}" type="pres">
      <dgm:prSet presAssocID="{2BD9303C-3B91-4C97-AB1B-95E56EF654CD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E346F6-2CD2-4D52-BF9E-52A4D420C9A8}" type="pres">
      <dgm:prSet presAssocID="{228E69C1-9CD5-4BD7-B10D-AB25B2E16A0E}" presName="childTextBox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70C2A4-894D-42CE-B919-587AC935B6AF}" type="pres">
      <dgm:prSet presAssocID="{F72A61D0-B1A9-4307-96DA-A6D8A12CB034}" presName="childTextBox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7143E5-294F-41BA-B0E9-BE8D33A508A5}" type="pres">
      <dgm:prSet presAssocID="{F2EB86AE-025D-4977-BA0C-E567624848C9}" presName="sp" presStyleCnt="0"/>
      <dgm:spPr/>
    </dgm:pt>
    <dgm:pt modelId="{81FD6BCE-3971-41A5-9113-11BC2382F091}" type="pres">
      <dgm:prSet presAssocID="{A0515446-B5E9-4759-A0FB-EC5F70DA0CD9}" presName="arrowAndChildren" presStyleCnt="0"/>
      <dgm:spPr/>
    </dgm:pt>
    <dgm:pt modelId="{0FFD8397-9355-4C41-AA72-D3257DBBDCB0}" type="pres">
      <dgm:prSet presAssocID="{A0515446-B5E9-4759-A0FB-EC5F70DA0CD9}" presName="parentTextArrow" presStyleLbl="node1" presStyleIdx="0" presStyleCnt="3"/>
      <dgm:spPr/>
      <dgm:t>
        <a:bodyPr/>
        <a:lstStyle/>
        <a:p>
          <a:endParaRPr lang="nl-NL"/>
        </a:p>
      </dgm:t>
    </dgm:pt>
    <dgm:pt modelId="{2DE000E4-73CA-47E0-88CC-4C8ADBFE6282}" type="pres">
      <dgm:prSet presAssocID="{A0515446-B5E9-4759-A0FB-EC5F70DA0CD9}" presName="arrow" presStyleLbl="node1" presStyleIdx="1" presStyleCnt="3" custScaleY="101003"/>
      <dgm:spPr/>
      <dgm:t>
        <a:bodyPr/>
        <a:lstStyle/>
        <a:p>
          <a:endParaRPr lang="nl-NL"/>
        </a:p>
      </dgm:t>
    </dgm:pt>
    <dgm:pt modelId="{9C337B49-B7F8-4B39-AA17-8F4118A3C3C7}" type="pres">
      <dgm:prSet presAssocID="{A0515446-B5E9-4759-A0FB-EC5F70DA0CD9}" presName="descendantArrow" presStyleCnt="0"/>
      <dgm:spPr/>
    </dgm:pt>
    <dgm:pt modelId="{BBE0FABE-AAD0-48B2-8B35-966F23D26239}" type="pres">
      <dgm:prSet presAssocID="{A07F3009-AAFC-466C-A2A3-53767CED9768}" presName="childTextArrow" presStyleLbl="fgAccFollowNode1" presStyleIdx="4" presStyleCnt="12" custLinFactNeighborX="526" custLinFactNeighborY="-430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F90133-DFDC-4A33-B1A9-A3B179AE90F4}" type="pres">
      <dgm:prSet presAssocID="{510E0575-E231-4291-A3F7-6CE0520DBA31}" presName="childTextArrow" presStyleLbl="fgAccFollowNode1" presStyleIdx="5" presStyleCnt="12" custLinFactNeighborX="-175" custLinFactNeighborY="-430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DA58A7-89E6-4CE2-B506-9201E4CBB836}" type="pres">
      <dgm:prSet presAssocID="{4C193160-6C54-4918-80FF-E7F50AE1B7C6}" presName="childTextArrow" presStyleLbl="fgAccFollowNode1" presStyleIdx="6" presStyleCnt="12" custLinFactNeighborY="-553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25E68B-73C1-4006-8F30-37E65821F777}" type="pres">
      <dgm:prSet presAssocID="{D9646E46-FC63-4B85-BD35-1E97E4E557D0}" presName="sp" presStyleCnt="0"/>
      <dgm:spPr/>
    </dgm:pt>
    <dgm:pt modelId="{0BCB9E5A-A277-4A74-9948-6DAF429D5085}" type="pres">
      <dgm:prSet presAssocID="{605AC7A8-39FB-4F58-8188-CD639357381A}" presName="arrowAndChildren" presStyleCnt="0"/>
      <dgm:spPr/>
    </dgm:pt>
    <dgm:pt modelId="{8DCABA50-1179-436B-9828-72DAAB0852AD}" type="pres">
      <dgm:prSet presAssocID="{605AC7A8-39FB-4F58-8188-CD639357381A}" presName="parentTextArrow" presStyleLbl="node1" presStyleIdx="1" presStyleCnt="3"/>
      <dgm:spPr/>
      <dgm:t>
        <a:bodyPr/>
        <a:lstStyle/>
        <a:p>
          <a:endParaRPr lang="nl-NL"/>
        </a:p>
      </dgm:t>
    </dgm:pt>
    <dgm:pt modelId="{16937384-8FE2-4FDB-B923-4059367FD9CA}" type="pres">
      <dgm:prSet presAssocID="{605AC7A8-39FB-4F58-8188-CD639357381A}" presName="arrow" presStyleLbl="node1" presStyleIdx="2" presStyleCnt="3" custLinFactNeighborX="-242" custLinFactNeighborY="-1806"/>
      <dgm:spPr/>
      <dgm:t>
        <a:bodyPr/>
        <a:lstStyle/>
        <a:p>
          <a:endParaRPr lang="nl-NL"/>
        </a:p>
      </dgm:t>
    </dgm:pt>
    <dgm:pt modelId="{83857F89-D79D-42B8-9257-60E05BE1CCA6}" type="pres">
      <dgm:prSet presAssocID="{605AC7A8-39FB-4F58-8188-CD639357381A}" presName="descendantArrow" presStyleCnt="0"/>
      <dgm:spPr/>
    </dgm:pt>
    <dgm:pt modelId="{5F038D5C-D00E-4FD9-A1BF-8B7768B91243}" type="pres">
      <dgm:prSet presAssocID="{3A7CEDF2-392B-4FE5-B935-A3141CDBA4EE}" presName="childTextArrow" presStyleLbl="fgAccFollowNode1" presStyleIdx="7" presStyleCnt="12" custLinFactNeighborY="-49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822953-8FE4-4A9F-88EE-04449702B3F3}" type="pres">
      <dgm:prSet presAssocID="{F4B4F922-66D2-4276-82ED-2F73D64CE925}" presName="childTextArrow" presStyleLbl="fgAccFollowNode1" presStyleIdx="8" presStyleCnt="12" custLinFactNeighborY="-49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A7F82FB-F498-49D1-97B4-78D0ED9C7621}" type="pres">
      <dgm:prSet presAssocID="{CBEE654B-5E8D-448B-A2A6-1061BC6A206D}" presName="childTextArrow" presStyleLbl="fgAccFollowNode1" presStyleIdx="9" presStyleCnt="12" custLinFactNeighborY="-49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16DF4D-E6B3-418F-B214-C5F068006B28}" type="pres">
      <dgm:prSet presAssocID="{E11E4D24-7CF4-4192-94F8-BE3806B94D80}" presName="childTextArrow" presStyleLbl="fgAccFollowNode1" presStyleIdx="10" presStyleCnt="12" custLinFactNeighborY="-49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1270A3-2BA9-49D5-B210-4C607A075C9B}" type="pres">
      <dgm:prSet presAssocID="{6D9F9216-554F-4FE3-A75D-F57D27A91668}" presName="childTextArrow" presStyleLbl="fgAccFollowNode1" presStyleIdx="11" presStyleCnt="12" custLinFactNeighborY="-49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3A27FCA-4453-4602-8B8F-C5A0997F6C0F}" srcId="{605AC7A8-39FB-4F58-8188-CD639357381A}" destId="{E11E4D24-7CF4-4192-94F8-BE3806B94D80}" srcOrd="3" destOrd="0" parTransId="{94244EEC-5438-4510-9196-1EB843D6A059}" sibTransId="{A995FD6A-333C-4C27-BB9E-3E367A3AF288}"/>
    <dgm:cxn modelId="{22278932-B68A-4CB2-8578-361C5DFAA162}" type="presOf" srcId="{605AC7A8-39FB-4F58-8188-CD639357381A}" destId="{16937384-8FE2-4FDB-B923-4059367FD9CA}" srcOrd="1" destOrd="0" presId="urn:microsoft.com/office/officeart/2005/8/layout/process4"/>
    <dgm:cxn modelId="{2BE4D327-BB8D-40C5-8A60-5CD72180E2E0}" srcId="{12873506-0F84-42C2-8E5C-B11123DD4DE9}" destId="{A0515446-B5E9-4759-A0FB-EC5F70DA0CD9}" srcOrd="1" destOrd="0" parTransId="{6685773E-A92E-4A78-BED2-CAF8FAEDCEDC}" sibTransId="{F2EB86AE-025D-4977-BA0C-E567624848C9}"/>
    <dgm:cxn modelId="{60C4F6AE-FA41-497A-9D11-F85DFAEE56D7}" srcId="{A0515446-B5E9-4759-A0FB-EC5F70DA0CD9}" destId="{510E0575-E231-4291-A3F7-6CE0520DBA31}" srcOrd="1" destOrd="0" parTransId="{EC77C4AF-49CC-4E36-B673-E78DAD13227D}" sibTransId="{81F9CAFA-C75C-4B2B-A6E9-09440018092D}"/>
    <dgm:cxn modelId="{3F0C911A-605F-4F92-84F4-3062BFCBF65B}" srcId="{0AA8D13C-259A-4E03-A077-55A935741A2A}" destId="{2BD9303C-3B91-4C97-AB1B-95E56EF654CD}" srcOrd="1" destOrd="0" parTransId="{98AE744F-E7BF-4A80-BB5D-34E0E38DF3BF}" sibTransId="{99535573-8054-4AAA-B109-F33FD5C695D0}"/>
    <dgm:cxn modelId="{68E793F2-F9D6-4DF8-B525-C2390B71FF65}" srcId="{12873506-0F84-42C2-8E5C-B11123DD4DE9}" destId="{0AA8D13C-259A-4E03-A077-55A935741A2A}" srcOrd="2" destOrd="0" parTransId="{5E263F3F-EE66-4C43-BDF5-9CFB5DE8221C}" sibTransId="{BF88B297-7214-45B7-B846-6BBDFA6414A5}"/>
    <dgm:cxn modelId="{CCCC81C8-AE45-43DC-A2F3-FE0C135F775C}" type="presOf" srcId="{F72A61D0-B1A9-4307-96DA-A6D8A12CB034}" destId="{8970C2A4-894D-42CE-B919-587AC935B6AF}" srcOrd="0" destOrd="0" presId="urn:microsoft.com/office/officeart/2005/8/layout/process4"/>
    <dgm:cxn modelId="{8B6FC0C2-B869-4A5E-B703-BB88AB95F34B}" type="presOf" srcId="{3A7CEDF2-392B-4FE5-B935-A3141CDBA4EE}" destId="{5F038D5C-D00E-4FD9-A1BF-8B7768B91243}" srcOrd="0" destOrd="0" presId="urn:microsoft.com/office/officeart/2005/8/layout/process4"/>
    <dgm:cxn modelId="{2C1E8EDA-84CE-4159-80CA-274E5A332478}" type="presOf" srcId="{510E0575-E231-4291-A3F7-6CE0520DBA31}" destId="{ABF90133-DFDC-4A33-B1A9-A3B179AE90F4}" srcOrd="0" destOrd="0" presId="urn:microsoft.com/office/officeart/2005/8/layout/process4"/>
    <dgm:cxn modelId="{C9B05EC1-2245-4F6F-9543-877B2912681C}" srcId="{A0515446-B5E9-4759-A0FB-EC5F70DA0CD9}" destId="{A07F3009-AAFC-466C-A2A3-53767CED9768}" srcOrd="0" destOrd="0" parTransId="{047C986D-00D5-486B-98A2-0C0ED73F5CA8}" sibTransId="{B5903F5B-B094-4933-B091-98F1833A9BC9}"/>
    <dgm:cxn modelId="{69FE4B62-9071-47A4-B1D0-175F409D2F10}" srcId="{0AA8D13C-259A-4E03-A077-55A935741A2A}" destId="{F72A61D0-B1A9-4307-96DA-A6D8A12CB034}" srcOrd="3" destOrd="0" parTransId="{58866B25-5EA0-4076-BAF6-75E75C22C999}" sibTransId="{8276BB10-9673-4C0C-AD20-AA05D6BE2EF2}"/>
    <dgm:cxn modelId="{78375CA1-C312-432B-802D-EE4405488391}" type="presOf" srcId="{6D9F9216-554F-4FE3-A75D-F57D27A91668}" destId="{741270A3-2BA9-49D5-B210-4C607A075C9B}" srcOrd="0" destOrd="0" presId="urn:microsoft.com/office/officeart/2005/8/layout/process4"/>
    <dgm:cxn modelId="{CF4F1554-B2B6-49F0-8C30-4C24DB842A56}" srcId="{605AC7A8-39FB-4F58-8188-CD639357381A}" destId="{3A7CEDF2-392B-4FE5-B935-A3141CDBA4EE}" srcOrd="0" destOrd="0" parTransId="{8AE63D51-E4C7-4A48-926B-D02072FBB208}" sibTransId="{AF0C8390-B3BC-4C08-A760-6D872A902E47}"/>
    <dgm:cxn modelId="{5506E8E2-2405-4F6D-9F7D-1807FA62E596}" srcId="{12873506-0F84-42C2-8E5C-B11123DD4DE9}" destId="{605AC7A8-39FB-4F58-8188-CD639357381A}" srcOrd="0" destOrd="0" parTransId="{7095A9CF-79B4-4640-BAA6-1118995C79AD}" sibTransId="{D9646E46-FC63-4B85-BD35-1E97E4E557D0}"/>
    <dgm:cxn modelId="{117811E1-362C-4D11-B0E1-5F84C294F4F5}" srcId="{A0515446-B5E9-4759-A0FB-EC5F70DA0CD9}" destId="{4C193160-6C54-4918-80FF-E7F50AE1B7C6}" srcOrd="2" destOrd="0" parTransId="{7EEA1F17-87FE-41BD-9B76-7DE2EA5BCC3F}" sibTransId="{B21D482A-D18D-43C4-AFE3-A32374E4C36A}"/>
    <dgm:cxn modelId="{AC2C0503-D461-45DF-9737-72B518F0FE94}" type="presOf" srcId="{CBEE654B-5E8D-448B-A2A6-1061BC6A206D}" destId="{FA7F82FB-F498-49D1-97B4-78D0ED9C7621}" srcOrd="0" destOrd="0" presId="urn:microsoft.com/office/officeart/2005/8/layout/process4"/>
    <dgm:cxn modelId="{5B560C9E-D24D-4E48-A851-9117DA6F50F9}" type="presOf" srcId="{A0515446-B5E9-4759-A0FB-EC5F70DA0CD9}" destId="{2DE000E4-73CA-47E0-88CC-4C8ADBFE6282}" srcOrd="1" destOrd="0" presId="urn:microsoft.com/office/officeart/2005/8/layout/process4"/>
    <dgm:cxn modelId="{85BBD9FB-1398-43B2-835F-947A1712DAE2}" type="presOf" srcId="{2BD9303C-3B91-4C97-AB1B-95E56EF654CD}" destId="{A3EC433D-0C13-421E-98D1-6C0C5C51B019}" srcOrd="0" destOrd="0" presId="urn:microsoft.com/office/officeart/2005/8/layout/process4"/>
    <dgm:cxn modelId="{F1D016B6-CFF8-424C-928D-A09D792E4C60}" type="presOf" srcId="{15393B33-964C-4790-AB49-26B5E123D77E}" destId="{3C2A16ED-D894-49BA-AF9D-FBFF73993E95}" srcOrd="0" destOrd="0" presId="urn:microsoft.com/office/officeart/2005/8/layout/process4"/>
    <dgm:cxn modelId="{7F867B30-4044-498E-A842-EEA294B8CAD7}" srcId="{0AA8D13C-259A-4E03-A077-55A935741A2A}" destId="{228E69C1-9CD5-4BD7-B10D-AB25B2E16A0E}" srcOrd="2" destOrd="0" parTransId="{3FC1E98F-D7D7-425F-B548-3ED34E0D9617}" sibTransId="{EF111720-C0EA-4387-8984-EAD5E7D60AC6}"/>
    <dgm:cxn modelId="{F7E28BDA-0CCD-44E4-906A-C9A59DC9C15D}" type="presOf" srcId="{A0515446-B5E9-4759-A0FB-EC5F70DA0CD9}" destId="{0FFD8397-9355-4C41-AA72-D3257DBBDCB0}" srcOrd="0" destOrd="0" presId="urn:microsoft.com/office/officeart/2005/8/layout/process4"/>
    <dgm:cxn modelId="{309011DB-F15B-40F6-9BF3-2B941F5B2ED4}" type="presOf" srcId="{4C193160-6C54-4918-80FF-E7F50AE1B7C6}" destId="{52DA58A7-89E6-4CE2-B506-9201E4CBB836}" srcOrd="0" destOrd="0" presId="urn:microsoft.com/office/officeart/2005/8/layout/process4"/>
    <dgm:cxn modelId="{8A0BD640-D2CD-4BBE-8C72-0AF4A28E738C}" type="presOf" srcId="{0AA8D13C-259A-4E03-A077-55A935741A2A}" destId="{AB4849BB-96A8-44E7-8C4D-0027D0EE23E9}" srcOrd="0" destOrd="0" presId="urn:microsoft.com/office/officeart/2005/8/layout/process4"/>
    <dgm:cxn modelId="{F444122C-C233-41C0-A991-550A83789316}" srcId="{605AC7A8-39FB-4F58-8188-CD639357381A}" destId="{6D9F9216-554F-4FE3-A75D-F57D27A91668}" srcOrd="4" destOrd="0" parTransId="{B42E66FC-FDEC-472B-9592-462DCFBC8CC2}" sibTransId="{97053609-F22F-43C9-AF1F-F890C5AFF9E8}"/>
    <dgm:cxn modelId="{EA5D7DD3-1F41-4414-8347-28F6AEF46238}" type="presOf" srcId="{12873506-0F84-42C2-8E5C-B11123DD4DE9}" destId="{F47921AA-FF5E-4771-A917-A38F39295E58}" srcOrd="0" destOrd="0" presId="urn:microsoft.com/office/officeart/2005/8/layout/process4"/>
    <dgm:cxn modelId="{C59CB7F4-62A7-48A3-ACD1-882D82BB3DD5}" type="presOf" srcId="{F4B4F922-66D2-4276-82ED-2F73D64CE925}" destId="{E2822953-8FE4-4A9F-88EE-04449702B3F3}" srcOrd="0" destOrd="0" presId="urn:microsoft.com/office/officeart/2005/8/layout/process4"/>
    <dgm:cxn modelId="{FAE31985-B037-481B-8D0C-79D1C428FD24}" type="presOf" srcId="{0AA8D13C-259A-4E03-A077-55A935741A2A}" destId="{A7BC24B6-8A14-419C-982C-633FC73F9F34}" srcOrd="1" destOrd="0" presId="urn:microsoft.com/office/officeart/2005/8/layout/process4"/>
    <dgm:cxn modelId="{28AA8990-80C4-4D12-90D9-172D8FBBC219}" type="presOf" srcId="{A07F3009-AAFC-466C-A2A3-53767CED9768}" destId="{BBE0FABE-AAD0-48B2-8B35-966F23D26239}" srcOrd="0" destOrd="0" presId="urn:microsoft.com/office/officeart/2005/8/layout/process4"/>
    <dgm:cxn modelId="{DE20608F-5F0D-418F-A2B9-190EB3368E7D}" srcId="{0AA8D13C-259A-4E03-A077-55A935741A2A}" destId="{15393B33-964C-4790-AB49-26B5E123D77E}" srcOrd="0" destOrd="0" parTransId="{F48394F9-9EB3-43A4-B3F8-835F7813F735}" sibTransId="{2E1E2526-DA22-43D4-AD67-31EC36408A9D}"/>
    <dgm:cxn modelId="{4614DA3A-2226-422C-B5B2-11357809205B}" srcId="{605AC7A8-39FB-4F58-8188-CD639357381A}" destId="{CBEE654B-5E8D-448B-A2A6-1061BC6A206D}" srcOrd="2" destOrd="0" parTransId="{CF21EE5A-991F-4A9E-84EC-0A66E8325813}" sibTransId="{D9088613-E840-41CB-99FC-13BCC64CF54B}"/>
    <dgm:cxn modelId="{F0177EFD-22A5-405E-99B2-75D73582D7CD}" type="presOf" srcId="{228E69C1-9CD5-4BD7-B10D-AB25B2E16A0E}" destId="{BFE346F6-2CD2-4D52-BF9E-52A4D420C9A8}" srcOrd="0" destOrd="0" presId="urn:microsoft.com/office/officeart/2005/8/layout/process4"/>
    <dgm:cxn modelId="{76210C83-AEA0-44D7-AAE1-3587875CA105}" type="presOf" srcId="{605AC7A8-39FB-4F58-8188-CD639357381A}" destId="{8DCABA50-1179-436B-9828-72DAAB0852AD}" srcOrd="0" destOrd="0" presId="urn:microsoft.com/office/officeart/2005/8/layout/process4"/>
    <dgm:cxn modelId="{579E07D0-17F4-44F4-B66C-7360B2B577B0}" type="presOf" srcId="{E11E4D24-7CF4-4192-94F8-BE3806B94D80}" destId="{EC16DF4D-E6B3-418F-B214-C5F068006B28}" srcOrd="0" destOrd="0" presId="urn:microsoft.com/office/officeart/2005/8/layout/process4"/>
    <dgm:cxn modelId="{E0899CC0-F7F5-46BB-883F-6998ABA09E94}" srcId="{605AC7A8-39FB-4F58-8188-CD639357381A}" destId="{F4B4F922-66D2-4276-82ED-2F73D64CE925}" srcOrd="1" destOrd="0" parTransId="{6CE95932-08C7-48C0-9969-C105A18CE22A}" sibTransId="{A70CD086-DDE4-4A16-A666-E3CD367E0DA5}"/>
    <dgm:cxn modelId="{2816AE9C-73F0-4ABD-82E5-145E5EC3357D}" type="presParOf" srcId="{F47921AA-FF5E-4771-A917-A38F39295E58}" destId="{B3050C08-67E2-41AE-99BB-7B136410C6DF}" srcOrd="0" destOrd="0" presId="urn:microsoft.com/office/officeart/2005/8/layout/process4"/>
    <dgm:cxn modelId="{00FB4060-53A2-4F07-9213-D18392FA9CB9}" type="presParOf" srcId="{B3050C08-67E2-41AE-99BB-7B136410C6DF}" destId="{AB4849BB-96A8-44E7-8C4D-0027D0EE23E9}" srcOrd="0" destOrd="0" presId="urn:microsoft.com/office/officeart/2005/8/layout/process4"/>
    <dgm:cxn modelId="{1BF2F809-B14E-41D7-A868-2A6745D48C48}" type="presParOf" srcId="{B3050C08-67E2-41AE-99BB-7B136410C6DF}" destId="{A7BC24B6-8A14-419C-982C-633FC73F9F34}" srcOrd="1" destOrd="0" presId="urn:microsoft.com/office/officeart/2005/8/layout/process4"/>
    <dgm:cxn modelId="{05E97395-9C21-4B92-B701-4D91B1F0CBF2}" type="presParOf" srcId="{B3050C08-67E2-41AE-99BB-7B136410C6DF}" destId="{8BFC5827-8DE6-4800-8E70-7BD1164A5345}" srcOrd="2" destOrd="0" presId="urn:microsoft.com/office/officeart/2005/8/layout/process4"/>
    <dgm:cxn modelId="{4EEB7243-765C-47D5-AE1A-42F4BB13F59C}" type="presParOf" srcId="{8BFC5827-8DE6-4800-8E70-7BD1164A5345}" destId="{3C2A16ED-D894-49BA-AF9D-FBFF73993E95}" srcOrd="0" destOrd="0" presId="urn:microsoft.com/office/officeart/2005/8/layout/process4"/>
    <dgm:cxn modelId="{A76EE004-E327-4715-9339-EE475C50DA15}" type="presParOf" srcId="{8BFC5827-8DE6-4800-8E70-7BD1164A5345}" destId="{A3EC433D-0C13-421E-98D1-6C0C5C51B019}" srcOrd="1" destOrd="0" presId="urn:microsoft.com/office/officeart/2005/8/layout/process4"/>
    <dgm:cxn modelId="{8EEE7D06-4396-4B9E-81FC-73E1F3577151}" type="presParOf" srcId="{8BFC5827-8DE6-4800-8E70-7BD1164A5345}" destId="{BFE346F6-2CD2-4D52-BF9E-52A4D420C9A8}" srcOrd="2" destOrd="0" presId="urn:microsoft.com/office/officeart/2005/8/layout/process4"/>
    <dgm:cxn modelId="{3743DE6F-BC5F-445A-A789-BCC934296444}" type="presParOf" srcId="{8BFC5827-8DE6-4800-8E70-7BD1164A5345}" destId="{8970C2A4-894D-42CE-B919-587AC935B6AF}" srcOrd="3" destOrd="0" presId="urn:microsoft.com/office/officeart/2005/8/layout/process4"/>
    <dgm:cxn modelId="{F45A3DBD-DBE8-4FF5-9FE3-97E14FE44674}" type="presParOf" srcId="{F47921AA-FF5E-4771-A917-A38F39295E58}" destId="{B77143E5-294F-41BA-B0E9-BE8D33A508A5}" srcOrd="1" destOrd="0" presId="urn:microsoft.com/office/officeart/2005/8/layout/process4"/>
    <dgm:cxn modelId="{6882868F-4CD5-42B5-8A54-E2178798EEF6}" type="presParOf" srcId="{F47921AA-FF5E-4771-A917-A38F39295E58}" destId="{81FD6BCE-3971-41A5-9113-11BC2382F091}" srcOrd="2" destOrd="0" presId="urn:microsoft.com/office/officeart/2005/8/layout/process4"/>
    <dgm:cxn modelId="{8DC6B82F-0A66-426D-8303-6CEE2083950D}" type="presParOf" srcId="{81FD6BCE-3971-41A5-9113-11BC2382F091}" destId="{0FFD8397-9355-4C41-AA72-D3257DBBDCB0}" srcOrd="0" destOrd="0" presId="urn:microsoft.com/office/officeart/2005/8/layout/process4"/>
    <dgm:cxn modelId="{B5FBB052-DBDF-41F0-BB42-BBB54FA2D9BF}" type="presParOf" srcId="{81FD6BCE-3971-41A5-9113-11BC2382F091}" destId="{2DE000E4-73CA-47E0-88CC-4C8ADBFE6282}" srcOrd="1" destOrd="0" presId="urn:microsoft.com/office/officeart/2005/8/layout/process4"/>
    <dgm:cxn modelId="{85B90371-FF36-46EA-B9B0-68EC9024120F}" type="presParOf" srcId="{81FD6BCE-3971-41A5-9113-11BC2382F091}" destId="{9C337B49-B7F8-4B39-AA17-8F4118A3C3C7}" srcOrd="2" destOrd="0" presId="urn:microsoft.com/office/officeart/2005/8/layout/process4"/>
    <dgm:cxn modelId="{79E51F44-93ED-4633-9B53-1E50C77D96F3}" type="presParOf" srcId="{9C337B49-B7F8-4B39-AA17-8F4118A3C3C7}" destId="{BBE0FABE-AAD0-48B2-8B35-966F23D26239}" srcOrd="0" destOrd="0" presId="urn:microsoft.com/office/officeart/2005/8/layout/process4"/>
    <dgm:cxn modelId="{EE610816-3843-46D0-91F2-424155C3FDFA}" type="presParOf" srcId="{9C337B49-B7F8-4B39-AA17-8F4118A3C3C7}" destId="{ABF90133-DFDC-4A33-B1A9-A3B179AE90F4}" srcOrd="1" destOrd="0" presId="urn:microsoft.com/office/officeart/2005/8/layout/process4"/>
    <dgm:cxn modelId="{5D2913A4-9410-4FC5-BDF2-FBEE57A30445}" type="presParOf" srcId="{9C337B49-B7F8-4B39-AA17-8F4118A3C3C7}" destId="{52DA58A7-89E6-4CE2-B506-9201E4CBB836}" srcOrd="2" destOrd="0" presId="urn:microsoft.com/office/officeart/2005/8/layout/process4"/>
    <dgm:cxn modelId="{14B26A94-F23A-4388-A96D-10701D1B824A}" type="presParOf" srcId="{F47921AA-FF5E-4771-A917-A38F39295E58}" destId="{C925E68B-73C1-4006-8F30-37E65821F777}" srcOrd="3" destOrd="0" presId="urn:microsoft.com/office/officeart/2005/8/layout/process4"/>
    <dgm:cxn modelId="{C86C912D-62B2-4427-878B-BFE95CD88CE1}" type="presParOf" srcId="{F47921AA-FF5E-4771-A917-A38F39295E58}" destId="{0BCB9E5A-A277-4A74-9948-6DAF429D5085}" srcOrd="4" destOrd="0" presId="urn:microsoft.com/office/officeart/2005/8/layout/process4"/>
    <dgm:cxn modelId="{866829DC-120D-43B5-B5B6-F522CCAC57AD}" type="presParOf" srcId="{0BCB9E5A-A277-4A74-9948-6DAF429D5085}" destId="{8DCABA50-1179-436B-9828-72DAAB0852AD}" srcOrd="0" destOrd="0" presId="urn:microsoft.com/office/officeart/2005/8/layout/process4"/>
    <dgm:cxn modelId="{318A63F5-8EB4-4FF6-BD47-1DD324D73274}" type="presParOf" srcId="{0BCB9E5A-A277-4A74-9948-6DAF429D5085}" destId="{16937384-8FE2-4FDB-B923-4059367FD9CA}" srcOrd="1" destOrd="0" presId="urn:microsoft.com/office/officeart/2005/8/layout/process4"/>
    <dgm:cxn modelId="{542CBF24-032C-4A06-B757-87F1CCFF5272}" type="presParOf" srcId="{0BCB9E5A-A277-4A74-9948-6DAF429D5085}" destId="{83857F89-D79D-42B8-9257-60E05BE1CCA6}" srcOrd="2" destOrd="0" presId="urn:microsoft.com/office/officeart/2005/8/layout/process4"/>
    <dgm:cxn modelId="{3BD980B3-E2C7-4FC1-A9A3-5E2D23BAED3A}" type="presParOf" srcId="{83857F89-D79D-42B8-9257-60E05BE1CCA6}" destId="{5F038D5C-D00E-4FD9-A1BF-8B7768B91243}" srcOrd="0" destOrd="0" presId="urn:microsoft.com/office/officeart/2005/8/layout/process4"/>
    <dgm:cxn modelId="{A116D3CC-2689-4B00-97FE-77F950DBD364}" type="presParOf" srcId="{83857F89-D79D-42B8-9257-60E05BE1CCA6}" destId="{E2822953-8FE4-4A9F-88EE-04449702B3F3}" srcOrd="1" destOrd="0" presId="urn:microsoft.com/office/officeart/2005/8/layout/process4"/>
    <dgm:cxn modelId="{E5B23C3D-3A9F-4CC2-8FA6-CA1101CC0F46}" type="presParOf" srcId="{83857F89-D79D-42B8-9257-60E05BE1CCA6}" destId="{FA7F82FB-F498-49D1-97B4-78D0ED9C7621}" srcOrd="2" destOrd="0" presId="urn:microsoft.com/office/officeart/2005/8/layout/process4"/>
    <dgm:cxn modelId="{43D11782-085E-4870-934A-C2485B8542C2}" type="presParOf" srcId="{83857F89-D79D-42B8-9257-60E05BE1CCA6}" destId="{EC16DF4D-E6B3-418F-B214-C5F068006B28}" srcOrd="3" destOrd="0" presId="urn:microsoft.com/office/officeart/2005/8/layout/process4"/>
    <dgm:cxn modelId="{80A10361-D1D8-4B4F-ABB7-745C5AAC104A}" type="presParOf" srcId="{83857F89-D79D-42B8-9257-60E05BE1CCA6}" destId="{741270A3-2BA9-49D5-B210-4C607A075C9B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18566-BACF-4119-BEE9-8D9366E2D7C9}">
      <dsp:nvSpPr>
        <dsp:cNvPr id="0" name=""/>
        <dsp:cNvSpPr/>
      </dsp:nvSpPr>
      <dsp:spPr>
        <a:xfrm>
          <a:off x="-5830825" y="-892703"/>
          <a:ext cx="6944146" cy="6944146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72E68-E4EB-4553-B5C3-50FD2E329BEF}">
      <dsp:nvSpPr>
        <dsp:cNvPr id="0" name=""/>
        <dsp:cNvSpPr/>
      </dsp:nvSpPr>
      <dsp:spPr>
        <a:xfrm>
          <a:off x="716826" y="561735"/>
          <a:ext cx="6413721" cy="940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95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VERKENNEN</a:t>
          </a:r>
          <a:endParaRPr lang="nl-NL" sz="4000" kern="1200" dirty="0"/>
        </a:p>
      </dsp:txBody>
      <dsp:txXfrm>
        <a:off x="716826" y="561735"/>
        <a:ext cx="6413721" cy="940025"/>
      </dsp:txXfrm>
    </dsp:sp>
    <dsp:sp modelId="{6B17C01C-03E3-4784-A4CA-BB51F041DD15}">
      <dsp:nvSpPr>
        <dsp:cNvPr id="0" name=""/>
        <dsp:cNvSpPr/>
      </dsp:nvSpPr>
      <dsp:spPr>
        <a:xfrm>
          <a:off x="71983" y="386905"/>
          <a:ext cx="1289685" cy="1289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084C5-971A-42CF-8885-644B3459367E}">
      <dsp:nvSpPr>
        <dsp:cNvPr id="0" name=""/>
        <dsp:cNvSpPr/>
      </dsp:nvSpPr>
      <dsp:spPr>
        <a:xfrm>
          <a:off x="1091866" y="2184643"/>
          <a:ext cx="6038680" cy="789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950" tIns="101600" rIns="101600" bIns="1016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VERBINDEN  </a:t>
          </a:r>
          <a:endParaRPr lang="nl-NL" sz="4000" kern="1200" dirty="0"/>
        </a:p>
      </dsp:txBody>
      <dsp:txXfrm>
        <a:off x="1091866" y="2184643"/>
        <a:ext cx="6038680" cy="789452"/>
      </dsp:txXfrm>
    </dsp:sp>
    <dsp:sp modelId="{F3E475B5-CCC5-4EAF-9215-E0A31D50ECA5}">
      <dsp:nvSpPr>
        <dsp:cNvPr id="0" name=""/>
        <dsp:cNvSpPr/>
      </dsp:nvSpPr>
      <dsp:spPr>
        <a:xfrm>
          <a:off x="447024" y="1934527"/>
          <a:ext cx="1289685" cy="1289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92F78-2100-4F3E-AA79-DF43454CAFD7}">
      <dsp:nvSpPr>
        <dsp:cNvPr id="0" name=""/>
        <dsp:cNvSpPr/>
      </dsp:nvSpPr>
      <dsp:spPr>
        <a:xfrm>
          <a:off x="716826" y="3744110"/>
          <a:ext cx="6413721" cy="765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95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VERRIJKEN</a:t>
          </a:r>
          <a:endParaRPr lang="nl-NL" sz="4000" kern="1200" dirty="0"/>
        </a:p>
      </dsp:txBody>
      <dsp:txXfrm>
        <a:off x="716826" y="3744110"/>
        <a:ext cx="6413721" cy="765763"/>
      </dsp:txXfrm>
    </dsp:sp>
    <dsp:sp modelId="{D00BB09B-40C6-4F8F-ADCF-13E4DEABEE27}">
      <dsp:nvSpPr>
        <dsp:cNvPr id="0" name=""/>
        <dsp:cNvSpPr/>
      </dsp:nvSpPr>
      <dsp:spPr>
        <a:xfrm>
          <a:off x="70397" y="3466505"/>
          <a:ext cx="1292857" cy="1303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C24B6-8A14-419C-982C-633FC73F9F34}">
      <dsp:nvSpPr>
        <dsp:cNvPr id="0" name=""/>
        <dsp:cNvSpPr/>
      </dsp:nvSpPr>
      <dsp:spPr>
        <a:xfrm>
          <a:off x="0" y="4513863"/>
          <a:ext cx="11281591" cy="1473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VERRIJKEN</a:t>
          </a:r>
          <a:endParaRPr lang="nl-NL" sz="2800" kern="1200" dirty="0"/>
        </a:p>
      </dsp:txBody>
      <dsp:txXfrm>
        <a:off x="0" y="4513863"/>
        <a:ext cx="11281591" cy="795924"/>
      </dsp:txXfrm>
    </dsp:sp>
    <dsp:sp modelId="{3C2A16ED-D894-49BA-AF9D-FBFF73993E95}">
      <dsp:nvSpPr>
        <dsp:cNvPr id="0" name=""/>
        <dsp:cNvSpPr/>
      </dsp:nvSpPr>
      <dsp:spPr>
        <a:xfrm>
          <a:off x="0" y="5280309"/>
          <a:ext cx="2820397" cy="678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R="0" lvl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nl-NL" sz="1500" b="0" kern="1200" dirty="0" smtClean="0"/>
            <a:t>  Bewust niet of kort reageren en tijd geven</a:t>
          </a:r>
          <a:endParaRPr lang="nl-NL" sz="1500" b="0" kern="1200" dirty="0"/>
        </a:p>
      </dsp:txBody>
      <dsp:txXfrm>
        <a:off x="0" y="5280309"/>
        <a:ext cx="2820397" cy="678009"/>
      </dsp:txXfrm>
    </dsp:sp>
    <dsp:sp modelId="{A3EC433D-0C13-421E-98D1-6C0C5C51B019}">
      <dsp:nvSpPr>
        <dsp:cNvPr id="0" name=""/>
        <dsp:cNvSpPr/>
      </dsp:nvSpPr>
      <dsp:spPr>
        <a:xfrm>
          <a:off x="2820397" y="5280309"/>
          <a:ext cx="2820397" cy="678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0" kern="1200" dirty="0" smtClean="0"/>
            <a:t>Helpen focussen                (</a:t>
          </a:r>
          <a:r>
            <a:rPr lang="nl-NL" sz="1500" b="0" kern="1200" dirty="0" err="1" smtClean="0"/>
            <a:t>oa</a:t>
          </a:r>
          <a:r>
            <a:rPr lang="nl-NL" sz="1500" b="0" kern="1200" dirty="0" smtClean="0"/>
            <a:t>. ondersteunende vragen)</a:t>
          </a:r>
          <a:endParaRPr lang="nl-NL" sz="1500" b="0" kern="1200" dirty="0"/>
        </a:p>
      </dsp:txBody>
      <dsp:txXfrm>
        <a:off x="2820397" y="5280309"/>
        <a:ext cx="2820397" cy="678009"/>
      </dsp:txXfrm>
    </dsp:sp>
    <dsp:sp modelId="{BFE346F6-2CD2-4D52-BF9E-52A4D420C9A8}">
      <dsp:nvSpPr>
        <dsp:cNvPr id="0" name=""/>
        <dsp:cNvSpPr/>
      </dsp:nvSpPr>
      <dsp:spPr>
        <a:xfrm>
          <a:off x="5640795" y="5280309"/>
          <a:ext cx="2820397" cy="678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0" kern="1200" dirty="0" smtClean="0"/>
            <a:t>Scenario’s verdiepen, verbreden, vernieuwen</a:t>
          </a:r>
          <a:endParaRPr lang="nl-NL" sz="1500" b="0" kern="1200" dirty="0"/>
        </a:p>
      </dsp:txBody>
      <dsp:txXfrm>
        <a:off x="5640795" y="5280309"/>
        <a:ext cx="2820397" cy="678009"/>
      </dsp:txXfrm>
    </dsp:sp>
    <dsp:sp modelId="{8970C2A4-894D-42CE-B919-587AC935B6AF}">
      <dsp:nvSpPr>
        <dsp:cNvPr id="0" name=""/>
        <dsp:cNvSpPr/>
      </dsp:nvSpPr>
      <dsp:spPr>
        <a:xfrm>
          <a:off x="8461193" y="5280309"/>
          <a:ext cx="2820397" cy="678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0" kern="1200" dirty="0" smtClean="0"/>
            <a:t>Uitnodigen om             afstand te nemen</a:t>
          </a:r>
          <a:endParaRPr lang="nl-NL" sz="1500" b="0" kern="1200" dirty="0"/>
        </a:p>
      </dsp:txBody>
      <dsp:txXfrm>
        <a:off x="8461193" y="5280309"/>
        <a:ext cx="2820397" cy="678009"/>
      </dsp:txXfrm>
    </dsp:sp>
    <dsp:sp modelId="{2DE000E4-73CA-47E0-88CC-4C8ADBFE6282}">
      <dsp:nvSpPr>
        <dsp:cNvPr id="0" name=""/>
        <dsp:cNvSpPr/>
      </dsp:nvSpPr>
      <dsp:spPr>
        <a:xfrm rot="10800000">
          <a:off x="0" y="2246324"/>
          <a:ext cx="11281591" cy="22896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VERBINDEN</a:t>
          </a:r>
          <a:endParaRPr lang="nl-NL" sz="2800" kern="1200" dirty="0"/>
        </a:p>
      </dsp:txBody>
      <dsp:txXfrm rot="-10800000">
        <a:off x="0" y="2246324"/>
        <a:ext cx="11281591" cy="803666"/>
      </dsp:txXfrm>
    </dsp:sp>
    <dsp:sp modelId="{BBE0FABE-AAD0-48B2-8B35-966F23D26239}">
      <dsp:nvSpPr>
        <dsp:cNvPr id="0" name=""/>
        <dsp:cNvSpPr/>
      </dsp:nvSpPr>
      <dsp:spPr>
        <a:xfrm>
          <a:off x="25269" y="3024178"/>
          <a:ext cx="3756857" cy="677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0" kern="1200" dirty="0" smtClean="0"/>
            <a:t>Contact en nabijheid zoeken IN het spel</a:t>
          </a:r>
        </a:p>
      </dsp:txBody>
      <dsp:txXfrm>
        <a:off x="25269" y="3024178"/>
        <a:ext cx="3756857" cy="677806"/>
      </dsp:txXfrm>
    </dsp:sp>
    <dsp:sp modelId="{ABF90133-DFDC-4A33-B1A9-A3B179AE90F4}">
      <dsp:nvSpPr>
        <dsp:cNvPr id="0" name=""/>
        <dsp:cNvSpPr/>
      </dsp:nvSpPr>
      <dsp:spPr>
        <a:xfrm>
          <a:off x="3755792" y="3024178"/>
          <a:ext cx="3756857" cy="677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500" b="0" kern="1200" dirty="0" smtClean="0"/>
            <a:t>(verbale &amp; non-verbale) Initiatieven van het kind oppikken</a:t>
          </a:r>
          <a:endParaRPr lang="nl-NL" sz="1500" b="0" kern="1200" dirty="0"/>
        </a:p>
      </dsp:txBody>
      <dsp:txXfrm>
        <a:off x="3755792" y="3024178"/>
        <a:ext cx="3756857" cy="677806"/>
      </dsp:txXfrm>
    </dsp:sp>
    <dsp:sp modelId="{52DA58A7-89E6-4CE2-B506-9201E4CBB836}">
      <dsp:nvSpPr>
        <dsp:cNvPr id="0" name=""/>
        <dsp:cNvSpPr/>
      </dsp:nvSpPr>
      <dsp:spPr>
        <a:xfrm>
          <a:off x="7519224" y="3015834"/>
          <a:ext cx="3756857" cy="677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0" kern="1200" dirty="0" smtClean="0"/>
            <a:t>Kinderen op elkaar betrekken</a:t>
          </a:r>
          <a:endParaRPr lang="nl-NL" sz="1500" b="0" kern="1200" dirty="0"/>
        </a:p>
      </dsp:txBody>
      <dsp:txXfrm>
        <a:off x="7519224" y="3015834"/>
        <a:ext cx="3756857" cy="677806"/>
      </dsp:txXfrm>
    </dsp:sp>
    <dsp:sp modelId="{16937384-8FE2-4FDB-B923-4059367FD9CA}">
      <dsp:nvSpPr>
        <dsp:cNvPr id="0" name=""/>
        <dsp:cNvSpPr/>
      </dsp:nvSpPr>
      <dsp:spPr>
        <a:xfrm rot="10800000">
          <a:off x="0" y="0"/>
          <a:ext cx="11281591" cy="22669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VERKENNEN</a:t>
          </a:r>
          <a:endParaRPr lang="nl-NL" sz="2800" kern="1200" dirty="0"/>
        </a:p>
      </dsp:txBody>
      <dsp:txXfrm rot="-10800000">
        <a:off x="0" y="0"/>
        <a:ext cx="11281591" cy="795685"/>
      </dsp:txXfrm>
    </dsp:sp>
    <dsp:sp modelId="{5F038D5C-D00E-4FD9-A1BF-8B7768B91243}">
      <dsp:nvSpPr>
        <dsp:cNvPr id="0" name=""/>
        <dsp:cNvSpPr/>
      </dsp:nvSpPr>
      <dsp:spPr>
        <a:xfrm>
          <a:off x="1377" y="763833"/>
          <a:ext cx="2255767" cy="677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0" kern="1200" dirty="0" smtClean="0"/>
            <a:t>Welk spel spelen ze?                            </a:t>
          </a:r>
          <a:endParaRPr lang="nl-NL" sz="1500" b="0" kern="1200" dirty="0"/>
        </a:p>
      </dsp:txBody>
      <dsp:txXfrm>
        <a:off x="1377" y="763833"/>
        <a:ext cx="2255767" cy="677806"/>
      </dsp:txXfrm>
    </dsp:sp>
    <dsp:sp modelId="{E2822953-8FE4-4A9F-88EE-04449702B3F3}">
      <dsp:nvSpPr>
        <dsp:cNvPr id="0" name=""/>
        <dsp:cNvSpPr/>
      </dsp:nvSpPr>
      <dsp:spPr>
        <a:xfrm>
          <a:off x="2257144" y="763833"/>
          <a:ext cx="2255767" cy="677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0" kern="1200" dirty="0" smtClean="0"/>
            <a:t>Hoe is het welbevinden?                      </a:t>
          </a:r>
          <a:endParaRPr lang="nl-NL" sz="1500" b="0" kern="1200" dirty="0"/>
        </a:p>
      </dsp:txBody>
      <dsp:txXfrm>
        <a:off x="2257144" y="763833"/>
        <a:ext cx="2255767" cy="677806"/>
      </dsp:txXfrm>
    </dsp:sp>
    <dsp:sp modelId="{FA7F82FB-F498-49D1-97B4-78D0ED9C7621}">
      <dsp:nvSpPr>
        <dsp:cNvPr id="0" name=""/>
        <dsp:cNvSpPr/>
      </dsp:nvSpPr>
      <dsp:spPr>
        <a:xfrm>
          <a:off x="4512911" y="763833"/>
          <a:ext cx="2255767" cy="677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500" b="0" kern="1200" dirty="0" smtClean="0"/>
            <a:t>Waar zit hun betrokkenheid?            </a:t>
          </a:r>
        </a:p>
      </dsp:txBody>
      <dsp:txXfrm>
        <a:off x="4512911" y="763833"/>
        <a:ext cx="2255767" cy="677806"/>
      </dsp:txXfrm>
    </dsp:sp>
    <dsp:sp modelId="{EC16DF4D-E6B3-418F-B214-C5F068006B28}">
      <dsp:nvSpPr>
        <dsp:cNvPr id="0" name=""/>
        <dsp:cNvSpPr/>
      </dsp:nvSpPr>
      <dsp:spPr>
        <a:xfrm>
          <a:off x="6768679" y="763833"/>
          <a:ext cx="2255767" cy="677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500" b="0" kern="1200" dirty="0" smtClean="0"/>
            <a:t>Hoe is de zelfsturing?</a:t>
          </a:r>
        </a:p>
      </dsp:txBody>
      <dsp:txXfrm>
        <a:off x="6768679" y="763833"/>
        <a:ext cx="2255767" cy="677806"/>
      </dsp:txXfrm>
    </dsp:sp>
    <dsp:sp modelId="{741270A3-2BA9-49D5-B210-4C607A075C9B}">
      <dsp:nvSpPr>
        <dsp:cNvPr id="0" name=""/>
        <dsp:cNvSpPr/>
      </dsp:nvSpPr>
      <dsp:spPr>
        <a:xfrm>
          <a:off x="9024446" y="763833"/>
          <a:ext cx="2255767" cy="6778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0" kern="1200" dirty="0" smtClean="0"/>
            <a:t>Hoe is de hoek? Hoe is bredere leeromgeving?</a:t>
          </a:r>
          <a:endParaRPr lang="nl-NL" sz="1500" b="0" kern="1200" dirty="0"/>
        </a:p>
      </dsp:txBody>
      <dsp:txXfrm>
        <a:off x="9024446" y="763833"/>
        <a:ext cx="2255767" cy="67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23/04/2018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869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344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47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95782" y="82726"/>
            <a:ext cx="155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10720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2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9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1569" y="111442"/>
            <a:ext cx="147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6509" y="85548"/>
            <a:ext cx="150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23/04/2018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8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inne.Vancamp@ucll.be" TargetMode="External"/><Relationship Id="rId2" Type="http://schemas.openxmlformats.org/officeDocument/2006/relationships/hyperlink" Target="mailto:Ilse.aerden@ucll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aroline.Vancraeyveldt@ucll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00009-zeynep-%20poppenhoek.M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leutergewijs.wordpress.com/2017/03/21/kan-je-zelfsturing-sturen-over-de-kracht-van-rollenspel-en-de-rol-van-de-leerkracht-hierbij/" TargetMode="External"/><Relationship Id="rId2" Type="http://schemas.openxmlformats.org/officeDocument/2006/relationships/hyperlink" Target="https://kleutergewijs.wordpress.com/2018/04/22/rollenspel-het-summum-van-spel-in-onze-kleuterklassen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77813" y="4490357"/>
            <a:ext cx="9242043" cy="1828498"/>
          </a:xfrm>
        </p:spPr>
        <p:txBody>
          <a:bodyPr>
            <a:noAutofit/>
          </a:bodyPr>
          <a:lstStyle/>
          <a:p>
            <a:pPr algn="r"/>
            <a:r>
              <a:rPr lang="nl-BE" sz="2600" dirty="0" smtClean="0">
                <a:solidFill>
                  <a:srgbClr val="FFC000"/>
                </a:solidFill>
              </a:rPr>
              <a:t>Directievergadering </a:t>
            </a:r>
            <a:r>
              <a:rPr lang="nl-BE" sz="2600" dirty="0" err="1" smtClean="0">
                <a:solidFill>
                  <a:srgbClr val="FFC000"/>
                </a:solidFill>
              </a:rPr>
              <a:t>BaKO</a:t>
            </a:r>
            <a:r>
              <a:rPr lang="nl-BE" sz="2600" dirty="0" smtClean="0">
                <a:solidFill>
                  <a:srgbClr val="FFC000"/>
                </a:solidFill>
              </a:rPr>
              <a:t>/</a:t>
            </a:r>
            <a:r>
              <a:rPr lang="nl-BE" sz="2600" dirty="0" err="1" smtClean="0">
                <a:solidFill>
                  <a:srgbClr val="FFC000"/>
                </a:solidFill>
              </a:rPr>
              <a:t>BaLO</a:t>
            </a:r>
            <a:r>
              <a:rPr lang="nl-BE" sz="2600" dirty="0" smtClean="0">
                <a:solidFill>
                  <a:srgbClr val="FFC000"/>
                </a:solidFill>
              </a:rPr>
              <a:t> </a:t>
            </a:r>
            <a:br>
              <a:rPr lang="nl-BE" sz="2600" dirty="0" smtClean="0">
                <a:solidFill>
                  <a:srgbClr val="FFC000"/>
                </a:solidFill>
              </a:rPr>
            </a:br>
            <a:r>
              <a:rPr lang="nl-BE" sz="2600" dirty="0" smtClean="0">
                <a:solidFill>
                  <a:srgbClr val="FFC000"/>
                </a:solidFill>
              </a:rPr>
              <a:t>23/04/2018</a:t>
            </a:r>
            <a:br>
              <a:rPr lang="nl-BE" sz="2600" dirty="0" smtClean="0">
                <a:solidFill>
                  <a:srgbClr val="FFC000"/>
                </a:solidFill>
              </a:rPr>
            </a:br>
            <a:r>
              <a:rPr lang="nl-BE" sz="2600" dirty="0" smtClean="0">
                <a:solidFill>
                  <a:srgbClr val="FFC000"/>
                </a:solidFill>
              </a:rPr>
              <a:t>- Ilse Aerden, Tinne Van Camp, &amp; Caroline Vancraeyveldt</a:t>
            </a:r>
            <a:br>
              <a:rPr lang="nl-BE" sz="2600" dirty="0" smtClean="0">
                <a:solidFill>
                  <a:srgbClr val="FFC000"/>
                </a:solidFill>
              </a:rPr>
            </a:br>
            <a:endParaRPr lang="nl-BE" sz="2600" dirty="0"/>
          </a:p>
        </p:txBody>
      </p:sp>
    </p:spTree>
    <p:extLst>
      <p:ext uri="{BB962C8B-B14F-4D97-AF65-F5344CB8AC3E}">
        <p14:creationId xmlns:p14="http://schemas.microsoft.com/office/powerpoint/2010/main" val="28343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Zin in navorming? Dienstverlening?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7687" y="1825624"/>
            <a:ext cx="10747424" cy="4750153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Houd de UCLL navormingskalender in de gaten! (events.ucll.be)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Of contacteer ons via mail voor een navorming(-</a:t>
            </a:r>
            <a:r>
              <a:rPr lang="nl-BE" dirty="0" err="1" smtClean="0"/>
              <a:t>op-maat</a:t>
            </a:r>
            <a:r>
              <a:rPr lang="nl-BE" dirty="0" smtClean="0"/>
              <a:t>): </a:t>
            </a:r>
          </a:p>
          <a:p>
            <a:pPr marL="0" indent="0">
              <a:buNone/>
            </a:pPr>
            <a:r>
              <a:rPr lang="nl-BE" dirty="0" smtClean="0">
                <a:hlinkClick r:id="rId2"/>
              </a:rPr>
              <a:t>Ilse.aerden@ucll.be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>
                <a:hlinkClick r:id="rId3"/>
              </a:rPr>
              <a:t>Tinne.Vancamp@ucll.be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>
                <a:hlinkClick r:id="rId4"/>
              </a:rPr>
              <a:t>Caroline.Vancraeyveldt@ucll.be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27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57680" y="365125"/>
            <a:ext cx="10434320" cy="1281113"/>
          </a:xfrm>
        </p:spPr>
        <p:txBody>
          <a:bodyPr/>
          <a:lstStyle/>
          <a:p>
            <a:r>
              <a:rPr lang="nl-BE" sz="4000" dirty="0" smtClean="0"/>
              <a:t>Even onbevangen kijken </a:t>
            </a:r>
            <a:br>
              <a:rPr lang="nl-BE" sz="4000" dirty="0" smtClean="0"/>
            </a:br>
            <a:r>
              <a:rPr lang="nl-BE" sz="4000" dirty="0" smtClean="0"/>
              <a:t> 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76777" y="1825625"/>
            <a:ext cx="5438423" cy="4229735"/>
          </a:xfrm>
        </p:spPr>
        <p:txBody>
          <a:bodyPr/>
          <a:lstStyle/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" name="Afbeelding 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18587" t="12346" r="15513" b="14908"/>
          <a:stretch/>
        </p:blipFill>
        <p:spPr>
          <a:xfrm>
            <a:off x="2008682" y="1372307"/>
            <a:ext cx="7450112" cy="46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57680" y="365125"/>
            <a:ext cx="10434320" cy="1281113"/>
          </a:xfrm>
        </p:spPr>
        <p:txBody>
          <a:bodyPr/>
          <a:lstStyle/>
          <a:p>
            <a:r>
              <a:rPr lang="nl-BE" sz="4000" dirty="0" smtClean="0"/>
              <a:t>(Anders) leren kijken naar spel en zelfsturing.</a:t>
            </a:r>
            <a:br>
              <a:rPr lang="nl-BE" sz="4000" dirty="0" smtClean="0"/>
            </a:br>
            <a:r>
              <a:rPr lang="nl-BE" sz="2400" i="1" dirty="0">
                <a:solidFill>
                  <a:srgbClr val="00B050"/>
                </a:solidFill>
              </a:rPr>
              <a:t>Vanuit </a:t>
            </a:r>
            <a:r>
              <a:rPr lang="nl-BE" sz="2400" i="1" dirty="0" smtClean="0">
                <a:solidFill>
                  <a:srgbClr val="00B050"/>
                </a:solidFill>
              </a:rPr>
              <a:t>kader CEGO</a:t>
            </a:r>
            <a:endParaRPr lang="nl-BE" sz="2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76777" y="1825625"/>
            <a:ext cx="5438423" cy="4229735"/>
          </a:xfrm>
        </p:spPr>
        <p:txBody>
          <a:bodyPr/>
          <a:lstStyle/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7" name="Afbeelding 6"/>
          <p:cNvPicPr/>
          <p:nvPr/>
        </p:nvPicPr>
        <p:blipFill rotWithShape="1">
          <a:blip r:embed="rId3"/>
          <a:srcRect l="33598" t="18813" r="8863" b="17695"/>
          <a:stretch/>
        </p:blipFill>
        <p:spPr bwMode="auto">
          <a:xfrm>
            <a:off x="3392170" y="1646238"/>
            <a:ext cx="7113270" cy="5107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01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098040" y="544512"/>
            <a:ext cx="10434320" cy="1281113"/>
          </a:xfrm>
        </p:spPr>
        <p:txBody>
          <a:bodyPr/>
          <a:lstStyle/>
          <a:p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3000" dirty="0"/>
              <a:t/>
            </a:r>
            <a:br>
              <a:rPr lang="nl-BE" sz="3000" dirty="0"/>
            </a:br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3000" dirty="0"/>
              <a:t/>
            </a:r>
            <a:br>
              <a:rPr lang="nl-BE" sz="3000" dirty="0"/>
            </a:br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3000" dirty="0"/>
              <a:t/>
            </a:r>
            <a:br>
              <a:rPr lang="nl-BE" sz="3000" dirty="0"/>
            </a:br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4000" dirty="0"/>
              <a:t>(Anders) leren kijken naar spel en zelfsturing.</a:t>
            </a:r>
            <a:br>
              <a:rPr lang="nl-BE" sz="4000" dirty="0"/>
            </a:br>
            <a:r>
              <a:rPr lang="nl-BE" sz="4000" dirty="0"/>
              <a:t/>
            </a:r>
            <a:br>
              <a:rPr lang="nl-BE" sz="4000" dirty="0"/>
            </a:br>
            <a:r>
              <a:rPr lang="nl-BE" sz="3000" dirty="0" err="1" smtClean="0">
                <a:solidFill>
                  <a:srgbClr val="00B050"/>
                </a:solidFill>
              </a:rPr>
              <a:t>Propels</a:t>
            </a:r>
            <a:r>
              <a:rPr lang="nl-BE" sz="3000" dirty="0" smtClean="0">
                <a:solidFill>
                  <a:srgbClr val="00B050"/>
                </a:solidFill>
              </a:rPr>
              <a:t> : kader rollenspel (</a:t>
            </a:r>
            <a:r>
              <a:rPr lang="nl-BE" sz="3000" dirty="0" err="1" smtClean="0">
                <a:solidFill>
                  <a:srgbClr val="00B050"/>
                </a:solidFill>
              </a:rPr>
              <a:t>Leong</a:t>
            </a:r>
            <a:r>
              <a:rPr lang="nl-BE" sz="3000" dirty="0" smtClean="0">
                <a:solidFill>
                  <a:srgbClr val="00B050"/>
                </a:solidFill>
              </a:rPr>
              <a:t> &amp; </a:t>
            </a:r>
            <a:r>
              <a:rPr lang="nl-BE" sz="3000" dirty="0" err="1" smtClean="0">
                <a:solidFill>
                  <a:srgbClr val="00B050"/>
                </a:solidFill>
              </a:rPr>
              <a:t>Bodrova</a:t>
            </a:r>
            <a:r>
              <a:rPr lang="nl-BE" sz="3000" dirty="0" smtClean="0">
                <a:solidFill>
                  <a:srgbClr val="00B050"/>
                </a:solidFill>
              </a:rPr>
              <a:t>)</a:t>
            </a:r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3000" dirty="0"/>
              <a:t/>
            </a:r>
            <a:br>
              <a:rPr lang="nl-BE" sz="3000" dirty="0"/>
            </a:br>
            <a:r>
              <a:rPr lang="nl-BE" sz="3000" dirty="0" smtClean="0"/>
              <a:t>- manipulerend spel </a:t>
            </a:r>
            <a:br>
              <a:rPr lang="nl-BE" sz="3000" dirty="0" smtClean="0"/>
            </a:br>
            <a:r>
              <a:rPr lang="nl-BE" sz="3000" dirty="0" smtClean="0"/>
              <a:t>- eenvoudige </a:t>
            </a:r>
            <a:r>
              <a:rPr lang="nl-BE" sz="3000" dirty="0" err="1" smtClean="0"/>
              <a:t>rolgebonden</a:t>
            </a:r>
            <a:r>
              <a:rPr lang="nl-BE" sz="3000" dirty="0" smtClean="0"/>
              <a:t> handelingen</a:t>
            </a:r>
            <a:br>
              <a:rPr lang="nl-BE" sz="3000" dirty="0" smtClean="0"/>
            </a:br>
            <a:r>
              <a:rPr lang="nl-BE" sz="3000" dirty="0" smtClean="0"/>
              <a:t>- eenvoudig rollenspel</a:t>
            </a:r>
            <a:br>
              <a:rPr lang="nl-BE" sz="3000" dirty="0" smtClean="0"/>
            </a:br>
            <a:r>
              <a:rPr lang="nl-BE" sz="3000" dirty="0" smtClean="0"/>
              <a:t>- uitgebreid rollenspel</a:t>
            </a:r>
            <a:br>
              <a:rPr lang="nl-BE" sz="3000" dirty="0" smtClean="0"/>
            </a:br>
            <a:r>
              <a:rPr lang="nl-BE" sz="3000" dirty="0" smtClean="0"/>
              <a:t>- realistisch rollenspel</a:t>
            </a:r>
            <a:br>
              <a:rPr lang="nl-BE" sz="3000" dirty="0" smtClean="0"/>
            </a:br>
            <a:r>
              <a:rPr lang="nl-BE" sz="3000" dirty="0"/>
              <a:t/>
            </a:r>
            <a:br>
              <a:rPr lang="nl-BE" sz="3000" dirty="0"/>
            </a:br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3000" dirty="0" err="1" smtClean="0"/>
              <a:t>Rollenspel</a:t>
            </a:r>
            <a:r>
              <a:rPr lang="nl-BE" sz="3000" dirty="0" smtClean="0"/>
              <a:t> en leeftijd? Zelfsturing en leeftijd?</a:t>
            </a:r>
            <a:endParaRPr lang="nl-BE" sz="3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76777" y="1825625"/>
            <a:ext cx="5438423" cy="4229735"/>
          </a:xfrm>
        </p:spPr>
        <p:txBody>
          <a:bodyPr/>
          <a:lstStyle/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9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098040" y="544512"/>
            <a:ext cx="10434320" cy="1281113"/>
          </a:xfrm>
        </p:spPr>
        <p:txBody>
          <a:bodyPr/>
          <a:lstStyle/>
          <a:p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3000" dirty="0"/>
              <a:t/>
            </a:r>
            <a:br>
              <a:rPr lang="nl-BE" sz="3000" dirty="0"/>
            </a:br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3000" dirty="0"/>
              <a:t/>
            </a:r>
            <a:br>
              <a:rPr lang="nl-BE" sz="3000" dirty="0"/>
            </a:br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3000" dirty="0"/>
              <a:t/>
            </a:r>
            <a:br>
              <a:rPr lang="nl-BE" sz="3000" dirty="0"/>
            </a:br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4000" dirty="0" smtClean="0"/>
              <a:t>Hoe kan het rollenspel versterkt worden?</a:t>
            </a:r>
            <a:endParaRPr lang="nl-BE" sz="3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76777" y="1825625"/>
            <a:ext cx="5438423" cy="4229735"/>
          </a:xfrm>
        </p:spPr>
        <p:txBody>
          <a:bodyPr/>
          <a:lstStyle/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sz="1000" dirty="0"/>
          </a:p>
          <a:p>
            <a:pPr marL="0" indent="0">
              <a:buNone/>
            </a:pP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157077" y="1088785"/>
            <a:ext cx="9948862" cy="4241800"/>
          </a:xfrm>
        </p:spPr>
        <p:txBody>
          <a:bodyPr/>
          <a:lstStyle/>
          <a:p>
            <a:pPr marL="0" indent="0" algn="ctr">
              <a:buNone/>
            </a:pPr>
            <a:r>
              <a:rPr lang="nl-BE" sz="4800" b="1" dirty="0" smtClean="0"/>
              <a:t>Kijkwijzer Stuur-je-spel</a:t>
            </a:r>
            <a:endParaRPr lang="nl-BE" sz="4800" b="1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06" y="2038461"/>
            <a:ext cx="7496149" cy="41786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542" t="31071" r="47458" b="16188"/>
          <a:stretch/>
        </p:blipFill>
        <p:spPr>
          <a:xfrm>
            <a:off x="7436047" y="4947164"/>
            <a:ext cx="1374663" cy="7668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200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smtClean="0"/>
              <a:t>3 facetten in spelbegeleiding </a:t>
            </a:r>
            <a:r>
              <a:rPr lang="nl-BE" sz="4000" dirty="0" err="1" smtClean="0"/>
              <a:t>ifv</a:t>
            </a:r>
            <a:r>
              <a:rPr lang="nl-BE" sz="4000" dirty="0" smtClean="0"/>
              <a:t> zelfsturing</a:t>
            </a:r>
            <a:endParaRPr lang="nl-BE" sz="40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2476454" y="1455420"/>
          <a:ext cx="7200945" cy="515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7" cstate="print"/>
          <a:srcRect l="21250" t="39214" r="56917" b="12786"/>
          <a:stretch/>
        </p:blipFill>
        <p:spPr>
          <a:xfrm>
            <a:off x="2719676" y="5037751"/>
            <a:ext cx="833706" cy="10309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8" cstate="print">
            <a:extLst/>
          </a:blip>
          <a:srcRect l="11542" t="31071" r="47458" b="16188"/>
          <a:stretch/>
        </p:blipFill>
        <p:spPr>
          <a:xfrm>
            <a:off x="3096479" y="3640064"/>
            <a:ext cx="975405" cy="7668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56" y="2049780"/>
            <a:ext cx="907398" cy="90739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2552700" y="4929648"/>
            <a:ext cx="1270977" cy="1295891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/>
          <p:cNvSpPr/>
          <p:nvPr/>
        </p:nvSpPr>
        <p:spPr>
          <a:xfrm>
            <a:off x="2936866" y="3383745"/>
            <a:ext cx="1294630" cy="1294935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Maan 10"/>
          <p:cNvSpPr/>
          <p:nvPr/>
        </p:nvSpPr>
        <p:spPr>
          <a:xfrm>
            <a:off x="1188720" y="1554480"/>
            <a:ext cx="1379220" cy="4914900"/>
          </a:xfrm>
          <a:prstGeom prst="moon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34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40063"/>
              </p:ext>
            </p:extLst>
          </p:nvPr>
        </p:nvGraphicFramePr>
        <p:xfrm>
          <a:off x="510540" y="411480"/>
          <a:ext cx="11281591" cy="598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99" y="502920"/>
            <a:ext cx="612668" cy="6126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8" cstate="print">
            <a:extLst/>
          </a:blip>
          <a:srcRect l="11542" t="31071" r="47458" b="16188"/>
          <a:stretch/>
        </p:blipFill>
        <p:spPr>
          <a:xfrm>
            <a:off x="4392590" y="2766604"/>
            <a:ext cx="700377" cy="550620"/>
          </a:xfrm>
          <a:prstGeom prst="rect">
            <a:avLst/>
          </a:prstGeom>
          <a:effectLst/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9" cstate="print"/>
          <a:srcRect l="21250" t="39214" r="56917" b="12786"/>
          <a:stretch/>
        </p:blipFill>
        <p:spPr>
          <a:xfrm>
            <a:off x="4556885" y="4968240"/>
            <a:ext cx="536082" cy="662941"/>
          </a:xfrm>
          <a:prstGeom prst="rect">
            <a:avLst/>
          </a:prstGeom>
        </p:spPr>
      </p:pic>
      <p:sp>
        <p:nvSpPr>
          <p:cNvPr id="8" name="Maan 7"/>
          <p:cNvSpPr/>
          <p:nvPr/>
        </p:nvSpPr>
        <p:spPr>
          <a:xfrm>
            <a:off x="62752" y="411480"/>
            <a:ext cx="801445" cy="5989320"/>
          </a:xfrm>
          <a:prstGeom prst="moon">
            <a:avLst>
              <a:gd name="adj" fmla="val 61186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25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Meer weten?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Blogberichten kleutergewijs.be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>
                <a:hlinkClick r:id="rId2"/>
              </a:rPr>
              <a:t>https://kleutergewijs.wordpress.com/2018/04/22/rollenspel-het-summum-van-spel-in-onze-kleuterklassen</a:t>
            </a:r>
            <a:r>
              <a:rPr lang="nl-BE" dirty="0" smtClean="0">
                <a:hlinkClick r:id="rId2"/>
              </a:rPr>
              <a:t>/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>
                <a:hlinkClick r:id="rId3"/>
              </a:rPr>
              <a:t>https://kleutergewijs.wordpress.com/2017/03/21/kan-je-zelfsturing-sturen-over-de-kracht-van-rollenspel-en-de-rol-van-de-leerkracht-hierbij</a:t>
            </a:r>
            <a:r>
              <a:rPr lang="nl-BE" dirty="0" smtClean="0">
                <a:hlinkClick r:id="rId3"/>
              </a:rPr>
              <a:t>/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Zin in navorming? Dienstverlening? 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37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32_00018418_UCLL_PPT_Sjabloonv8.potx" id="{6A28758C-7AEE-4EB9-B345-31A973BF1F30}" vid="{428C328C-271A-4178-AD6C-74556DE0366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161</Words>
  <Application>Microsoft Office PowerPoint</Application>
  <PresentationFormat>Breedbeeld</PresentationFormat>
  <Paragraphs>46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Kantoorthema</vt:lpstr>
      <vt:lpstr>Directievergadering BaKO/BaLO  23/04/2018 - Ilse Aerden, Tinne Van Camp, &amp; Caroline Vancraeyveldt </vt:lpstr>
      <vt:lpstr>Even onbevangen kijken   </vt:lpstr>
      <vt:lpstr>(Anders) leren kijken naar spel en zelfsturing. Vanuit kader CEGO</vt:lpstr>
      <vt:lpstr>       (Anders) leren kijken naar spel en zelfsturing.  Propels : kader rollenspel (Leong &amp; Bodrova)  - manipulerend spel  - eenvoudige rolgebonden handelingen - eenvoudig rollenspel - uitgebreid rollenspel - realistisch rollenspel   Rollenspel en leeftijd? Zelfsturing en leeftijd?</vt:lpstr>
      <vt:lpstr>       Hoe kan het rollenspel versterkt worden?</vt:lpstr>
      <vt:lpstr>PowerPoint-presentatie</vt:lpstr>
      <vt:lpstr>3 facetten in spelbegeleiding ifv zelfsturing</vt:lpstr>
      <vt:lpstr>PowerPoint-presentatie</vt:lpstr>
      <vt:lpstr>Meer weten? </vt:lpstr>
      <vt:lpstr>Zin in navorming? Dienstverlening?  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Tinne Van Camp</dc:creator>
  <cp:lastModifiedBy>Caroline Vancraeyveldt</cp:lastModifiedBy>
  <cp:revision>99</cp:revision>
  <dcterms:created xsi:type="dcterms:W3CDTF">2017-01-16T09:12:48Z</dcterms:created>
  <dcterms:modified xsi:type="dcterms:W3CDTF">2018-04-23T15:53:11Z</dcterms:modified>
</cp:coreProperties>
</file>