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6"/>
  </p:notesMasterIdLst>
  <p:sldIdLst>
    <p:sldId id="272" r:id="rId5"/>
  </p:sldIdLst>
  <p:sldSz cx="12192000" cy="6858000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1">
          <p15:clr>
            <a:srgbClr val="A4A3A4"/>
          </p15:clr>
        </p15:guide>
        <p15:guide id="2" pos="1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E7A"/>
    <a:srgbClr val="DF004E"/>
    <a:srgbClr val="F18626"/>
    <a:srgbClr val="B8539A"/>
    <a:srgbClr val="F4DE47"/>
    <a:srgbClr val="5EB45D"/>
    <a:srgbClr val="002757"/>
    <a:srgbClr val="E000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8" autoAdjust="0"/>
  </p:normalViewPr>
  <p:slideViewPr>
    <p:cSldViewPr snapToGrid="0">
      <p:cViewPr varScale="1">
        <p:scale>
          <a:sx n="103" d="100"/>
          <a:sy n="103" d="100"/>
        </p:scale>
        <p:origin x="852" y="150"/>
      </p:cViewPr>
      <p:guideLst>
        <p:guide orient="horz" pos="911"/>
        <p:guide pos="1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A5DA4-0517-469B-A20E-54B75BF32207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7ADA-B818-4A8D-827F-3A2F12FF40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94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49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36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96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8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74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81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170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28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82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407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830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6763-18E3-4A6E-AD2F-20EE403D99DB}" type="datetimeFigureOut">
              <a:rPr lang="nl-BE" smtClean="0"/>
              <a:t>6/05/2021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052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EAB7FAA2-1F64-46F4-9DD5-C99C6180FE19}"/>
              </a:ext>
            </a:extLst>
          </p:cNvPr>
          <p:cNvSpPr/>
          <p:nvPr/>
        </p:nvSpPr>
        <p:spPr>
          <a:xfrm rot="5400000">
            <a:off x="565713" y="1698793"/>
            <a:ext cx="790368" cy="1518071"/>
          </a:xfrm>
          <a:prstGeom prst="roundRect">
            <a:avLst/>
          </a:prstGeom>
          <a:solidFill>
            <a:srgbClr val="5EB45D"/>
          </a:solidFill>
          <a:ln>
            <a:solidFill>
              <a:srgbClr val="5EB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Sociaal-pedagogisch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5" name="Afbeelding 4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C96BE16E-7F95-4C37-987B-8C4A1AD20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076222"/>
            <a:ext cx="801356" cy="801356"/>
          </a:xfrm>
          <a:prstGeom prst="rect">
            <a:avLst/>
          </a:prstGeom>
        </p:spPr>
      </p:pic>
      <p:sp>
        <p:nvSpPr>
          <p:cNvPr id="11" name="Afgeronde rechthoek 3">
            <a:extLst>
              <a:ext uri="{FF2B5EF4-FFF2-40B4-BE49-F238E27FC236}">
                <a16:creationId xmlns:a16="http://schemas.microsoft.com/office/drawing/2014/main" id="{3330031E-8F9E-4134-B3FF-C27E1F1824C5}"/>
              </a:ext>
            </a:extLst>
          </p:cNvPr>
          <p:cNvSpPr/>
          <p:nvPr/>
        </p:nvSpPr>
        <p:spPr>
          <a:xfrm rot="5400000">
            <a:off x="565713" y="2568443"/>
            <a:ext cx="790368" cy="1518071"/>
          </a:xfrm>
          <a:prstGeom prst="roundRect">
            <a:avLst/>
          </a:prstGeom>
          <a:solidFill>
            <a:srgbClr val="F4DE47"/>
          </a:solidFill>
          <a:ln>
            <a:solidFill>
              <a:srgbClr val="F4D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Creativiteit</a:t>
            </a:r>
          </a:p>
        </p:txBody>
      </p:sp>
      <p:pic>
        <p:nvPicPr>
          <p:cNvPr id="12" name="Afbeelding 11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2C0ACC9E-AEFA-4EFE-A7A7-954C78AE6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938339"/>
            <a:ext cx="801356" cy="801356"/>
          </a:xfrm>
          <a:prstGeom prst="rect">
            <a:avLst/>
          </a:prstGeom>
        </p:spPr>
      </p:pic>
      <p:sp>
        <p:nvSpPr>
          <p:cNvPr id="13" name="Afgeronde rechthoek 3">
            <a:extLst>
              <a:ext uri="{FF2B5EF4-FFF2-40B4-BE49-F238E27FC236}">
                <a16:creationId xmlns:a16="http://schemas.microsoft.com/office/drawing/2014/main" id="{4FDC18CF-EC79-43F4-82D4-57DEC283F295}"/>
              </a:ext>
            </a:extLst>
          </p:cNvPr>
          <p:cNvSpPr/>
          <p:nvPr/>
        </p:nvSpPr>
        <p:spPr>
          <a:xfrm rot="5400000">
            <a:off x="585502" y="837178"/>
            <a:ext cx="790368" cy="1518071"/>
          </a:xfrm>
          <a:prstGeom prst="roundRect">
            <a:avLst/>
          </a:prstGeom>
          <a:solidFill>
            <a:srgbClr val="A1DAF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Communicatie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0AA980EF-04C2-468B-9853-CA0788691D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09" y="1180548"/>
            <a:ext cx="801356" cy="801356"/>
          </a:xfrm>
          <a:prstGeom prst="rect">
            <a:avLst/>
          </a:prstGeom>
        </p:spPr>
      </p:pic>
      <p:sp>
        <p:nvSpPr>
          <p:cNvPr id="18" name="Afgeronde rechthoek 3">
            <a:extLst>
              <a:ext uri="{FF2B5EF4-FFF2-40B4-BE49-F238E27FC236}">
                <a16:creationId xmlns:a16="http://schemas.microsoft.com/office/drawing/2014/main" id="{55B640B9-8FF0-45C6-9936-506F771F9EEC}"/>
              </a:ext>
            </a:extLst>
          </p:cNvPr>
          <p:cNvSpPr/>
          <p:nvPr/>
        </p:nvSpPr>
        <p:spPr>
          <a:xfrm rot="5400000">
            <a:off x="565711" y="3434094"/>
            <a:ext cx="790368" cy="1518071"/>
          </a:xfrm>
          <a:prstGeom prst="roundRect">
            <a:avLst/>
          </a:prstGeom>
          <a:solidFill>
            <a:srgbClr val="B8539A"/>
          </a:solidFill>
          <a:ln>
            <a:solidFill>
              <a:srgbClr val="B85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Onderzoekend vermogen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76812E7-E3E0-458C-8BBE-D96D6CE7BC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3801756"/>
            <a:ext cx="801356" cy="801356"/>
          </a:xfrm>
          <a:prstGeom prst="rect">
            <a:avLst/>
          </a:prstGeom>
        </p:spPr>
      </p:pic>
      <p:sp>
        <p:nvSpPr>
          <p:cNvPr id="20" name="Afgeronde rechthoek 3">
            <a:extLst>
              <a:ext uri="{FF2B5EF4-FFF2-40B4-BE49-F238E27FC236}">
                <a16:creationId xmlns:a16="http://schemas.microsoft.com/office/drawing/2014/main" id="{C9176208-D23F-4831-825A-F32910DC8B06}"/>
              </a:ext>
            </a:extLst>
          </p:cNvPr>
          <p:cNvSpPr/>
          <p:nvPr/>
        </p:nvSpPr>
        <p:spPr>
          <a:xfrm rot="5400000">
            <a:off x="565710" y="4292244"/>
            <a:ext cx="790368" cy="1518071"/>
          </a:xfrm>
          <a:prstGeom prst="roundRect">
            <a:avLst/>
          </a:prstGeom>
          <a:solidFill>
            <a:srgbClr val="F18626"/>
          </a:solidFill>
          <a:ln>
            <a:solidFill>
              <a:srgbClr val="F18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Internationaal en diversiteit</a:t>
            </a:r>
          </a:p>
        </p:txBody>
      </p:sp>
      <p:pic>
        <p:nvPicPr>
          <p:cNvPr id="21" name="Afbeelding 20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AAAE1F88-E75E-4D6B-BDB0-D554042F64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4645108"/>
            <a:ext cx="801356" cy="801356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 rot="5400000">
            <a:off x="565710" y="5150394"/>
            <a:ext cx="790368" cy="1518072"/>
          </a:xfrm>
          <a:prstGeom prst="roundRect">
            <a:avLst/>
          </a:prstGeom>
          <a:solidFill>
            <a:srgbClr val="DF004E"/>
          </a:solidFill>
          <a:ln>
            <a:solidFill>
              <a:srgbClr val="DF0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Beroepspraktijk</a:t>
            </a:r>
          </a:p>
        </p:txBody>
      </p:sp>
      <p:sp>
        <p:nvSpPr>
          <p:cNvPr id="24" name="Afgeronde rechthoek 14">
            <a:extLst>
              <a:ext uri="{FF2B5EF4-FFF2-40B4-BE49-F238E27FC236}">
                <a16:creationId xmlns:a16="http://schemas.microsoft.com/office/drawing/2014/main" id="{64015C55-FBFD-4ABC-8922-01307EBBC198}"/>
              </a:ext>
            </a:extLst>
          </p:cNvPr>
          <p:cNvSpPr/>
          <p:nvPr/>
        </p:nvSpPr>
        <p:spPr>
          <a:xfrm>
            <a:off x="201858" y="6375861"/>
            <a:ext cx="1518072" cy="374073"/>
          </a:xfrm>
          <a:prstGeom prst="roundRect">
            <a:avLst/>
          </a:prstGeom>
          <a:solidFill>
            <a:srgbClr val="1D3E7A"/>
          </a:solidFill>
          <a:ln>
            <a:solidFill>
              <a:srgbClr val="1D3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</a:t>
            </a:r>
            <a:r>
              <a:rPr lang="nl-NL" altLang="nl-BE" sz="900" dirty="0">
                <a:solidFill>
                  <a:schemeClr val="bg1"/>
                </a:solidFill>
                <a:latin typeface="Calibri" panose="020F0502020204030204"/>
              </a:rPr>
              <a:t>PIW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 in wording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77B8103-5FCD-4C8B-8F66-390AA0F2BF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5514246"/>
            <a:ext cx="801356" cy="801356"/>
          </a:xfrm>
          <a:prstGeom prst="rect">
            <a:avLst/>
          </a:prstGeom>
        </p:spPr>
      </p:pic>
      <p:sp>
        <p:nvSpPr>
          <p:cNvPr id="26" name="Afgeronde rechthoek 13">
            <a:extLst>
              <a:ext uri="{FF2B5EF4-FFF2-40B4-BE49-F238E27FC236}">
                <a16:creationId xmlns:a16="http://schemas.microsoft.com/office/drawing/2014/main" id="{F0041F37-D2C6-4878-8C8F-88312DA9DFA3}"/>
              </a:ext>
            </a:extLst>
          </p:cNvPr>
          <p:cNvSpPr/>
          <p:nvPr/>
        </p:nvSpPr>
        <p:spPr>
          <a:xfrm>
            <a:off x="2667219" y="880560"/>
            <a:ext cx="2900697" cy="280769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1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" name="Afgeronde rechthoek 13">
            <a:extLst>
              <a:ext uri="{FF2B5EF4-FFF2-40B4-BE49-F238E27FC236}">
                <a16:creationId xmlns:a16="http://schemas.microsoft.com/office/drawing/2014/main" id="{C381D8B7-231C-4BF6-ABE4-581C6647C22D}"/>
              </a:ext>
            </a:extLst>
          </p:cNvPr>
          <p:cNvSpPr/>
          <p:nvPr/>
        </p:nvSpPr>
        <p:spPr>
          <a:xfrm>
            <a:off x="5653809" y="880558"/>
            <a:ext cx="2922158" cy="271978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2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8" name="Afgeronde rechthoek 13">
            <a:extLst>
              <a:ext uri="{FF2B5EF4-FFF2-40B4-BE49-F238E27FC236}">
                <a16:creationId xmlns:a16="http://schemas.microsoft.com/office/drawing/2014/main" id="{A31CB852-2CDD-47BB-A113-33488B3A065B}"/>
              </a:ext>
            </a:extLst>
          </p:cNvPr>
          <p:cNvSpPr/>
          <p:nvPr/>
        </p:nvSpPr>
        <p:spPr>
          <a:xfrm>
            <a:off x="8690011" y="880557"/>
            <a:ext cx="3006577" cy="271979"/>
          </a:xfrm>
          <a:prstGeom prst="roundRect">
            <a:avLst>
              <a:gd name="adj" fmla="val 8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3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" name="Afgeronde rechthoek 41"/>
          <p:cNvSpPr/>
          <p:nvPr/>
        </p:nvSpPr>
        <p:spPr>
          <a:xfrm>
            <a:off x="7142728" y="3854868"/>
            <a:ext cx="1436584" cy="2456596"/>
          </a:xfrm>
          <a:prstGeom prst="roundRect">
            <a:avLst>
              <a:gd name="adj" fmla="val 2412"/>
            </a:avLst>
          </a:prstGeom>
          <a:solidFill>
            <a:srgbClr val="DF0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900" dirty="0">
                <a:solidFill>
                  <a:schemeClr val="tx1"/>
                </a:solidFill>
                <a:latin typeface="Calibri" panose="020F0502020204030204"/>
              </a:rPr>
              <a:t>12STP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Afgeronde rechthoek 14">
            <a:extLst>
              <a:ext uri="{FF2B5EF4-FFF2-40B4-BE49-F238E27FC236}">
                <a16:creationId xmlns:a16="http://schemas.microsoft.com/office/drawing/2014/main" id="{258D8FB3-5624-42D0-BEA9-9E8DB44F4384}"/>
              </a:ext>
            </a:extLst>
          </p:cNvPr>
          <p:cNvSpPr/>
          <p:nvPr/>
        </p:nvSpPr>
        <p:spPr>
          <a:xfrm>
            <a:off x="5653808" y="1188423"/>
            <a:ext cx="1432772" cy="390347"/>
          </a:xfrm>
          <a:prstGeom prst="roundRect">
            <a:avLst>
              <a:gd name="adj" fmla="val 8216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Communicatie met kinderen en jongeren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Afgeronde rechthoek 14">
            <a:extLst>
              <a:ext uri="{FF2B5EF4-FFF2-40B4-BE49-F238E27FC236}">
                <a16:creationId xmlns:a16="http://schemas.microsoft.com/office/drawing/2014/main" id="{24BF591B-5DB3-415B-9165-14C101314136}"/>
              </a:ext>
            </a:extLst>
          </p:cNvPr>
          <p:cNvSpPr/>
          <p:nvPr/>
        </p:nvSpPr>
        <p:spPr>
          <a:xfrm>
            <a:off x="5682894" y="1606562"/>
            <a:ext cx="1411832" cy="875407"/>
          </a:xfrm>
          <a:prstGeom prst="roundRect">
            <a:avLst>
              <a:gd name="adj" fmla="val 2630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Complexe opvoedingssituaties I 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8012" y="2969510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Jeugdcriminologie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8012" y="3854867"/>
            <a:ext cx="1428568" cy="414564"/>
          </a:xfrm>
          <a:prstGeom prst="roundRect">
            <a:avLst>
              <a:gd name="adj" fmla="val 7477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Beleidsthema’s in de jeugdhulp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62537" y="3412662"/>
            <a:ext cx="1424043" cy="414564"/>
          </a:xfrm>
          <a:prstGeom prst="roundRect">
            <a:avLst>
              <a:gd name="adj" fmla="val 8433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 filosofie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Afgeronde rechthoek 14">
            <a:extLst>
              <a:ext uri="{FF2B5EF4-FFF2-40B4-BE49-F238E27FC236}">
                <a16:creationId xmlns:a16="http://schemas.microsoft.com/office/drawing/2014/main" id="{2FEB0AB3-FCA6-4B2F-A7DE-C89F9C9C7BC1}"/>
              </a:ext>
            </a:extLst>
          </p:cNvPr>
          <p:cNvSpPr/>
          <p:nvPr/>
        </p:nvSpPr>
        <p:spPr>
          <a:xfrm>
            <a:off x="5658012" y="4303963"/>
            <a:ext cx="1428568" cy="421415"/>
          </a:xfrm>
          <a:prstGeom prst="roundRect">
            <a:avLst>
              <a:gd name="adj" fmla="val 9316"/>
            </a:avLst>
          </a:prstGeom>
          <a:solidFill>
            <a:srgbClr val="F4DE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Creativiteit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Afgeronde rechthoek 14">
            <a:extLst>
              <a:ext uri="{FF2B5EF4-FFF2-40B4-BE49-F238E27FC236}">
                <a16:creationId xmlns:a16="http://schemas.microsoft.com/office/drawing/2014/main" id="{6F457788-B32F-48BF-B8C4-3473D396BB1E}"/>
              </a:ext>
            </a:extLst>
          </p:cNvPr>
          <p:cNvSpPr/>
          <p:nvPr/>
        </p:nvSpPr>
        <p:spPr>
          <a:xfrm>
            <a:off x="5653808" y="4756411"/>
            <a:ext cx="1432610" cy="421415"/>
          </a:xfrm>
          <a:prstGeom prst="roundRect">
            <a:avLst>
              <a:gd name="adj" fmla="val 7438"/>
            </a:avLst>
          </a:prstGeom>
          <a:solidFill>
            <a:srgbClr val="B853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Praktijkonderzoek: toepassing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Afgeronde rechthoek 14">
            <a:extLst>
              <a:ext uri="{FF2B5EF4-FFF2-40B4-BE49-F238E27FC236}">
                <a16:creationId xmlns:a16="http://schemas.microsoft.com/office/drawing/2014/main" id="{C3DC7BF7-0969-4852-906B-0FAD19E42756}"/>
              </a:ext>
            </a:extLst>
          </p:cNvPr>
          <p:cNvSpPr/>
          <p:nvPr/>
        </p:nvSpPr>
        <p:spPr>
          <a:xfrm>
            <a:off x="7135190" y="1609301"/>
            <a:ext cx="1440777" cy="888648"/>
          </a:xfrm>
          <a:prstGeom prst="roundRect">
            <a:avLst>
              <a:gd name="adj" fmla="val 465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Complexe opvoedingssituaties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II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3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10253630" y="2092703"/>
            <a:ext cx="1440777" cy="414564"/>
          </a:xfrm>
          <a:prstGeom prst="roundRect">
            <a:avLst>
              <a:gd name="adj" fmla="val 9200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Sociale Ethiek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7135188" y="2976694"/>
            <a:ext cx="1440777" cy="414564"/>
          </a:xfrm>
          <a:prstGeom prst="roundRect">
            <a:avLst>
              <a:gd name="adj" fmla="val 977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Jeugdrecht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Afgeronde rechthoek 14">
            <a:extLst>
              <a:ext uri="{FF2B5EF4-FFF2-40B4-BE49-F238E27FC236}">
                <a16:creationId xmlns:a16="http://schemas.microsoft.com/office/drawing/2014/main" id="{BF1C399C-BAA6-4FA9-B39F-20432123297B}"/>
              </a:ext>
            </a:extLst>
          </p:cNvPr>
          <p:cNvSpPr/>
          <p:nvPr/>
        </p:nvSpPr>
        <p:spPr>
          <a:xfrm>
            <a:off x="7135190" y="1188423"/>
            <a:ext cx="1440778" cy="390348"/>
          </a:xfrm>
          <a:prstGeom prst="roundRect">
            <a:avLst>
              <a:gd name="adj" fmla="val 6649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Groepsdynamica: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Functioneren van groepen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Afgeronde rechthoek 14">
            <a:extLst>
              <a:ext uri="{FF2B5EF4-FFF2-40B4-BE49-F238E27FC236}">
                <a16:creationId xmlns:a16="http://schemas.microsoft.com/office/drawing/2014/main" id="{9FCD1E1F-F785-455B-85D4-5C3E37F0FED3}"/>
              </a:ext>
            </a:extLst>
          </p:cNvPr>
          <p:cNvSpPr/>
          <p:nvPr/>
        </p:nvSpPr>
        <p:spPr>
          <a:xfrm>
            <a:off x="7135188" y="3412662"/>
            <a:ext cx="1440777" cy="404530"/>
          </a:xfrm>
          <a:prstGeom prst="roundRect">
            <a:avLst>
              <a:gd name="adj" fmla="val 8426"/>
            </a:avLst>
          </a:prstGeom>
          <a:solidFill>
            <a:srgbClr val="F18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Sociale Inclusie en Diversiteit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Afgeronde rechthoek 56"/>
          <p:cNvSpPr/>
          <p:nvPr/>
        </p:nvSpPr>
        <p:spPr>
          <a:xfrm>
            <a:off x="8690011" y="2103612"/>
            <a:ext cx="1485896" cy="3722180"/>
          </a:xfrm>
          <a:prstGeom prst="roundRect">
            <a:avLst>
              <a:gd name="adj" fmla="val 3259"/>
            </a:avLst>
          </a:prstGeom>
          <a:solidFill>
            <a:srgbClr val="DF0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900" dirty="0">
                <a:solidFill>
                  <a:schemeClr val="tx1"/>
                </a:solidFill>
                <a:latin typeface="Calibri" panose="020F0502020204030204"/>
              </a:rPr>
              <a:t> 24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690011" y="1188422"/>
            <a:ext cx="1485897" cy="390347"/>
          </a:xfrm>
          <a:prstGeom prst="roundRect">
            <a:avLst>
              <a:gd name="adj" fmla="val 7780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Gezinsgerichte communicatie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Afgeronde rechthoek 14">
            <a:extLst>
              <a:ext uri="{FF2B5EF4-FFF2-40B4-BE49-F238E27FC236}">
                <a16:creationId xmlns:a16="http://schemas.microsoft.com/office/drawing/2014/main" id="{3ADE1953-C28D-4044-9B31-96068D138D7E}"/>
              </a:ext>
            </a:extLst>
          </p:cNvPr>
          <p:cNvSpPr/>
          <p:nvPr/>
        </p:nvSpPr>
        <p:spPr>
          <a:xfrm>
            <a:off x="10224517" y="1609737"/>
            <a:ext cx="1469891" cy="417028"/>
          </a:xfrm>
          <a:prstGeom prst="roundRect">
            <a:avLst>
              <a:gd name="adj" fmla="val 4497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thema’s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Afgeronde rechthoek 14">
            <a:extLst>
              <a:ext uri="{FF2B5EF4-FFF2-40B4-BE49-F238E27FC236}">
                <a16:creationId xmlns:a16="http://schemas.microsoft.com/office/drawing/2014/main" id="{F7051986-8F53-4431-BB00-6877CD90B81A}"/>
              </a:ext>
            </a:extLst>
          </p:cNvPr>
          <p:cNvSpPr/>
          <p:nvPr/>
        </p:nvSpPr>
        <p:spPr>
          <a:xfrm>
            <a:off x="10224517" y="2589283"/>
            <a:ext cx="1469891" cy="1302700"/>
          </a:xfrm>
          <a:prstGeom prst="roundRect">
            <a:avLst>
              <a:gd name="adj" fmla="val 29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 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noProof="0" dirty="0" err="1">
                <a:solidFill>
                  <a:schemeClr val="tx1"/>
                </a:solidFill>
                <a:latin typeface="Calibri" panose="020F0502020204030204"/>
              </a:rPr>
              <a:t>Bachelorproject</a:t>
            </a: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 II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Afgeronde rechthoek 14">
            <a:extLst>
              <a:ext uri="{FF2B5EF4-FFF2-40B4-BE49-F238E27FC236}">
                <a16:creationId xmlns:a16="http://schemas.microsoft.com/office/drawing/2014/main" id="{AFB18844-750C-4B23-9646-40710FDEC558}"/>
              </a:ext>
            </a:extLst>
          </p:cNvPr>
          <p:cNvSpPr/>
          <p:nvPr/>
        </p:nvSpPr>
        <p:spPr>
          <a:xfrm>
            <a:off x="10559034" y="5628285"/>
            <a:ext cx="1159008" cy="599600"/>
          </a:xfrm>
          <a:prstGeom prst="roundRect">
            <a:avLst/>
          </a:prstGeom>
          <a:solidFill>
            <a:srgbClr val="1D3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OPO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</a:t>
            </a:r>
            <a:r>
              <a:rPr kumimoji="0" lang="nl-NL" altLang="nl-BE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wording – 3 SP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Afgeronde rechthoek 14">
            <a:extLst>
              <a:ext uri="{FF2B5EF4-FFF2-40B4-BE49-F238E27FC236}">
                <a16:creationId xmlns:a16="http://schemas.microsoft.com/office/drawing/2014/main" id="{09EC41E5-5EB9-43C8-9D7D-2C9DED53EDEF}"/>
              </a:ext>
            </a:extLst>
          </p:cNvPr>
          <p:cNvSpPr/>
          <p:nvPr/>
        </p:nvSpPr>
        <p:spPr>
          <a:xfrm>
            <a:off x="10224516" y="3932262"/>
            <a:ext cx="1469891" cy="1581984"/>
          </a:xfrm>
          <a:prstGeom prst="roundRect">
            <a:avLst>
              <a:gd name="adj" fmla="val 31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Casuïstiek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 12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-358198" y="152757"/>
            <a:ext cx="9948863" cy="797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Verkorte Bachelor SRW: </a:t>
            </a:r>
            <a:r>
              <a:rPr kumimoji="0" lang="nl-BE" altLang="en-US" sz="6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120 SP</a:t>
            </a:r>
            <a:endParaRPr kumimoji="0" lang="nl-BE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64" name="Afbeelding 63">
            <a:extLst>
              <a:ext uri="{FF2B5EF4-FFF2-40B4-BE49-F238E27FC236}">
                <a16:creationId xmlns:a16="http://schemas.microsoft.com/office/drawing/2014/main" id="{4BCDF5F4-0F33-4545-A8FA-0333564FD6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798" y="5817968"/>
            <a:ext cx="946155" cy="925055"/>
          </a:xfrm>
          <a:prstGeom prst="rect">
            <a:avLst/>
          </a:prstGeom>
        </p:spPr>
      </p:pic>
      <p:pic>
        <p:nvPicPr>
          <p:cNvPr id="67" name="Afbeelding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9989">
            <a:off x="2031429" y="6400750"/>
            <a:ext cx="324292" cy="324292"/>
          </a:xfrm>
          <a:prstGeom prst="rect">
            <a:avLst/>
          </a:prstGeom>
        </p:spPr>
      </p:pic>
      <p:pic>
        <p:nvPicPr>
          <p:cNvPr id="68" name="Afbeelding 67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6374">
            <a:off x="4219266" y="6461027"/>
            <a:ext cx="288517" cy="288517"/>
          </a:xfrm>
          <a:prstGeom prst="rect">
            <a:avLst/>
          </a:prstGeom>
        </p:spPr>
      </p:pic>
      <p:pic>
        <p:nvPicPr>
          <p:cNvPr id="69" name="Afbeelding 68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0238">
            <a:off x="3592786" y="6457680"/>
            <a:ext cx="288517" cy="288517"/>
          </a:xfrm>
          <a:prstGeom prst="rect">
            <a:avLst/>
          </a:prstGeom>
        </p:spPr>
      </p:pic>
      <p:pic>
        <p:nvPicPr>
          <p:cNvPr id="73" name="Afbeelding 72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9321">
            <a:off x="2827442" y="6413225"/>
            <a:ext cx="288517" cy="288517"/>
          </a:xfrm>
          <a:prstGeom prst="rect">
            <a:avLst/>
          </a:prstGeom>
        </p:spPr>
      </p:pic>
      <p:pic>
        <p:nvPicPr>
          <p:cNvPr id="75" name="Afbeelding 7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4341">
            <a:off x="5530667" y="6463705"/>
            <a:ext cx="288517" cy="288517"/>
          </a:xfrm>
          <a:prstGeom prst="rect">
            <a:avLst/>
          </a:prstGeom>
        </p:spPr>
      </p:pic>
      <p:pic>
        <p:nvPicPr>
          <p:cNvPr id="76" name="Afbeelding 75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89773">
            <a:off x="6240011" y="6400112"/>
            <a:ext cx="288517" cy="288517"/>
          </a:xfrm>
          <a:prstGeom prst="rect">
            <a:avLst/>
          </a:prstGeom>
        </p:spPr>
      </p:pic>
      <p:pic>
        <p:nvPicPr>
          <p:cNvPr id="77" name="Afbeelding 7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37101" y="6420983"/>
            <a:ext cx="288517" cy="288517"/>
          </a:xfrm>
          <a:prstGeom prst="rect">
            <a:avLst/>
          </a:prstGeom>
        </p:spPr>
      </p:pic>
      <p:pic>
        <p:nvPicPr>
          <p:cNvPr id="78" name="Afbeelding 77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4087">
            <a:off x="7960790" y="6434014"/>
            <a:ext cx="288517" cy="288517"/>
          </a:xfrm>
          <a:prstGeom prst="rect">
            <a:avLst/>
          </a:prstGeom>
        </p:spPr>
      </p:pic>
      <p:pic>
        <p:nvPicPr>
          <p:cNvPr id="80" name="Afbeelding 79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6355">
            <a:off x="9032726" y="6479616"/>
            <a:ext cx="288517" cy="288517"/>
          </a:xfrm>
          <a:prstGeom prst="rect">
            <a:avLst/>
          </a:prstGeom>
        </p:spPr>
      </p:pic>
      <p:pic>
        <p:nvPicPr>
          <p:cNvPr id="81" name="Afbeelding 80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5162">
            <a:off x="8481062" y="6460901"/>
            <a:ext cx="288517" cy="288517"/>
          </a:xfrm>
          <a:prstGeom prst="rect">
            <a:avLst/>
          </a:prstGeom>
        </p:spPr>
      </p:pic>
      <p:pic>
        <p:nvPicPr>
          <p:cNvPr id="94" name="Afbeelding 93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3128">
            <a:off x="7392465" y="6445619"/>
            <a:ext cx="288517" cy="288517"/>
          </a:xfrm>
          <a:prstGeom prst="rect">
            <a:avLst/>
          </a:prstGeom>
        </p:spPr>
      </p:pic>
      <p:pic>
        <p:nvPicPr>
          <p:cNvPr id="95" name="Afbeelding 9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9340">
            <a:off x="4865313" y="6437964"/>
            <a:ext cx="288517" cy="288517"/>
          </a:xfrm>
          <a:prstGeom prst="rect">
            <a:avLst/>
          </a:prstGeom>
        </p:spPr>
      </p:pic>
      <p:sp>
        <p:nvSpPr>
          <p:cNvPr id="96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10224517" y="1188422"/>
            <a:ext cx="1472071" cy="389369"/>
          </a:xfrm>
          <a:prstGeom prst="roundRect">
            <a:avLst>
              <a:gd name="adj" fmla="val 7257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Keuze OPO - 3STP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o.a.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Groepsdynamica</a:t>
            </a:r>
          </a:p>
          <a:p>
            <a:pPr lvl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Begeleiden van groepen</a:t>
            </a:r>
            <a:r>
              <a:rPr lang="nl-NL" altLang="nl-BE" sz="900" dirty="0">
                <a:solidFill>
                  <a:schemeClr val="tx1"/>
                </a:solidFill>
              </a:rPr>
              <a:t> *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98" name="Afgeronde rechthoek 14">
            <a:extLst>
              <a:ext uri="{FF2B5EF4-FFF2-40B4-BE49-F238E27FC236}">
                <a16:creationId xmlns:a16="http://schemas.microsoft.com/office/drawing/2014/main" id="{21F37BA3-3611-48C0-9B47-062BAA85CAA3}"/>
              </a:ext>
            </a:extLst>
          </p:cNvPr>
          <p:cNvSpPr/>
          <p:nvPr/>
        </p:nvSpPr>
        <p:spPr>
          <a:xfrm>
            <a:off x="7124062" y="2521774"/>
            <a:ext cx="1451903" cy="424858"/>
          </a:xfrm>
          <a:prstGeom prst="roundRect">
            <a:avLst>
              <a:gd name="adj" fmla="val 8260"/>
            </a:avLst>
          </a:prstGeom>
          <a:solidFill>
            <a:srgbClr val="F186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International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Child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Youth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Studies *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5663742" y="5244873"/>
            <a:ext cx="1404000" cy="417453"/>
          </a:xfrm>
          <a:prstGeom prst="roundRect">
            <a:avLst>
              <a:gd name="adj" fmla="val 90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Keuze OPO *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0789803" y="6382417"/>
            <a:ext cx="140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" dirty="0"/>
              <a:t>* De </a:t>
            </a:r>
            <a:r>
              <a:rPr lang="nl-BE" sz="600" dirty="0" err="1"/>
              <a:t>OPO’s</a:t>
            </a:r>
            <a:r>
              <a:rPr lang="nl-BE" sz="600" dirty="0"/>
              <a:t> met een sterretje kunnen in een ander semester worden opgenomen. </a:t>
            </a:r>
          </a:p>
        </p:txBody>
      </p:sp>
      <p:sp>
        <p:nvSpPr>
          <p:cNvPr id="70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690010" y="1639064"/>
            <a:ext cx="1485897" cy="390347"/>
          </a:xfrm>
          <a:prstGeom prst="roundRect">
            <a:avLst>
              <a:gd name="adj" fmla="val 7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Integratie OPO </a:t>
            </a:r>
            <a:r>
              <a:rPr lang="nl-NL" altLang="nl-BE" sz="900" dirty="0" err="1">
                <a:solidFill>
                  <a:schemeClr val="tx1"/>
                </a:solidFill>
                <a:latin typeface="Calibri" panose="020F0502020204030204"/>
              </a:rPr>
              <a:t>Bachelorproject</a:t>
            </a: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 I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 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61954" y="2527626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Psychopathologie bij kinderen en jongeren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 animBg="1"/>
      <p:bldP spid="20" grpId="0" animBg="1"/>
      <p:bldP spid="17" grpId="0" animBg="1"/>
      <p:bldP spid="24" grpId="0" animBg="1"/>
      <p:bldP spid="24" grpId="1" animBg="1"/>
      <p:bldP spid="26" grpId="0" animBg="1"/>
      <p:bldP spid="27" grpId="0" animBg="1"/>
      <p:bldP spid="28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96" grpId="0" animBg="1"/>
      <p:bldP spid="98" grpId="0" animBg="1"/>
      <p:bldP spid="101" grpId="0" animBg="1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A9DD1A3379542BD4423BED81AB2B5" ma:contentTypeVersion="11" ma:contentTypeDescription="Een nieuw document maken." ma:contentTypeScope="" ma:versionID="d4b67d55f78272ee47b953bc8abb2f08">
  <xsd:schema xmlns:xsd="http://www.w3.org/2001/XMLSchema" xmlns:xs="http://www.w3.org/2001/XMLSchema" xmlns:p="http://schemas.microsoft.com/office/2006/metadata/properties" xmlns:ns3="cd88e200-426e-47f6-a4fc-092d3d625dcc" xmlns:ns4="9e3baaf5-0f4c-4791-8b89-ce49ee263aad" targetNamespace="http://schemas.microsoft.com/office/2006/metadata/properties" ma:root="true" ma:fieldsID="6387ef399bb279636fbb72e87aa50489" ns3:_="" ns4:_="">
    <xsd:import namespace="cd88e200-426e-47f6-a4fc-092d3d625dcc"/>
    <xsd:import namespace="9e3baaf5-0f4c-4791-8b89-ce49ee263a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8e200-426e-47f6-a4fc-092d3d625d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baaf5-0f4c-4791-8b89-ce49ee263aa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CE0CC1-2F58-44A8-94B3-A819BCB69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88e200-426e-47f6-a4fc-092d3d625dcc"/>
    <ds:schemaRef ds:uri="9e3baaf5-0f4c-4791-8b89-ce49ee263a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0E3FAC-9D3D-4628-B395-6A28E4F404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036661-04D3-4F01-A4C4-6E8941976B68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e3baaf5-0f4c-4791-8b89-ce49ee263aad"/>
    <ds:schemaRef ds:uri="cd88e200-426e-47f6-a4fc-092d3d625d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UCLL Powerpoint</Template>
  <TotalTime>846</TotalTime>
  <Words>159</Words>
  <Application>Microsoft Office PowerPoint</Application>
  <PresentationFormat>Breedbeeld</PresentationFormat>
  <Paragraphs>73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1_Kantoorthema</vt:lpstr>
      <vt:lpstr>PowerPoint-presentatie</vt:lpstr>
    </vt:vector>
  </TitlesOfParts>
  <Company>UC Leuven-Limburg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Leen Van Den Broeck</dc:creator>
  <cp:lastModifiedBy>Kathleen Zonderman</cp:lastModifiedBy>
  <cp:revision>82</cp:revision>
  <cp:lastPrinted>2020-01-15T12:32:24Z</cp:lastPrinted>
  <dcterms:created xsi:type="dcterms:W3CDTF">2019-09-07T05:18:09Z</dcterms:created>
  <dcterms:modified xsi:type="dcterms:W3CDTF">2021-05-06T13:59:23Z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0x010100F2AA9DD1A3379542BD4423BED81AB2B5</vt:lpwstr>
  </property>
</Properties>
</file>