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4"/>
  </p:sldMasterIdLst>
  <p:notesMasterIdLst>
    <p:notesMasterId r:id="rId6"/>
  </p:notesMasterIdLst>
  <p:sldIdLst>
    <p:sldId id="314" r:id="rId5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1">
          <p15:clr>
            <a:srgbClr val="A4A3A4"/>
          </p15:clr>
        </p15:guide>
        <p15:guide id="2" pos="11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757"/>
    <a:srgbClr val="E0004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89308" autoAdjust="0"/>
  </p:normalViewPr>
  <p:slideViewPr>
    <p:cSldViewPr snapToGrid="0">
      <p:cViewPr varScale="1">
        <p:scale>
          <a:sx n="102" d="100"/>
          <a:sy n="102" d="100"/>
        </p:scale>
        <p:origin x="978" y="120"/>
      </p:cViewPr>
      <p:guideLst>
        <p:guide orient="horz" pos="911"/>
        <p:guide pos="11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8" d="100"/>
          <a:sy n="68" d="100"/>
        </p:scale>
        <p:origin x="3101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A5DA4-0517-469B-A20E-54B75BF32207}" type="datetimeFigureOut">
              <a:rPr lang="nl-BE" smtClean="0"/>
              <a:t>7/05/2021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7E7ADA-B818-4A8D-827F-3A2F12FF408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05948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 </a:t>
            </a:r>
          </a:p>
          <a:p>
            <a:endParaRPr lang="nl-BE" dirty="0"/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7E7ADA-B818-4A8D-827F-3A2F12FF408B}" type="slidenum">
              <a:rPr kumimoji="0" lang="nl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l-B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1939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B6763-18E3-4A6E-AD2F-20EE403D99DB}" type="datetimeFigureOut">
              <a:rPr lang="nl-BE" smtClean="0"/>
              <a:t>7/05/2021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D00F4-E3EC-49AB-B2C1-9AC63ABC2C6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88012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B6763-18E3-4A6E-AD2F-20EE403D99DB}" type="datetimeFigureOut">
              <a:rPr lang="nl-BE" smtClean="0"/>
              <a:t>7/05/2021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D00F4-E3EC-49AB-B2C1-9AC63ABC2C6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81621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B6763-18E3-4A6E-AD2F-20EE403D99DB}" type="datetimeFigureOut">
              <a:rPr lang="nl-BE" smtClean="0"/>
              <a:t>7/05/2021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D00F4-E3EC-49AB-B2C1-9AC63ABC2C6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90758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B6763-18E3-4A6E-AD2F-20EE403D99DB}" type="datetimeFigureOut">
              <a:rPr lang="nl-BE" smtClean="0"/>
              <a:t>7/05/2021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D00F4-E3EC-49AB-B2C1-9AC63ABC2C6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48988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B6763-18E3-4A6E-AD2F-20EE403D99DB}" type="datetimeFigureOut">
              <a:rPr lang="nl-BE" smtClean="0"/>
              <a:t>7/05/2021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D00F4-E3EC-49AB-B2C1-9AC63ABC2C6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18323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B6763-18E3-4A6E-AD2F-20EE403D99DB}" type="datetimeFigureOut">
              <a:rPr lang="nl-BE" smtClean="0"/>
              <a:t>7/05/2021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D00F4-E3EC-49AB-B2C1-9AC63ABC2C6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8144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B6763-18E3-4A6E-AD2F-20EE403D99DB}" type="datetimeFigureOut">
              <a:rPr lang="nl-BE" smtClean="0"/>
              <a:t>7/05/2021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D00F4-E3EC-49AB-B2C1-9AC63ABC2C6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695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B6763-18E3-4A6E-AD2F-20EE403D99DB}" type="datetimeFigureOut">
              <a:rPr lang="nl-BE" smtClean="0"/>
              <a:t>7/05/2021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D00F4-E3EC-49AB-B2C1-9AC63ABC2C6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97804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B6763-18E3-4A6E-AD2F-20EE403D99DB}" type="datetimeFigureOut">
              <a:rPr lang="nl-BE" smtClean="0"/>
              <a:t>7/05/2021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D00F4-E3EC-49AB-B2C1-9AC63ABC2C6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16726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B6763-18E3-4A6E-AD2F-20EE403D99DB}" type="datetimeFigureOut">
              <a:rPr lang="nl-BE" smtClean="0"/>
              <a:t>7/05/2021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D00F4-E3EC-49AB-B2C1-9AC63ABC2C6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29080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B6763-18E3-4A6E-AD2F-20EE403D99DB}" type="datetimeFigureOut">
              <a:rPr lang="nl-BE" smtClean="0"/>
              <a:t>7/05/2021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D00F4-E3EC-49AB-B2C1-9AC63ABC2C6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6713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B6763-18E3-4A6E-AD2F-20EE403D99DB}" type="datetimeFigureOut">
              <a:rPr lang="nl-BE" smtClean="0"/>
              <a:t>7/05/2021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D00F4-E3EC-49AB-B2C1-9AC63ABC2C6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87825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microsoft.com/office/2007/relationships/hdphoto" Target="../media/hdphoto1.wdp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>
            <a:extLst>
              <a:ext uri="{FF2B5EF4-FFF2-40B4-BE49-F238E27FC236}">
                <a16:creationId xmlns:a16="http://schemas.microsoft.com/office/drawing/2014/main" id="{EAB7FAA2-1F64-46F4-9DD5-C99C6180FE19}"/>
              </a:ext>
            </a:extLst>
          </p:cNvPr>
          <p:cNvSpPr/>
          <p:nvPr/>
        </p:nvSpPr>
        <p:spPr>
          <a:xfrm rot="5400000">
            <a:off x="565713" y="1698793"/>
            <a:ext cx="790368" cy="1518071"/>
          </a:xfrm>
          <a:prstGeom prst="roundRect">
            <a:avLst/>
          </a:prstGeom>
          <a:solidFill>
            <a:srgbClr val="5EB45D"/>
          </a:solidFill>
          <a:ln>
            <a:solidFill>
              <a:srgbClr val="5EB4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Sociaal-pedagogisch</a:t>
            </a:r>
            <a:endParaRPr kumimoji="0" lang="nl-BE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5" name="Afbeelding 4" descr="Afbeelding met vectorafbeeldingen&#10;&#10;Automatisch gegenereerde beschrijving">
            <a:extLst>
              <a:ext uri="{FF2B5EF4-FFF2-40B4-BE49-F238E27FC236}">
                <a16:creationId xmlns:a16="http://schemas.microsoft.com/office/drawing/2014/main" id="{C96BE16E-7F95-4C37-987B-8C4A1AD2069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898" y="2076222"/>
            <a:ext cx="801356" cy="801356"/>
          </a:xfrm>
          <a:prstGeom prst="rect">
            <a:avLst/>
          </a:prstGeom>
        </p:spPr>
      </p:pic>
      <p:sp>
        <p:nvSpPr>
          <p:cNvPr id="11" name="Afgeronde rechthoek 3">
            <a:extLst>
              <a:ext uri="{FF2B5EF4-FFF2-40B4-BE49-F238E27FC236}">
                <a16:creationId xmlns:a16="http://schemas.microsoft.com/office/drawing/2014/main" id="{3330031E-8F9E-4134-B3FF-C27E1F1824C5}"/>
              </a:ext>
            </a:extLst>
          </p:cNvPr>
          <p:cNvSpPr/>
          <p:nvPr/>
        </p:nvSpPr>
        <p:spPr>
          <a:xfrm rot="5400000">
            <a:off x="565713" y="2568443"/>
            <a:ext cx="790368" cy="1518071"/>
          </a:xfrm>
          <a:prstGeom prst="roundRect">
            <a:avLst/>
          </a:prstGeom>
          <a:solidFill>
            <a:srgbClr val="F4DE47"/>
          </a:solidFill>
          <a:ln>
            <a:solidFill>
              <a:srgbClr val="F4DE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Creativiteit</a:t>
            </a:r>
          </a:p>
        </p:txBody>
      </p:sp>
      <p:pic>
        <p:nvPicPr>
          <p:cNvPr id="12" name="Afbeelding 11" descr="Afbeelding met vectorafbeeldingen&#10;&#10;Automatisch gegenereerde beschrijving">
            <a:extLst>
              <a:ext uri="{FF2B5EF4-FFF2-40B4-BE49-F238E27FC236}">
                <a16:creationId xmlns:a16="http://schemas.microsoft.com/office/drawing/2014/main" id="{2C0ACC9E-AEFA-4EFE-A7A7-954C78AE6A6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898" y="2938339"/>
            <a:ext cx="801356" cy="801356"/>
          </a:xfrm>
          <a:prstGeom prst="rect">
            <a:avLst/>
          </a:prstGeom>
        </p:spPr>
      </p:pic>
      <p:sp>
        <p:nvSpPr>
          <p:cNvPr id="13" name="Afgeronde rechthoek 3">
            <a:extLst>
              <a:ext uri="{FF2B5EF4-FFF2-40B4-BE49-F238E27FC236}">
                <a16:creationId xmlns:a16="http://schemas.microsoft.com/office/drawing/2014/main" id="{4FDC18CF-EC79-43F4-82D4-57DEC283F295}"/>
              </a:ext>
            </a:extLst>
          </p:cNvPr>
          <p:cNvSpPr/>
          <p:nvPr/>
        </p:nvSpPr>
        <p:spPr>
          <a:xfrm rot="5400000">
            <a:off x="585502" y="837178"/>
            <a:ext cx="790368" cy="1518071"/>
          </a:xfrm>
          <a:prstGeom prst="roundRect">
            <a:avLst/>
          </a:prstGeom>
          <a:solidFill>
            <a:srgbClr val="A1DAF8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Communicatie</a:t>
            </a:r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0AA980EF-04C2-468B-9853-CA0788691D2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309" y="1180548"/>
            <a:ext cx="801356" cy="801356"/>
          </a:xfrm>
          <a:prstGeom prst="rect">
            <a:avLst/>
          </a:prstGeom>
        </p:spPr>
      </p:pic>
      <p:sp>
        <p:nvSpPr>
          <p:cNvPr id="18" name="Afgeronde rechthoek 3">
            <a:extLst>
              <a:ext uri="{FF2B5EF4-FFF2-40B4-BE49-F238E27FC236}">
                <a16:creationId xmlns:a16="http://schemas.microsoft.com/office/drawing/2014/main" id="{55B640B9-8FF0-45C6-9936-506F771F9EEC}"/>
              </a:ext>
            </a:extLst>
          </p:cNvPr>
          <p:cNvSpPr/>
          <p:nvPr/>
        </p:nvSpPr>
        <p:spPr>
          <a:xfrm rot="5400000">
            <a:off x="565711" y="3434094"/>
            <a:ext cx="790368" cy="1518071"/>
          </a:xfrm>
          <a:prstGeom prst="roundRect">
            <a:avLst/>
          </a:prstGeom>
          <a:solidFill>
            <a:srgbClr val="B8539A"/>
          </a:solidFill>
          <a:ln>
            <a:solidFill>
              <a:srgbClr val="B853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Onderzoekend vermogen</a:t>
            </a:r>
          </a:p>
        </p:txBody>
      </p:sp>
      <p:pic>
        <p:nvPicPr>
          <p:cNvPr id="19" name="Afbeelding 18">
            <a:extLst>
              <a:ext uri="{FF2B5EF4-FFF2-40B4-BE49-F238E27FC236}">
                <a16:creationId xmlns:a16="http://schemas.microsoft.com/office/drawing/2014/main" id="{476812E7-E3E0-458C-8BBE-D96D6CE7BC5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897" y="3801756"/>
            <a:ext cx="801356" cy="801356"/>
          </a:xfrm>
          <a:prstGeom prst="rect">
            <a:avLst/>
          </a:prstGeom>
        </p:spPr>
      </p:pic>
      <p:sp>
        <p:nvSpPr>
          <p:cNvPr id="20" name="Afgeronde rechthoek 3">
            <a:extLst>
              <a:ext uri="{FF2B5EF4-FFF2-40B4-BE49-F238E27FC236}">
                <a16:creationId xmlns:a16="http://schemas.microsoft.com/office/drawing/2014/main" id="{C9176208-D23F-4831-825A-F32910DC8B06}"/>
              </a:ext>
            </a:extLst>
          </p:cNvPr>
          <p:cNvSpPr/>
          <p:nvPr/>
        </p:nvSpPr>
        <p:spPr>
          <a:xfrm rot="5400000">
            <a:off x="565710" y="4292244"/>
            <a:ext cx="790368" cy="1518071"/>
          </a:xfrm>
          <a:prstGeom prst="roundRect">
            <a:avLst/>
          </a:prstGeom>
          <a:solidFill>
            <a:srgbClr val="F18626"/>
          </a:solidFill>
          <a:ln>
            <a:solidFill>
              <a:srgbClr val="F186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Internationaal en diversiteit</a:t>
            </a:r>
          </a:p>
        </p:txBody>
      </p:sp>
      <p:pic>
        <p:nvPicPr>
          <p:cNvPr id="21" name="Afbeelding 20" descr="Afbeelding met vectorafbeeldingen&#10;&#10;Automatisch gegenereerde beschrijving">
            <a:extLst>
              <a:ext uri="{FF2B5EF4-FFF2-40B4-BE49-F238E27FC236}">
                <a16:creationId xmlns:a16="http://schemas.microsoft.com/office/drawing/2014/main" id="{AAAE1F88-E75E-4D6B-BDB0-D554042F64A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897" y="4645108"/>
            <a:ext cx="801356" cy="801356"/>
          </a:xfrm>
          <a:prstGeom prst="rect">
            <a:avLst/>
          </a:prstGeom>
        </p:spPr>
      </p:pic>
      <p:sp>
        <p:nvSpPr>
          <p:cNvPr id="17" name="Afgeronde rechthoek 16"/>
          <p:cNvSpPr/>
          <p:nvPr/>
        </p:nvSpPr>
        <p:spPr>
          <a:xfrm rot="5400000">
            <a:off x="565710" y="5150394"/>
            <a:ext cx="790368" cy="1518072"/>
          </a:xfrm>
          <a:prstGeom prst="roundRect">
            <a:avLst/>
          </a:prstGeom>
          <a:solidFill>
            <a:srgbClr val="DF004E"/>
          </a:solidFill>
          <a:ln>
            <a:solidFill>
              <a:srgbClr val="DF00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Beroepspraktijk</a:t>
            </a:r>
          </a:p>
        </p:txBody>
      </p:sp>
      <p:sp>
        <p:nvSpPr>
          <p:cNvPr id="24" name="Afgeronde rechthoek 14">
            <a:extLst>
              <a:ext uri="{FF2B5EF4-FFF2-40B4-BE49-F238E27FC236}">
                <a16:creationId xmlns:a16="http://schemas.microsoft.com/office/drawing/2014/main" id="{64015C55-FBFD-4ABC-8922-01307EBBC198}"/>
              </a:ext>
            </a:extLst>
          </p:cNvPr>
          <p:cNvSpPr/>
          <p:nvPr/>
        </p:nvSpPr>
        <p:spPr>
          <a:xfrm>
            <a:off x="201858" y="6375861"/>
            <a:ext cx="1518072" cy="374073"/>
          </a:xfrm>
          <a:prstGeom prst="roundRect">
            <a:avLst/>
          </a:prstGeom>
          <a:solidFill>
            <a:srgbClr val="1D3E7A"/>
          </a:solidFill>
          <a:ln>
            <a:solidFill>
              <a:srgbClr val="1D3E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BE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Integratie PIW</a:t>
            </a: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BE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professional in wording</a:t>
            </a:r>
          </a:p>
        </p:txBody>
      </p:sp>
      <p:pic>
        <p:nvPicPr>
          <p:cNvPr id="25" name="Afbeelding 24">
            <a:extLst>
              <a:ext uri="{FF2B5EF4-FFF2-40B4-BE49-F238E27FC236}">
                <a16:creationId xmlns:a16="http://schemas.microsoft.com/office/drawing/2014/main" id="{777B8103-5FCD-4C8B-8F66-390AA0F2BF3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897" y="5514246"/>
            <a:ext cx="801356" cy="801356"/>
          </a:xfrm>
          <a:prstGeom prst="rect">
            <a:avLst/>
          </a:prstGeom>
        </p:spPr>
      </p:pic>
      <p:sp>
        <p:nvSpPr>
          <p:cNvPr id="27" name="Afgeronde rechthoek 13">
            <a:extLst>
              <a:ext uri="{FF2B5EF4-FFF2-40B4-BE49-F238E27FC236}">
                <a16:creationId xmlns:a16="http://schemas.microsoft.com/office/drawing/2014/main" id="{C381D8B7-231C-4BF6-ABE4-581C6647C22D}"/>
              </a:ext>
            </a:extLst>
          </p:cNvPr>
          <p:cNvSpPr/>
          <p:nvPr/>
        </p:nvSpPr>
        <p:spPr>
          <a:xfrm>
            <a:off x="5653809" y="880558"/>
            <a:ext cx="2922158" cy="271978"/>
          </a:xfrm>
          <a:prstGeom prst="roundRect">
            <a:avLst>
              <a:gd name="adj" fmla="val 988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l-BE" altLang="nl-BE" sz="1400" b="1" dirty="0">
                <a:solidFill>
                  <a:prstClr val="black"/>
                </a:solidFill>
                <a:latin typeface="Tahoma"/>
              </a:rPr>
              <a:t>SEM 1                SEM</a:t>
            </a:r>
            <a:r>
              <a:rPr kumimoji="0" lang="nl-BE" altLang="nl-BE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 2</a:t>
            </a:r>
            <a:endParaRPr kumimoji="0" lang="nl-NL" altLang="nl-BE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8" name="Afgeronde rechthoek 13">
            <a:extLst>
              <a:ext uri="{FF2B5EF4-FFF2-40B4-BE49-F238E27FC236}">
                <a16:creationId xmlns:a16="http://schemas.microsoft.com/office/drawing/2014/main" id="{A31CB852-2CDD-47BB-A113-33488B3A065B}"/>
              </a:ext>
            </a:extLst>
          </p:cNvPr>
          <p:cNvSpPr/>
          <p:nvPr/>
        </p:nvSpPr>
        <p:spPr>
          <a:xfrm>
            <a:off x="8690011" y="880557"/>
            <a:ext cx="3006577" cy="271979"/>
          </a:xfrm>
          <a:prstGeom prst="roundRect">
            <a:avLst>
              <a:gd name="adj" fmla="val 878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l-BE" altLang="nl-BE" sz="1400" b="1" dirty="0">
                <a:solidFill>
                  <a:prstClr val="black"/>
                </a:solidFill>
                <a:latin typeface="Tahoma"/>
              </a:rPr>
              <a:t>        SEM</a:t>
            </a:r>
            <a:r>
              <a:rPr kumimoji="0" lang="nl-BE" altLang="nl-BE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 3                          </a:t>
            </a:r>
            <a:endParaRPr kumimoji="0" lang="nl-NL" altLang="nl-BE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1" name="Afgeronde rechthoek 16">
            <a:extLst>
              <a:ext uri="{FF2B5EF4-FFF2-40B4-BE49-F238E27FC236}">
                <a16:creationId xmlns:a16="http://schemas.microsoft.com/office/drawing/2014/main" id="{980EA7C8-A037-4DB3-8DEA-C4FD0C9B7DAC}"/>
              </a:ext>
            </a:extLst>
          </p:cNvPr>
          <p:cNvSpPr/>
          <p:nvPr/>
        </p:nvSpPr>
        <p:spPr>
          <a:xfrm>
            <a:off x="7168914" y="3539359"/>
            <a:ext cx="1411081" cy="857165"/>
          </a:xfrm>
          <a:prstGeom prst="roundRect">
            <a:avLst>
              <a:gd name="adj" fmla="val 4956"/>
            </a:avLst>
          </a:prstGeom>
          <a:solidFill>
            <a:srgbClr val="B8539A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BE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Praktijkonderzoek: verkenning</a:t>
            </a: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BE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6STP</a:t>
            </a: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altLang="nl-B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Afgeronde rechthoek 14">
            <a:extLst>
              <a:ext uri="{FF2B5EF4-FFF2-40B4-BE49-F238E27FC236}">
                <a16:creationId xmlns:a16="http://schemas.microsoft.com/office/drawing/2014/main" id="{363B43AF-1B51-4E11-AD5D-2625DF309479}"/>
              </a:ext>
            </a:extLst>
          </p:cNvPr>
          <p:cNvSpPr/>
          <p:nvPr/>
        </p:nvSpPr>
        <p:spPr>
          <a:xfrm>
            <a:off x="5653809" y="1806561"/>
            <a:ext cx="1432772" cy="414564"/>
          </a:xfrm>
          <a:prstGeom prst="roundRect">
            <a:avLst>
              <a:gd name="adj" fmla="val 7858"/>
            </a:avLst>
          </a:prstGeom>
          <a:solidFill>
            <a:srgbClr val="5EB45D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BE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Jeugdcriminologie</a:t>
            </a: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BE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3STP</a:t>
            </a:r>
          </a:p>
        </p:txBody>
      </p:sp>
      <p:sp>
        <p:nvSpPr>
          <p:cNvPr id="47" name="Afgeronde rechthoek 14">
            <a:extLst>
              <a:ext uri="{FF2B5EF4-FFF2-40B4-BE49-F238E27FC236}">
                <a16:creationId xmlns:a16="http://schemas.microsoft.com/office/drawing/2014/main" id="{363B43AF-1B51-4E11-AD5D-2625DF309479}"/>
              </a:ext>
            </a:extLst>
          </p:cNvPr>
          <p:cNvSpPr/>
          <p:nvPr/>
        </p:nvSpPr>
        <p:spPr>
          <a:xfrm>
            <a:off x="5653809" y="2951381"/>
            <a:ext cx="1428568" cy="414564"/>
          </a:xfrm>
          <a:prstGeom prst="roundRect">
            <a:avLst>
              <a:gd name="adj" fmla="val 7477"/>
            </a:avLst>
          </a:prstGeom>
          <a:solidFill>
            <a:srgbClr val="5EB45D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BE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Beleidsthema’s in de jeugdhulp</a:t>
            </a: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BE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3STP</a:t>
            </a:r>
          </a:p>
        </p:txBody>
      </p:sp>
      <p:sp>
        <p:nvSpPr>
          <p:cNvPr id="48" name="Afgeronde rechthoek 14">
            <a:extLst>
              <a:ext uri="{FF2B5EF4-FFF2-40B4-BE49-F238E27FC236}">
                <a16:creationId xmlns:a16="http://schemas.microsoft.com/office/drawing/2014/main" id="{363B43AF-1B51-4E11-AD5D-2625DF309479}"/>
              </a:ext>
            </a:extLst>
          </p:cNvPr>
          <p:cNvSpPr/>
          <p:nvPr/>
        </p:nvSpPr>
        <p:spPr>
          <a:xfrm>
            <a:off x="5658998" y="2399799"/>
            <a:ext cx="1424043" cy="414564"/>
          </a:xfrm>
          <a:prstGeom prst="roundRect">
            <a:avLst>
              <a:gd name="adj" fmla="val 8433"/>
            </a:avLst>
          </a:prstGeom>
          <a:solidFill>
            <a:srgbClr val="5EB45D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BE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Pedagogische filosofie</a:t>
            </a: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BE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3STP</a:t>
            </a:r>
          </a:p>
        </p:txBody>
      </p:sp>
      <p:sp>
        <p:nvSpPr>
          <p:cNvPr id="49" name="Afgeronde rechthoek 14">
            <a:extLst>
              <a:ext uri="{FF2B5EF4-FFF2-40B4-BE49-F238E27FC236}">
                <a16:creationId xmlns:a16="http://schemas.microsoft.com/office/drawing/2014/main" id="{2FEB0AB3-FCA6-4B2F-A7DE-C89F9C9C7BC1}"/>
              </a:ext>
            </a:extLst>
          </p:cNvPr>
          <p:cNvSpPr/>
          <p:nvPr/>
        </p:nvSpPr>
        <p:spPr>
          <a:xfrm>
            <a:off x="5653809" y="3528987"/>
            <a:ext cx="1428568" cy="421415"/>
          </a:xfrm>
          <a:prstGeom prst="roundRect">
            <a:avLst>
              <a:gd name="adj" fmla="val 9316"/>
            </a:avLst>
          </a:prstGeom>
          <a:solidFill>
            <a:srgbClr val="F4DE47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altLang="nl-B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BE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Creativiteit II</a:t>
            </a: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BE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3STP</a:t>
            </a: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altLang="nl-B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Afgeronde rechthoek 14">
            <a:extLst>
              <a:ext uri="{FF2B5EF4-FFF2-40B4-BE49-F238E27FC236}">
                <a16:creationId xmlns:a16="http://schemas.microsoft.com/office/drawing/2014/main" id="{363B43AF-1B51-4E11-AD5D-2625DF309479}"/>
              </a:ext>
            </a:extLst>
          </p:cNvPr>
          <p:cNvSpPr/>
          <p:nvPr/>
        </p:nvSpPr>
        <p:spPr>
          <a:xfrm>
            <a:off x="7164196" y="2396597"/>
            <a:ext cx="1440777" cy="414564"/>
          </a:xfrm>
          <a:prstGeom prst="roundRect">
            <a:avLst>
              <a:gd name="adj" fmla="val 9774"/>
            </a:avLst>
          </a:prstGeom>
          <a:solidFill>
            <a:srgbClr val="5EB45D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BE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Jeugdrecht</a:t>
            </a: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BE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3STP</a:t>
            </a:r>
          </a:p>
        </p:txBody>
      </p:sp>
      <p:sp>
        <p:nvSpPr>
          <p:cNvPr id="57" name="Afgeronde rechthoek 56"/>
          <p:cNvSpPr/>
          <p:nvPr/>
        </p:nvSpPr>
        <p:spPr>
          <a:xfrm>
            <a:off x="8761632" y="2754966"/>
            <a:ext cx="1513524" cy="2914114"/>
          </a:xfrm>
          <a:prstGeom prst="roundRect">
            <a:avLst>
              <a:gd name="adj" fmla="val 3259"/>
            </a:avLst>
          </a:prstGeom>
          <a:solidFill>
            <a:srgbClr val="DF004E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altLang="nl-BE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Beroepspraktijk  III</a:t>
            </a: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altLang="nl-BE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21 STP</a:t>
            </a:r>
            <a:endParaRPr kumimoji="0" lang="nl-NL" altLang="nl-B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" name="Afgeronde rechthoek 14">
            <a:extLst>
              <a:ext uri="{FF2B5EF4-FFF2-40B4-BE49-F238E27FC236}">
                <a16:creationId xmlns:a16="http://schemas.microsoft.com/office/drawing/2014/main" id="{51DB79DC-228E-489D-BDCE-24E1EB8A6963}"/>
              </a:ext>
            </a:extLst>
          </p:cNvPr>
          <p:cNvSpPr/>
          <p:nvPr/>
        </p:nvSpPr>
        <p:spPr>
          <a:xfrm>
            <a:off x="5641320" y="1255263"/>
            <a:ext cx="1485897" cy="390347"/>
          </a:xfrm>
          <a:prstGeom prst="roundRect">
            <a:avLst>
              <a:gd name="adj" fmla="val 7780"/>
            </a:avLst>
          </a:prstGeom>
          <a:solidFill>
            <a:srgbClr val="A1DAF8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BE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Gezinsgerichte Communicatie</a:t>
            </a: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BE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3STP</a:t>
            </a:r>
          </a:p>
        </p:txBody>
      </p:sp>
      <p:sp>
        <p:nvSpPr>
          <p:cNvPr id="60" name="Afgeronde rechthoek 14">
            <a:extLst>
              <a:ext uri="{FF2B5EF4-FFF2-40B4-BE49-F238E27FC236}">
                <a16:creationId xmlns:a16="http://schemas.microsoft.com/office/drawing/2014/main" id="{3ADE1953-C28D-4044-9B31-96068D138D7E}"/>
              </a:ext>
            </a:extLst>
          </p:cNvPr>
          <p:cNvSpPr/>
          <p:nvPr/>
        </p:nvSpPr>
        <p:spPr>
          <a:xfrm>
            <a:off x="7149640" y="1836418"/>
            <a:ext cx="1469891" cy="417028"/>
          </a:xfrm>
          <a:prstGeom prst="roundRect">
            <a:avLst>
              <a:gd name="adj" fmla="val 4497"/>
            </a:avLst>
          </a:prstGeom>
          <a:solidFill>
            <a:srgbClr val="5EB45D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BE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Pedagogische</a:t>
            </a:r>
            <a:r>
              <a:rPr kumimoji="0" lang="nl-NL" altLang="nl-BE" sz="9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nl-NL" altLang="nl-BE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thema’s </a:t>
            </a: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BE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3STP</a:t>
            </a:r>
          </a:p>
        </p:txBody>
      </p:sp>
      <p:sp>
        <p:nvSpPr>
          <p:cNvPr id="61" name="Afgeronde rechthoek 14">
            <a:extLst>
              <a:ext uri="{FF2B5EF4-FFF2-40B4-BE49-F238E27FC236}">
                <a16:creationId xmlns:a16="http://schemas.microsoft.com/office/drawing/2014/main" id="{F7051986-8F53-4431-BB00-6877CD90B81A}"/>
              </a:ext>
            </a:extLst>
          </p:cNvPr>
          <p:cNvSpPr/>
          <p:nvPr/>
        </p:nvSpPr>
        <p:spPr>
          <a:xfrm>
            <a:off x="8825176" y="1942871"/>
            <a:ext cx="1399707" cy="595287"/>
          </a:xfrm>
          <a:prstGeom prst="roundRect">
            <a:avLst>
              <a:gd name="adj" fmla="val 2900"/>
            </a:avLst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altLang="nl-B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nl-NL" altLang="nl-BE" sz="900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altLang="nl-B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BE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Integratie OPO  </a:t>
            </a: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l-NL" altLang="nl-BE" sz="900" dirty="0">
                <a:solidFill>
                  <a:prstClr val="black"/>
                </a:solidFill>
                <a:latin typeface="Calibri" panose="020F0502020204030204"/>
              </a:rPr>
              <a:t>Bachelor</a:t>
            </a:r>
            <a:r>
              <a:rPr kumimoji="0" lang="nl-NL" altLang="nl-BE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project </a:t>
            </a: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BE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Deel 2 *</a:t>
            </a: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BE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 STP</a:t>
            </a: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altLang="nl-B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altLang="nl-B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altLang="nl-B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5" name="Titel 1"/>
          <p:cNvSpPr txBox="1">
            <a:spLocks/>
          </p:cNvSpPr>
          <p:nvPr/>
        </p:nvSpPr>
        <p:spPr>
          <a:xfrm>
            <a:off x="-358198" y="152757"/>
            <a:ext cx="9948863" cy="79789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alt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Bachelor SRW: </a:t>
            </a:r>
            <a:r>
              <a:rPr lang="nl-BE" altLang="en-US" dirty="0">
                <a:solidFill>
                  <a:prstClr val="black"/>
                </a:solidFill>
                <a:latin typeface="Calibri Light" panose="020F0302020204030204"/>
              </a:rPr>
              <a:t>90 SP</a:t>
            </a:r>
            <a:endParaRPr kumimoji="0" lang="nl-BE" alt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pic>
        <p:nvPicPr>
          <p:cNvPr id="64" name="Afbeelding 63">
            <a:extLst>
              <a:ext uri="{FF2B5EF4-FFF2-40B4-BE49-F238E27FC236}">
                <a16:creationId xmlns:a16="http://schemas.microsoft.com/office/drawing/2014/main" id="{4BCDF5F4-0F33-4545-A8FA-0333564FD61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4406" y="5904403"/>
            <a:ext cx="946155" cy="925055"/>
          </a:xfrm>
          <a:prstGeom prst="rect">
            <a:avLst/>
          </a:prstGeom>
        </p:spPr>
      </p:pic>
      <p:pic>
        <p:nvPicPr>
          <p:cNvPr id="67" name="Afbeelding 66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219989">
            <a:off x="2031429" y="6400750"/>
            <a:ext cx="324292" cy="324292"/>
          </a:xfrm>
          <a:prstGeom prst="rect">
            <a:avLst/>
          </a:prstGeom>
        </p:spPr>
      </p:pic>
      <p:pic>
        <p:nvPicPr>
          <p:cNvPr id="68" name="Afbeelding 67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76374">
            <a:off x="4219266" y="6461027"/>
            <a:ext cx="288517" cy="288517"/>
          </a:xfrm>
          <a:prstGeom prst="rect">
            <a:avLst/>
          </a:prstGeom>
        </p:spPr>
      </p:pic>
      <p:pic>
        <p:nvPicPr>
          <p:cNvPr id="69" name="Afbeelding 68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350238">
            <a:off x="3592786" y="6457680"/>
            <a:ext cx="288517" cy="288517"/>
          </a:xfrm>
          <a:prstGeom prst="rect">
            <a:avLst/>
          </a:prstGeom>
        </p:spPr>
      </p:pic>
      <p:pic>
        <p:nvPicPr>
          <p:cNvPr id="73" name="Afbeelding 72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59321">
            <a:off x="2827442" y="6413225"/>
            <a:ext cx="288517" cy="288517"/>
          </a:xfrm>
          <a:prstGeom prst="rect">
            <a:avLst/>
          </a:prstGeom>
        </p:spPr>
      </p:pic>
      <p:pic>
        <p:nvPicPr>
          <p:cNvPr id="75" name="Afbeelding 74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74341">
            <a:off x="5530667" y="6463705"/>
            <a:ext cx="288517" cy="288517"/>
          </a:xfrm>
          <a:prstGeom prst="rect">
            <a:avLst/>
          </a:prstGeom>
        </p:spPr>
      </p:pic>
      <p:pic>
        <p:nvPicPr>
          <p:cNvPr id="76" name="Afbeelding 75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489773">
            <a:off x="6240011" y="6400112"/>
            <a:ext cx="288517" cy="288517"/>
          </a:xfrm>
          <a:prstGeom prst="rect">
            <a:avLst/>
          </a:prstGeom>
        </p:spPr>
      </p:pic>
      <p:pic>
        <p:nvPicPr>
          <p:cNvPr id="77" name="Afbeelding 76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837101" y="6420983"/>
            <a:ext cx="288517" cy="288517"/>
          </a:xfrm>
          <a:prstGeom prst="rect">
            <a:avLst/>
          </a:prstGeom>
        </p:spPr>
      </p:pic>
      <p:pic>
        <p:nvPicPr>
          <p:cNvPr id="78" name="Afbeelding 77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54087">
            <a:off x="7960790" y="6434014"/>
            <a:ext cx="288517" cy="288517"/>
          </a:xfrm>
          <a:prstGeom prst="rect">
            <a:avLst/>
          </a:prstGeom>
        </p:spPr>
      </p:pic>
      <p:pic>
        <p:nvPicPr>
          <p:cNvPr id="80" name="Afbeelding 79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246355">
            <a:off x="9032726" y="6479616"/>
            <a:ext cx="288517" cy="288517"/>
          </a:xfrm>
          <a:prstGeom prst="rect">
            <a:avLst/>
          </a:prstGeom>
        </p:spPr>
      </p:pic>
      <p:pic>
        <p:nvPicPr>
          <p:cNvPr id="81" name="Afbeelding 80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395162">
            <a:off x="8481062" y="6460901"/>
            <a:ext cx="288517" cy="288517"/>
          </a:xfrm>
          <a:prstGeom prst="rect">
            <a:avLst/>
          </a:prstGeom>
        </p:spPr>
      </p:pic>
      <p:pic>
        <p:nvPicPr>
          <p:cNvPr id="94" name="Afbeelding 93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03128">
            <a:off x="7392465" y="6445619"/>
            <a:ext cx="288517" cy="288517"/>
          </a:xfrm>
          <a:prstGeom prst="rect">
            <a:avLst/>
          </a:prstGeom>
        </p:spPr>
      </p:pic>
      <p:pic>
        <p:nvPicPr>
          <p:cNvPr id="95" name="Afbeelding 94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399340">
            <a:off x="4865313" y="6437964"/>
            <a:ext cx="288517" cy="288517"/>
          </a:xfrm>
          <a:prstGeom prst="rect">
            <a:avLst/>
          </a:prstGeom>
        </p:spPr>
      </p:pic>
      <p:sp>
        <p:nvSpPr>
          <p:cNvPr id="98" name="Afgeronde rechthoek 14">
            <a:extLst>
              <a:ext uri="{FF2B5EF4-FFF2-40B4-BE49-F238E27FC236}">
                <a16:creationId xmlns:a16="http://schemas.microsoft.com/office/drawing/2014/main" id="{21F37BA3-3611-48C0-9B47-062BAA85CAA3}"/>
              </a:ext>
            </a:extLst>
          </p:cNvPr>
          <p:cNvSpPr/>
          <p:nvPr/>
        </p:nvSpPr>
        <p:spPr>
          <a:xfrm>
            <a:off x="7167628" y="4656095"/>
            <a:ext cx="1451903" cy="424858"/>
          </a:xfrm>
          <a:prstGeom prst="roundRect">
            <a:avLst>
              <a:gd name="adj" fmla="val 8260"/>
            </a:avLst>
          </a:prstGeom>
          <a:solidFill>
            <a:srgbClr val="F18626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BE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International </a:t>
            </a:r>
            <a:r>
              <a:rPr kumimoji="0" lang="nl-NL" altLang="nl-BE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activity</a:t>
            </a:r>
            <a:r>
              <a:rPr kumimoji="0" lang="nl-NL" altLang="nl-BE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in Child </a:t>
            </a:r>
            <a:r>
              <a:rPr kumimoji="0" lang="nl-NL" altLang="nl-BE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</a:t>
            </a:r>
            <a:r>
              <a:rPr kumimoji="0" lang="nl-NL" altLang="nl-BE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nl-NL" altLang="nl-BE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Youth</a:t>
            </a:r>
            <a:r>
              <a:rPr kumimoji="0" lang="nl-NL" altLang="nl-BE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Studies*</a:t>
            </a: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BE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3STP</a:t>
            </a:r>
          </a:p>
        </p:txBody>
      </p:sp>
      <p:sp>
        <p:nvSpPr>
          <p:cNvPr id="2" name="Tekstvak 1"/>
          <p:cNvSpPr txBox="1"/>
          <p:nvPr/>
        </p:nvSpPr>
        <p:spPr>
          <a:xfrm>
            <a:off x="10789803" y="6382417"/>
            <a:ext cx="1402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 De </a:t>
            </a:r>
            <a:r>
              <a:rPr kumimoji="0" lang="nl-BE" sz="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OPO’s</a:t>
            </a:r>
            <a:r>
              <a:rPr kumimoji="0" lang="nl-BE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met een sterretje kunnen in een ander semester worden opgenomen. </a:t>
            </a:r>
          </a:p>
        </p:txBody>
      </p:sp>
      <p:sp>
        <p:nvSpPr>
          <p:cNvPr id="70" name="Afgeronde rechthoek 14">
            <a:extLst>
              <a:ext uri="{FF2B5EF4-FFF2-40B4-BE49-F238E27FC236}">
                <a16:creationId xmlns:a16="http://schemas.microsoft.com/office/drawing/2014/main" id="{51DB79DC-228E-489D-BDCE-24E1EB8A6963}"/>
              </a:ext>
            </a:extLst>
          </p:cNvPr>
          <p:cNvSpPr/>
          <p:nvPr/>
        </p:nvSpPr>
        <p:spPr>
          <a:xfrm>
            <a:off x="8789259" y="1383814"/>
            <a:ext cx="1485897" cy="390347"/>
          </a:xfrm>
          <a:prstGeom prst="roundRect">
            <a:avLst>
              <a:gd name="adj" fmla="val 7780"/>
            </a:avLst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BE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Integratie OPO </a:t>
            </a:r>
            <a:r>
              <a:rPr lang="nl-NL" altLang="nl-BE" sz="900" dirty="0">
                <a:solidFill>
                  <a:prstClr val="black"/>
                </a:solidFill>
                <a:latin typeface="Calibri" panose="020F0502020204030204"/>
              </a:rPr>
              <a:t>Bachelor</a:t>
            </a:r>
            <a:r>
              <a:rPr kumimoji="0" lang="nl-NL" altLang="nl-BE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project deel 1</a:t>
            </a: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BE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3STP *</a:t>
            </a:r>
          </a:p>
        </p:txBody>
      </p:sp>
    </p:spTree>
    <p:extLst>
      <p:ext uri="{BB962C8B-B14F-4D97-AF65-F5344CB8AC3E}">
        <p14:creationId xmlns:p14="http://schemas.microsoft.com/office/powerpoint/2010/main" val="2081026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3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3" grpId="0" animBg="1"/>
      <p:bldP spid="18" grpId="0" animBg="1"/>
      <p:bldP spid="20" grpId="0" animBg="1"/>
      <p:bldP spid="17" grpId="0" animBg="1"/>
      <p:bldP spid="24" grpId="0" animBg="1"/>
      <p:bldP spid="24" grpId="1" animBg="1"/>
      <p:bldP spid="27" grpId="0" animBg="1"/>
      <p:bldP spid="28" grpId="0" animBg="1"/>
      <p:bldP spid="41" grpId="0" animBg="1"/>
      <p:bldP spid="46" grpId="0" animBg="1"/>
      <p:bldP spid="47" grpId="0" animBg="1"/>
      <p:bldP spid="48" grpId="0" animBg="1"/>
      <p:bldP spid="49" grpId="0" animBg="1"/>
      <p:bldP spid="54" grpId="0" animBg="1"/>
      <p:bldP spid="57" grpId="0" animBg="1"/>
      <p:bldP spid="58" grpId="0" animBg="1"/>
      <p:bldP spid="60" grpId="0" animBg="1"/>
      <p:bldP spid="61" grpId="0" animBg="1"/>
      <p:bldP spid="98" grpId="0" animBg="1"/>
      <p:bldP spid="70" grpId="0" animBg="1"/>
    </p:bldLst>
  </p:timing>
</p:sld>
</file>

<file path=ppt/theme/theme1.xml><?xml version="1.0" encoding="utf-8"?>
<a:theme xmlns:a="http://schemas.openxmlformats.org/drawingml/2006/main" name="1_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AA9DD1A3379542BD4423BED81AB2B5" ma:contentTypeVersion="11" ma:contentTypeDescription="Een nieuw document maken." ma:contentTypeScope="" ma:versionID="d4b67d55f78272ee47b953bc8abb2f08">
  <xsd:schema xmlns:xsd="http://www.w3.org/2001/XMLSchema" xmlns:xs="http://www.w3.org/2001/XMLSchema" xmlns:p="http://schemas.microsoft.com/office/2006/metadata/properties" xmlns:ns3="cd88e200-426e-47f6-a4fc-092d3d625dcc" xmlns:ns4="9e3baaf5-0f4c-4791-8b89-ce49ee263aad" targetNamespace="http://schemas.microsoft.com/office/2006/metadata/properties" ma:root="true" ma:fieldsID="6387ef399bb279636fbb72e87aa50489" ns3:_="" ns4:_="">
    <xsd:import namespace="cd88e200-426e-47f6-a4fc-092d3d625dcc"/>
    <xsd:import namespace="9e3baaf5-0f4c-4791-8b89-ce49ee263aa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88e200-426e-47f6-a4fc-092d3d625d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3baaf5-0f4c-4791-8b89-ce49ee263aa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3261929-1714-48F2-B381-88ECDCE16487}">
  <ds:schemaRefs>
    <ds:schemaRef ds:uri="http://purl.org/dc/elements/1.1/"/>
    <ds:schemaRef ds:uri="http://schemas.microsoft.com/office/2006/documentManagement/types"/>
    <ds:schemaRef ds:uri="cd88e200-426e-47f6-a4fc-092d3d625dcc"/>
    <ds:schemaRef ds:uri="http://purl.org/dc/terms/"/>
    <ds:schemaRef ds:uri="9e3baaf5-0f4c-4791-8b89-ce49ee263aad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99CC9C1-5BBF-4B4F-87F4-D36662893D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BCE24A-6344-4D80-85CA-1A982D82C7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88e200-426e-47f6-a4fc-092d3d625dcc"/>
    <ds:schemaRef ds:uri="9e3baaf5-0f4c-4791-8b89-ce49ee263a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UCLL Powerpoint</Template>
  <TotalTime>1136</TotalTime>
  <Words>96</Words>
  <Application>Microsoft Office PowerPoint</Application>
  <PresentationFormat>Breedbeeld</PresentationFormat>
  <Paragraphs>45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1_Kantoorthema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Joke Maes</dc:creator>
  <cp:lastModifiedBy>Kathleen Zonderman</cp:lastModifiedBy>
  <cp:revision>78</cp:revision>
  <dcterms:created xsi:type="dcterms:W3CDTF">2021-02-08T19:36:32Z</dcterms:created>
  <dcterms:modified xsi:type="dcterms:W3CDTF">2021-05-07T10:30:29Z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0x010100F2AA9DD1A3379542BD4423BED81AB2B5</vt:lpwstr>
  </property>
</Properties>
</file>